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7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7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5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99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Describing building  &amp; places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 </a:t>
            </a:r>
            <a:r>
              <a:rPr lang="en-US" dirty="0" smtClean="0"/>
              <a:t>5 &amp;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LOCATION VERBS AND PREPOSITIONS &lt;ul&gt;&lt;li&gt;There are a number of verbs used to describe the location and/or surroundings of 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50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PRACTICE: exercise 2 &lt;ul&gt;&lt;li&gt;Link the sentences below starting each sentence with the correct form of the words in  yellow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7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HARACTERISTICS OF FORMAL AND INFORMAL STYLE &lt;ul&gt;&lt;li&gt;Descriptions of places can be written in a formal or informal style 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84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Thanks to  &lt;ul&gt;&lt;li&gt;Virginia Evans. Successful writing proficiency. Express Publishing &lt;/li&gt;&lt;/ul&gt;&lt;ul&gt;&lt;li&gt;Photo: Cliffs of M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ESCRIBING PLACES/BUILDINGS &lt;ul&gt;&lt;li&gt;Advanced level &lt;/li&gt;&lt;/ul&gt;DESCRIBING PLACES/BUILDINGS ADVANCED LEVEL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638"/>
            <a:ext cx="8763000" cy="65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5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EXPLANATION OF LAYOUT &lt;ul&gt;&lt;li&gt;A composition describing a place/building should consist of: &lt;/li&gt;&lt;/ul&gt;&lt;ul&gt;&lt;li&gt;an  introduc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2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LAYOUT SUMMARY &lt;ul&gt;&lt;li&gt;INTRODUCTION &lt;/li&gt;&lt;/ul&gt;&lt;ul&gt;&lt;li&gt;Paragraph 1 &lt;/li&gt;&lt;/ul&gt;&lt;ul&gt;&lt;li&gt;name/location/population of the place,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POINTS TO CONSIDER &lt;ul&gt;&lt;li&gt;Descriptions of places/buildings may include:  &lt;/li&gt;&lt;/ul&gt;&lt;ul&gt;&lt;ul&gt;&lt;li&gt;Factual information   suc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4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EXPRESSING IMPRESSIONS   You can express  positive  impressions of a place by:   &lt;ul&gt;&lt;li&gt;a. using a variety of  adjective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You can express  negative  impressions of a place by: &lt;ul&gt;&lt;li&gt;a using a variety of  adjectives  such as: &lt;/li&gt;&lt;/ul&gt;&lt;ul&gt;&lt;u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5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Useful Language: Explaining Impressions &lt;ul&gt;&lt;li&gt;Paris  makes  an immediate/enduring/lasting impression on   all who visi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8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VOCABULARY AND GRAMMAR &lt;ul&gt;&lt;li&gt;The use of  descriptive vocabulary   (e.g. exquisite, exclusive, towering, etc) &lt;/li&gt;&lt;/ul&gt;&lt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70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19</TotalTime>
  <Words>8</Words>
  <Application>Microsoft Office PowerPoint</Application>
  <PresentationFormat>On-screen Show (4:3)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Banded</vt:lpstr>
      <vt:lpstr>Describing building  &amp; places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building places &amp; weather </dc:title>
  <dc:creator>noshaba ihtesham</dc:creator>
  <cp:lastModifiedBy>Haier</cp:lastModifiedBy>
  <cp:revision>6</cp:revision>
  <dcterms:created xsi:type="dcterms:W3CDTF">2006-08-16T00:00:00Z</dcterms:created>
  <dcterms:modified xsi:type="dcterms:W3CDTF">2021-10-09T07:51:31Z</dcterms:modified>
</cp:coreProperties>
</file>