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50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7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089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271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9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83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597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230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980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502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098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10/19/2021</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3743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stimes.pk/" TargetMode="External"/><Relationship Id="rId2" Type="http://schemas.openxmlformats.org/officeDocument/2006/relationships/hyperlink" Target="mailto:info@cssbook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PRECIS WRITING </a:t>
            </a:r>
            <a:endParaRPr lang="en-US" dirty="0"/>
          </a:p>
        </p:txBody>
      </p:sp>
      <p:sp>
        <p:nvSpPr>
          <p:cNvPr id="3" name="Subtitle 2"/>
          <p:cNvSpPr>
            <a:spLocks noGrp="1"/>
          </p:cNvSpPr>
          <p:nvPr>
            <p:ph type="subTitle" idx="1"/>
          </p:nvPr>
        </p:nvSpPr>
        <p:spPr/>
        <p:txBody>
          <a:bodyPr/>
          <a:lstStyle/>
          <a:p>
            <a:r>
              <a:rPr lang="en-US" dirty="0" smtClean="0"/>
              <a:t>BY NOSHABA FRAZ </a:t>
            </a:r>
            <a:endParaRPr lang="en-US" dirty="0"/>
          </a:p>
        </p:txBody>
      </p:sp>
    </p:spTree>
    <p:extLst>
      <p:ext uri="{BB962C8B-B14F-4D97-AF65-F5344CB8AC3E}">
        <p14:creationId xmlns:p14="http://schemas.microsoft.com/office/powerpoint/2010/main" val="417246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RULES FOR&#10;WRITING&#10;A PRECIS&#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37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 Read the passage attentively and&#10;try to understand the main theme of&#10;the passage.&#10; Try to get the idea what the writer&#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599"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0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Fizza&#10;BT14021&#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39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 While writing a precis the writer&#10;should not omit the important points&#10;and ideas which are essential to be&#10;described.&#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3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descr=" Keep the fact in your&#10;mind that the length&#10;of the precis be one&#10;third of the original&#10;passage.&#10; Count the words if&#10;you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0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Maham&#10;BT14025&#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92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Precis should be written in indirect&#10;speech. If there is direct speech in&#10;the passage , it should be into change&#10;in indi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77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descr=" Precis should be in paragraph form.&#10; There may be one or more paragraphs&#10;in original passage but your precis&#10;should b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8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descr="While writing a precis:&#10; Don’t change the meaning of precis&#10;but it should be written in your own&#10;words.&#10; Try to abstai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461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 Compress and clarify a lengthy&#10;passage , article or book retaining&#10;important concepts , keywords and&#10;important data.&#10;C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1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e life today has become over busy.&#10;Speed is now the essence of time.&#10;Therefore well-connected , narrative&#10;paragraph or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7"/>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7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descr="Exercise&#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9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endParaRPr lang="en-US" dirty="0"/>
          </a:p>
        </p:txBody>
      </p:sp>
      <p:pic>
        <p:nvPicPr>
          <p:cNvPr id="20482" name="Picture 2" descr="The coal-fields are underground&#10;tracts of land from which coal is&#10;obtained. They have underground&#10;layers of bed. They are ..."/>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1524000"/>
            <a:ext cx="727329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descr="Precis writ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7250" y="609600"/>
            <a:ext cx="740664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3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descr="Precis writ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7250" y="609600"/>
            <a:ext cx="75247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0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normAutofit/>
          </a:bodyPr>
          <a:lstStyle/>
          <a:p>
            <a:pPr fontAlgn="base"/>
            <a:r>
              <a:rPr lang="en-US" dirty="0"/>
              <a:t>A recent visit to the Arctic region brought me face to face with the problem of global warming. It made me realize how massive the change is and how grave its consequences will be for all. The ice caps in the Polar Regions are melting rapidly due to deforestation and the increasing levels of carbon dioxide in the atmosphere. If steps are not taken soon, the rising water levels will submerge all the landmasses.</a:t>
            </a:r>
          </a:p>
          <a:p>
            <a:pPr fontAlgn="base"/>
            <a:r>
              <a:rPr lang="en-US" dirty="0"/>
              <a:t>Ozone depletion is another serious consequence of global warming. These holes or breaches in the protective cover of our planet let harmful UV rays reach us unfiltered. They in turn cause health hazards that are very difficult to treat. Awareness of these effects of our actions and sustainable steps to prevent them is the</a:t>
            </a:r>
            <a:br>
              <a:rPr lang="en-US" dirty="0"/>
            </a:br>
            <a:r>
              <a:rPr lang="en-US" dirty="0"/>
              <a:t>need of the hour. (134 Words)</a:t>
            </a:r>
          </a:p>
          <a:p>
            <a:endParaRPr lang="en-US" dirty="0"/>
          </a:p>
        </p:txBody>
      </p:sp>
    </p:spTree>
    <p:extLst>
      <p:ext uri="{BB962C8B-B14F-4D97-AF65-F5344CB8AC3E}">
        <p14:creationId xmlns:p14="http://schemas.microsoft.com/office/powerpoint/2010/main" val="221865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points </a:t>
            </a:r>
            <a:endParaRPr lang="en-US" dirty="0"/>
          </a:p>
        </p:txBody>
      </p:sp>
      <p:sp>
        <p:nvSpPr>
          <p:cNvPr id="3" name="Content Placeholder 2"/>
          <p:cNvSpPr>
            <a:spLocks noGrp="1"/>
          </p:cNvSpPr>
          <p:nvPr>
            <p:ph idx="1"/>
          </p:nvPr>
        </p:nvSpPr>
        <p:spPr/>
        <p:txBody>
          <a:bodyPr>
            <a:normAutofit/>
          </a:bodyPr>
          <a:lstStyle/>
          <a:p>
            <a:pPr lvl="0" fontAlgn="base"/>
            <a:r>
              <a:rPr lang="en-US" sz="2800" dirty="0" smtClean="0"/>
              <a:t>Global </a:t>
            </a:r>
            <a:r>
              <a:rPr lang="en-US" sz="2800" dirty="0"/>
              <a:t>warming can lead to grave consequences.</a:t>
            </a:r>
          </a:p>
          <a:p>
            <a:pPr lvl="0" fontAlgn="base"/>
            <a:r>
              <a:rPr lang="en-US" sz="2800" dirty="0"/>
              <a:t>Ice caps are melting rapidly.</a:t>
            </a:r>
          </a:p>
          <a:p>
            <a:pPr lvl="0" fontAlgn="base"/>
            <a:r>
              <a:rPr lang="en-US" sz="2800" dirty="0"/>
              <a:t>Rising water levels a threat to land masses.</a:t>
            </a:r>
          </a:p>
          <a:p>
            <a:pPr lvl="0" fontAlgn="base"/>
            <a:r>
              <a:rPr lang="en-US" sz="2800" dirty="0"/>
              <a:t>Global warming is causing ozone depletion and health hazards.</a:t>
            </a:r>
          </a:p>
          <a:p>
            <a:endParaRPr lang="en-US" sz="2800" dirty="0"/>
          </a:p>
        </p:txBody>
      </p:sp>
    </p:spTree>
    <p:extLst>
      <p:ext uri="{BB962C8B-B14F-4D97-AF65-F5344CB8AC3E}">
        <p14:creationId xmlns:p14="http://schemas.microsoft.com/office/powerpoint/2010/main" val="185459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 writing </a:t>
            </a:r>
            <a:endParaRPr lang="en-US" dirty="0"/>
          </a:p>
        </p:txBody>
      </p:sp>
      <p:sp>
        <p:nvSpPr>
          <p:cNvPr id="3" name="Content Placeholder 2"/>
          <p:cNvSpPr>
            <a:spLocks noGrp="1"/>
          </p:cNvSpPr>
          <p:nvPr>
            <p:ph idx="1"/>
          </p:nvPr>
        </p:nvSpPr>
        <p:spPr/>
        <p:txBody>
          <a:bodyPr>
            <a:normAutofit/>
          </a:bodyPr>
          <a:lstStyle/>
          <a:p>
            <a:pPr fontAlgn="base"/>
            <a:r>
              <a:rPr lang="en-US" sz="2400" b="1" dirty="0"/>
              <a:t>Title:</a:t>
            </a:r>
            <a:r>
              <a:rPr lang="en-US" sz="2400" dirty="0"/>
              <a:t> Global Warming</a:t>
            </a:r>
          </a:p>
          <a:p>
            <a:pPr fontAlgn="base"/>
            <a:r>
              <a:rPr lang="en-US" sz="2400" b="1" dirty="0"/>
              <a:t>PRÉCIS: </a:t>
            </a:r>
            <a:r>
              <a:rPr lang="en-US" sz="2400" dirty="0"/>
              <a:t>The consequences of global warming are grave. The ice caps, which are melting due to deforestation and the increasing levels of carbon dioxide can cause a rise in the water levels and submerge landmasses. Global warming can lead to ozone depletion. Lack of preventive measures can either cause health hazards or extinction of species. (55 words)</a:t>
            </a:r>
          </a:p>
          <a:p>
            <a:endParaRPr lang="en-US" dirty="0"/>
          </a:p>
        </p:txBody>
      </p:sp>
    </p:spTree>
    <p:extLst>
      <p:ext uri="{BB962C8B-B14F-4D97-AF65-F5344CB8AC3E}">
        <p14:creationId xmlns:p14="http://schemas.microsoft.com/office/powerpoint/2010/main" val="157443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59237" y="1996440"/>
            <a:ext cx="7404653" cy="4038600"/>
          </a:xfrm>
        </p:spPr>
        <p:txBody>
          <a:bodyPr/>
          <a:lstStyle/>
          <a:p>
            <a:r>
              <a:rPr lang="en-US" dirty="0" err="1" smtClean="0"/>
              <a:t>R.Dhillon</a:t>
            </a:r>
            <a:r>
              <a:rPr lang="en-US" dirty="0" smtClean="0"/>
              <a:t>, (   2010 ). Precis writing . A.H Publisher</a:t>
            </a:r>
          </a:p>
          <a:p>
            <a:r>
              <a:rPr lang="en-US" dirty="0" smtClean="0">
                <a:hlinkClick r:id="rId2"/>
              </a:rPr>
              <a:t>info@cssbooks.net</a:t>
            </a:r>
            <a:endParaRPr lang="en-US" dirty="0" smtClean="0"/>
          </a:p>
          <a:p>
            <a:r>
              <a:rPr lang="en-US" dirty="0" smtClean="0">
                <a:hlinkClick r:id="rId3"/>
              </a:rPr>
              <a:t>www.csstimes.pk</a:t>
            </a:r>
            <a:endParaRPr lang="en-US" dirty="0" smtClean="0"/>
          </a:p>
          <a:p>
            <a:endParaRPr lang="en-US" dirty="0"/>
          </a:p>
        </p:txBody>
      </p:sp>
    </p:spTree>
    <p:extLst>
      <p:ext uri="{BB962C8B-B14F-4D97-AF65-F5344CB8AC3E}">
        <p14:creationId xmlns:p14="http://schemas.microsoft.com/office/powerpoint/2010/main" val="329505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Ayesha&#10;BT14013&#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7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 Sentence ought to be&#10;proper grammatical ,&#10;punctuation and well spell&#10;or free from any sort of&#10;error.&#10; Correct idea sh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4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 Misspelled words&#10; Mistakes in facts and figures&#10; Mistakes in punctuation&#10; Mistakes of grammar and structure&#10;Mistake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30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Tehreem&#10;BT14035&#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43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 Objectivity means the ability to&#10;present opinions and personal&#10;preference.&#10; The writer should adopt an objective&#10;appro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15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 Conciseness means brief and direct.&#10;Conciseness is a desirable quality of a&#10;good precis.&#10;Use concise expression.&#10;Avo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2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Azka&#10;BT14052&#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19703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17</TotalTime>
  <Words>199</Words>
  <Application>Microsoft Office PowerPoint</Application>
  <PresentationFormat>On-screen Show (4:3)</PresentationFormat>
  <Paragraphs>18</Paragraphs>
  <Slides>27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Corbel</vt:lpstr>
      <vt:lpstr>Basis</vt:lpstr>
      <vt:lpstr>PRECIS WRITING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vt:lpstr>
      <vt:lpstr>PowerPoint Presentation</vt:lpstr>
      <vt:lpstr>PowerPoint Presentation</vt:lpstr>
      <vt:lpstr>Exercise </vt:lpstr>
      <vt:lpstr>Important points </vt:lpstr>
      <vt:lpstr>Precis writing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noshaba ihtesham</dc:creator>
  <cp:lastModifiedBy>Haier</cp:lastModifiedBy>
  <cp:revision>5</cp:revision>
  <dcterms:created xsi:type="dcterms:W3CDTF">2006-08-16T00:00:00Z</dcterms:created>
  <dcterms:modified xsi:type="dcterms:W3CDTF">2021-10-19T17:21:21Z</dcterms:modified>
</cp:coreProperties>
</file>