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73" r:id="rId12"/>
    <p:sldId id="268" r:id="rId13"/>
    <p:sldId id="269" r:id="rId14"/>
    <p:sldId id="270" r:id="rId15"/>
    <p:sldId id="275" r:id="rId16"/>
    <p:sldId id="276" r:id="rId17"/>
    <p:sldId id="277"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7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533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721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4632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875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0685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8667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8236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861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97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402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140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168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474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55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797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254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92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12/5/2021</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624545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Review Writing</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Noshaba</a:t>
            </a:r>
            <a:r>
              <a:rPr lang="en-US" dirty="0" smtClean="0"/>
              <a:t> </a:t>
            </a:r>
            <a:r>
              <a:rPr lang="en-US" dirty="0" err="1" smtClean="0"/>
              <a:t>fraz</a:t>
            </a:r>
            <a:endParaRPr lang="en-US" dirty="0"/>
          </a:p>
        </p:txBody>
      </p:sp>
    </p:spTree>
    <p:extLst>
      <p:ext uri="{BB962C8B-B14F-4D97-AF65-F5344CB8AC3E}">
        <p14:creationId xmlns:p14="http://schemas.microsoft.com/office/powerpoint/2010/main" val="417340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Ways to Approach the Review&#10;• Outline the contents of the book&#10;• Evaluate and make critical comments on the book&#10;• Use qu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3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Example Review:   Let’s Roll  by K H., Carmel, IN &lt;ul&gt;&lt;li&gt;       Let’s Roll! Ordinary People, Extraordinary Courage  is a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99159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3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a Movie </a:t>
            </a:r>
            <a:endParaRPr lang="en-US" dirty="0"/>
          </a:p>
        </p:txBody>
      </p:sp>
      <p:sp>
        <p:nvSpPr>
          <p:cNvPr id="3" name="Content Placeholder 2"/>
          <p:cNvSpPr>
            <a:spLocks noGrp="1"/>
          </p:cNvSpPr>
          <p:nvPr>
            <p:ph idx="1"/>
          </p:nvPr>
        </p:nvSpPr>
        <p:spPr>
          <a:xfrm>
            <a:off x="457200" y="1676401"/>
            <a:ext cx="8229600" cy="4267200"/>
          </a:xfrm>
        </p:spPr>
        <p:txBody>
          <a:bodyPr>
            <a:normAutofit fontScale="92500"/>
          </a:bodyPr>
          <a:lstStyle/>
          <a:p>
            <a:endParaRPr lang="en-US" b="1" dirty="0" smtClean="0"/>
          </a:p>
          <a:p>
            <a:pPr marL="0" indent="0">
              <a:buNone/>
            </a:pPr>
            <a:r>
              <a:rPr lang="en-US" b="1" dirty="0" smtClean="0"/>
              <a:t>Mass </a:t>
            </a:r>
            <a:r>
              <a:rPr lang="en-US" b="1" dirty="0"/>
              <a:t>Media Topics</a:t>
            </a:r>
          </a:p>
          <a:p>
            <a:r>
              <a:rPr lang="en-US" dirty="0"/>
              <a:t>Take a film. </a:t>
            </a:r>
            <a:r>
              <a:rPr lang="en-US" dirty="0" smtClean="0"/>
              <a:t>What is the message, and how </a:t>
            </a:r>
            <a:r>
              <a:rPr lang="en-US" dirty="0"/>
              <a:t>does the director convey it?</a:t>
            </a:r>
          </a:p>
          <a:p>
            <a:r>
              <a:rPr lang="en-US" dirty="0"/>
              <a:t>Analyze a graphic novel. What is the message/passage, and how does it push the possibilities of the visual novel medium?</a:t>
            </a:r>
          </a:p>
          <a:p>
            <a:r>
              <a:rPr lang="en-US" dirty="0"/>
              <a:t>Observe the remake of a classic motion picture. What has changed?</a:t>
            </a:r>
          </a:p>
          <a:p>
            <a:r>
              <a:rPr lang="en-US" dirty="0"/>
              <a:t>Examine the influence of a popular TV series on youth.</a:t>
            </a:r>
          </a:p>
          <a:p>
            <a:r>
              <a:rPr lang="en-US" dirty="0"/>
              <a:t>Take Facebook. What was the initial idea? Has it grown consistently with the internet and how people use it?</a:t>
            </a:r>
          </a:p>
          <a:p>
            <a:endParaRPr lang="en-US" dirty="0"/>
          </a:p>
        </p:txBody>
      </p:sp>
    </p:spTree>
    <p:extLst>
      <p:ext uri="{BB962C8B-B14F-4D97-AF65-F5344CB8AC3E}">
        <p14:creationId xmlns:p14="http://schemas.microsoft.com/office/powerpoint/2010/main" val="351510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an Article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Writing Involves:</a:t>
            </a:r>
            <a:endParaRPr lang="en-US" dirty="0"/>
          </a:p>
          <a:p>
            <a:r>
              <a:rPr lang="en-US" dirty="0"/>
              <a:t>Summarization, classification, analysis, critiques, and comparison.</a:t>
            </a:r>
          </a:p>
          <a:p>
            <a:r>
              <a:rPr lang="en-US" dirty="0"/>
              <a:t>The analysis, evaluation, and comparison require use theories, ideas, and research, relevant to the subject area of the article.</a:t>
            </a:r>
          </a:p>
          <a:p>
            <a:r>
              <a:rPr lang="en-US" dirty="0"/>
              <a:t>It is also worth nothing if a review does not introduce new information, but instead presents a response to another writer’s work.</a:t>
            </a:r>
          </a:p>
          <a:p>
            <a:r>
              <a:rPr lang="en-US" dirty="0"/>
              <a:t>Check out other samples to gain a better understanding of how to review the article.</a:t>
            </a:r>
          </a:p>
          <a:p>
            <a:endParaRPr lang="en-US" dirty="0"/>
          </a:p>
        </p:txBody>
      </p:sp>
    </p:spTree>
    <p:extLst>
      <p:ext uri="{BB962C8B-B14F-4D97-AF65-F5344CB8AC3E}">
        <p14:creationId xmlns:p14="http://schemas.microsoft.com/office/powerpoint/2010/main" val="339019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review an article ?</a:t>
            </a:r>
            <a:endParaRPr lang="en-US" dirty="0"/>
          </a:p>
        </p:txBody>
      </p:sp>
      <p:sp>
        <p:nvSpPr>
          <p:cNvPr id="3" name="Content Placeholder 2"/>
          <p:cNvSpPr>
            <a:spLocks noGrp="1"/>
          </p:cNvSpPr>
          <p:nvPr>
            <p:ph idx="1"/>
          </p:nvPr>
        </p:nvSpPr>
        <p:spPr/>
        <p:txBody>
          <a:bodyPr>
            <a:normAutofit lnSpcReduction="10000"/>
          </a:bodyPr>
          <a:lstStyle/>
          <a:p>
            <a:r>
              <a:rPr lang="en-US" dirty="0"/>
              <a:t>If you are wondering how to start an article review, begin with an introduction that mentions the article and your thesis for the review.</a:t>
            </a:r>
          </a:p>
          <a:p>
            <a:r>
              <a:rPr lang="en-US" dirty="0"/>
              <a:t>Follow up with a summary of the main points of the article.</a:t>
            </a:r>
          </a:p>
          <a:p>
            <a:r>
              <a:rPr lang="en-US" dirty="0"/>
              <a:t>Highlight the positive aspects and facts presented in the publication.</a:t>
            </a:r>
          </a:p>
          <a:p>
            <a:r>
              <a:rPr lang="en-US" dirty="0"/>
              <a:t>Critique the publication through identifying gaps, contradictions, disparities in the text, and unanswered questions.</a:t>
            </a:r>
          </a:p>
          <a:p>
            <a:endParaRPr lang="en-US" dirty="0"/>
          </a:p>
        </p:txBody>
      </p:sp>
    </p:spTree>
    <p:extLst>
      <p:ext uri="{BB962C8B-B14F-4D97-AF65-F5344CB8AC3E}">
        <p14:creationId xmlns:p14="http://schemas.microsoft.com/office/powerpoint/2010/main" val="412186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Summarize the Article.</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b="1" dirty="0"/>
          </a:p>
          <a:p>
            <a:r>
              <a:rPr lang="en-US" sz="2400" dirty="0"/>
              <a:t>Make a summary of the article by revisiting what the author has written about. Note any relevant facts and findings from the article. Include the author's conclusions in this section.</a:t>
            </a:r>
          </a:p>
          <a:p>
            <a:endParaRPr lang="en-US" dirty="0"/>
          </a:p>
        </p:txBody>
      </p:sp>
    </p:spTree>
    <p:extLst>
      <p:ext uri="{BB962C8B-B14F-4D97-AF65-F5344CB8AC3E}">
        <p14:creationId xmlns:p14="http://schemas.microsoft.com/office/powerpoint/2010/main" val="96952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Critique It.</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Present </a:t>
            </a:r>
            <a:r>
              <a:rPr lang="en-US" dirty="0"/>
              <a:t>the strengths and weaknesses you have found in the publication. Highlight the knowledge that the author has contributed to the field. </a:t>
            </a:r>
            <a:endParaRPr lang="en-US" dirty="0" smtClean="0"/>
          </a:p>
          <a:p>
            <a:r>
              <a:rPr lang="en-US" dirty="0" smtClean="0"/>
              <a:t>write </a:t>
            </a:r>
            <a:r>
              <a:rPr lang="en-US" dirty="0"/>
              <a:t>about any gaps and/or contradictions you have found in the article. </a:t>
            </a:r>
            <a:endParaRPr lang="en-US" dirty="0" smtClean="0"/>
          </a:p>
          <a:p>
            <a:r>
              <a:rPr lang="en-US" dirty="0" smtClean="0"/>
              <a:t>Take </a:t>
            </a:r>
            <a:r>
              <a:rPr lang="en-US" dirty="0"/>
              <a:t>a </a:t>
            </a:r>
            <a:r>
              <a:rPr lang="en-US" dirty="0" smtClean="0"/>
              <a:t>stand point </a:t>
            </a:r>
            <a:r>
              <a:rPr lang="en-US" dirty="0"/>
              <a:t>of either supporting or not supporting the author's assertions, but back up your arguments with facts and relevant </a:t>
            </a:r>
            <a:r>
              <a:rPr lang="en-US" dirty="0" smtClean="0"/>
              <a:t>theories. </a:t>
            </a:r>
            <a:endParaRPr lang="en-US" dirty="0"/>
          </a:p>
        </p:txBody>
      </p:sp>
    </p:spTree>
    <p:extLst>
      <p:ext uri="{BB962C8B-B14F-4D97-AF65-F5344CB8AC3E}">
        <p14:creationId xmlns:p14="http://schemas.microsoft.com/office/powerpoint/2010/main" val="79645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Craft a </a:t>
            </a:r>
            <a:r>
              <a:rPr lang="en-US" b="1" dirty="0" smtClean="0"/>
              <a:t>Conclusion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sz="2400" dirty="0" smtClean="0"/>
              <a:t>In </a:t>
            </a:r>
            <a:r>
              <a:rPr lang="en-US" sz="2400" dirty="0"/>
              <a:t>this section, revisit the critical points of your piece, your findings in the article, and your critique. Also, write about the accuracy, validity, and relevance of the results of the article review. Present a way forward for future research in the field of study.</a:t>
            </a:r>
            <a:r>
              <a:rPr lang="en-US" dirty="0"/>
              <a:t> </a:t>
            </a:r>
          </a:p>
          <a:p>
            <a:endParaRPr lang="en-US" dirty="0"/>
          </a:p>
        </p:txBody>
      </p:sp>
    </p:spTree>
    <p:extLst>
      <p:ext uri="{BB962C8B-B14F-4D97-AF65-F5344CB8AC3E}">
        <p14:creationId xmlns:p14="http://schemas.microsoft.com/office/powerpoint/2010/main" val="345086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References&#10;•&#10;http://www.library.mun.ca/guides/howto/&#10;write_book_review.php.&#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53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How to Write a Book&#10;Review&#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9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Before You Begin&#10;• Remember, there is no right way to write a book&#10;review. Book reviews are highly personal and reflect&#10;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57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6" name="Picture 4" descr="The Function of a Review&#10;• Your review should do 3 things:&#10;– Describe what is on the page,&#10;– Analyze how the book tried t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0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Summary or Review?&#10;• A book review is distinct from a&#10;summary in that it demands an analysis&#10;of and reaction to content 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1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What to Put in A Book&#10;Review&#10;• Identify your book.&#10;• Identify the author.&#10;• Identify yourself.&#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5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Identifying the Book&#10;• Be sure to give your readers this&#10;information:&#10;– the author&#10;– the full title&#10;– the publisher&#10;– th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1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Identifying the Author&#10;• Where appropriate, identify the author's&#10;qualifications, and any other personal&#10;information that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83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Identifying Yourself&#10;• People’s reactions to and opinions of a book&#10;will vary according to what they bring to the&#10;book. 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554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25</TotalTime>
  <Words>414</Words>
  <Application>Microsoft Office PowerPoint</Application>
  <PresentationFormat>On-screen Show (4:3)</PresentationFormat>
  <Paragraphs>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Bookman Old Style</vt:lpstr>
      <vt:lpstr>Rockwell</vt:lpstr>
      <vt:lpstr>Damask</vt:lpstr>
      <vt:lpstr>Review Writing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of a Movie </vt:lpstr>
      <vt:lpstr>Review of an Article </vt:lpstr>
      <vt:lpstr>How to review an article ?</vt:lpstr>
      <vt:lpstr>Summarize the Article. </vt:lpstr>
      <vt:lpstr>Critique It. </vt:lpstr>
      <vt:lpstr>Craft a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Writing</dc:title>
  <dc:creator>noshaba ihtesham</dc:creator>
  <cp:lastModifiedBy>Haier</cp:lastModifiedBy>
  <cp:revision>6</cp:revision>
  <dcterms:created xsi:type="dcterms:W3CDTF">2006-08-16T00:00:00Z</dcterms:created>
  <dcterms:modified xsi:type="dcterms:W3CDTF">2021-12-05T13:36:46Z</dcterms:modified>
</cp:coreProperties>
</file>