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332" r:id="rId2"/>
    <p:sldId id="302" r:id="rId3"/>
    <p:sldId id="308" r:id="rId4"/>
    <p:sldId id="309" r:id="rId5"/>
    <p:sldId id="288" r:id="rId6"/>
    <p:sldId id="310" r:id="rId7"/>
    <p:sldId id="311" r:id="rId8"/>
    <p:sldId id="312" r:id="rId9"/>
    <p:sldId id="324" r:id="rId10"/>
    <p:sldId id="313" r:id="rId11"/>
    <p:sldId id="314" r:id="rId12"/>
    <p:sldId id="334" r:id="rId13"/>
    <p:sldId id="335" r:id="rId14"/>
    <p:sldId id="336" r:id="rId15"/>
    <p:sldId id="337" r:id="rId16"/>
    <p:sldId id="338" r:id="rId17"/>
    <p:sldId id="339" r:id="rId18"/>
    <p:sldId id="289" r:id="rId19"/>
    <p:sldId id="315" r:id="rId20"/>
    <p:sldId id="316" r:id="rId21"/>
    <p:sldId id="333" r:id="rId22"/>
    <p:sldId id="317" r:id="rId23"/>
    <p:sldId id="319" r:id="rId24"/>
    <p:sldId id="318" r:id="rId25"/>
    <p:sldId id="320" r:id="rId26"/>
    <p:sldId id="321" r:id="rId27"/>
    <p:sldId id="322" r:id="rId28"/>
    <p:sldId id="323" r:id="rId29"/>
    <p:sldId id="325" r:id="rId30"/>
    <p:sldId id="326" r:id="rId31"/>
    <p:sldId id="327" r:id="rId32"/>
    <p:sldId id="328" r:id="rId33"/>
    <p:sldId id="290" r:id="rId34"/>
    <p:sldId id="293" r:id="rId35"/>
    <p:sldId id="330" r:id="rId36"/>
    <p:sldId id="331" r:id="rId37"/>
    <p:sldId id="291" r:id="rId38"/>
  </p:sldIdLst>
  <p:sldSz cx="9144000" cy="6858000" type="screen4x3"/>
  <p:notesSz cx="7010400" cy="9296400"/>
  <p:defaultTextStyle>
    <a:defPPr>
      <a:defRPr lang="en-US"/>
    </a:defPPr>
    <a:lvl1pPr algn="l" rtl="0" eaLnBrk="0" fontAlgn="base" hangingPunct="0">
      <a:spcBef>
        <a:spcPct val="0"/>
      </a:spcBef>
      <a:spcAft>
        <a:spcPct val="0"/>
      </a:spcAft>
      <a:defRPr sz="4000" kern="1200">
        <a:solidFill>
          <a:schemeClr val="tx1"/>
        </a:solidFill>
        <a:latin typeface="Arial Narrow" panose="020B0606020202030204" pitchFamily="34" charset="0"/>
        <a:ea typeface="+mn-ea"/>
        <a:cs typeface="Times New Roman" panose="02020603050405020304" pitchFamily="18" charset="0"/>
      </a:defRPr>
    </a:lvl1pPr>
    <a:lvl2pPr marL="457200" algn="l" rtl="0" eaLnBrk="0" fontAlgn="base" hangingPunct="0">
      <a:spcBef>
        <a:spcPct val="0"/>
      </a:spcBef>
      <a:spcAft>
        <a:spcPct val="0"/>
      </a:spcAft>
      <a:defRPr sz="4000" kern="1200">
        <a:solidFill>
          <a:schemeClr val="tx1"/>
        </a:solidFill>
        <a:latin typeface="Arial Narrow" panose="020B0606020202030204" pitchFamily="34" charset="0"/>
        <a:ea typeface="+mn-ea"/>
        <a:cs typeface="Times New Roman" panose="02020603050405020304" pitchFamily="18" charset="0"/>
      </a:defRPr>
    </a:lvl2pPr>
    <a:lvl3pPr marL="914400" algn="l" rtl="0" eaLnBrk="0" fontAlgn="base" hangingPunct="0">
      <a:spcBef>
        <a:spcPct val="0"/>
      </a:spcBef>
      <a:spcAft>
        <a:spcPct val="0"/>
      </a:spcAft>
      <a:defRPr sz="4000" kern="1200">
        <a:solidFill>
          <a:schemeClr val="tx1"/>
        </a:solidFill>
        <a:latin typeface="Arial Narrow" panose="020B0606020202030204" pitchFamily="34" charset="0"/>
        <a:ea typeface="+mn-ea"/>
        <a:cs typeface="Times New Roman" panose="02020603050405020304" pitchFamily="18" charset="0"/>
      </a:defRPr>
    </a:lvl3pPr>
    <a:lvl4pPr marL="1371600" algn="l" rtl="0" eaLnBrk="0" fontAlgn="base" hangingPunct="0">
      <a:spcBef>
        <a:spcPct val="0"/>
      </a:spcBef>
      <a:spcAft>
        <a:spcPct val="0"/>
      </a:spcAft>
      <a:defRPr sz="4000" kern="1200">
        <a:solidFill>
          <a:schemeClr val="tx1"/>
        </a:solidFill>
        <a:latin typeface="Arial Narrow" panose="020B0606020202030204" pitchFamily="34" charset="0"/>
        <a:ea typeface="+mn-ea"/>
        <a:cs typeface="Times New Roman" panose="02020603050405020304" pitchFamily="18" charset="0"/>
      </a:defRPr>
    </a:lvl4pPr>
    <a:lvl5pPr marL="1828800" algn="l" rtl="0" eaLnBrk="0" fontAlgn="base" hangingPunct="0">
      <a:spcBef>
        <a:spcPct val="0"/>
      </a:spcBef>
      <a:spcAft>
        <a:spcPct val="0"/>
      </a:spcAft>
      <a:defRPr sz="4000" kern="1200">
        <a:solidFill>
          <a:schemeClr val="tx1"/>
        </a:solidFill>
        <a:latin typeface="Arial Narrow" panose="020B0606020202030204" pitchFamily="34" charset="0"/>
        <a:ea typeface="+mn-ea"/>
        <a:cs typeface="Times New Roman" panose="02020603050405020304" pitchFamily="18" charset="0"/>
      </a:defRPr>
    </a:lvl5pPr>
    <a:lvl6pPr marL="2286000" algn="l" defTabSz="914400" rtl="0" eaLnBrk="1" latinLnBrk="0" hangingPunct="1">
      <a:defRPr sz="4000" kern="1200">
        <a:solidFill>
          <a:schemeClr val="tx1"/>
        </a:solidFill>
        <a:latin typeface="Arial Narrow" panose="020B0606020202030204" pitchFamily="34" charset="0"/>
        <a:ea typeface="+mn-ea"/>
        <a:cs typeface="Times New Roman" panose="02020603050405020304" pitchFamily="18" charset="0"/>
      </a:defRPr>
    </a:lvl6pPr>
    <a:lvl7pPr marL="2743200" algn="l" defTabSz="914400" rtl="0" eaLnBrk="1" latinLnBrk="0" hangingPunct="1">
      <a:defRPr sz="4000" kern="1200">
        <a:solidFill>
          <a:schemeClr val="tx1"/>
        </a:solidFill>
        <a:latin typeface="Arial Narrow" panose="020B0606020202030204" pitchFamily="34" charset="0"/>
        <a:ea typeface="+mn-ea"/>
        <a:cs typeface="Times New Roman" panose="02020603050405020304" pitchFamily="18" charset="0"/>
      </a:defRPr>
    </a:lvl7pPr>
    <a:lvl8pPr marL="3200400" algn="l" defTabSz="914400" rtl="0" eaLnBrk="1" latinLnBrk="0" hangingPunct="1">
      <a:defRPr sz="4000" kern="1200">
        <a:solidFill>
          <a:schemeClr val="tx1"/>
        </a:solidFill>
        <a:latin typeface="Arial Narrow" panose="020B0606020202030204" pitchFamily="34" charset="0"/>
        <a:ea typeface="+mn-ea"/>
        <a:cs typeface="Times New Roman" panose="02020603050405020304" pitchFamily="18" charset="0"/>
      </a:defRPr>
    </a:lvl8pPr>
    <a:lvl9pPr marL="3657600" algn="l" defTabSz="914400" rtl="0" eaLnBrk="1" latinLnBrk="0" hangingPunct="1">
      <a:defRPr sz="4000" kern="1200">
        <a:solidFill>
          <a:schemeClr val="tx1"/>
        </a:solidFill>
        <a:latin typeface="Arial Narrow" panose="020B060602020203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y Childs-Helton" initials="" lastIdx="5" clrIdx="0"/>
  <p:cmAuthor id="2" name="Notredam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6" autoAdjust="0"/>
    <p:restoredTop sz="93726" autoAdjust="0"/>
  </p:normalViewPr>
  <p:slideViewPr>
    <p:cSldViewPr>
      <p:cViewPr varScale="1">
        <p:scale>
          <a:sx n="80" d="100"/>
          <a:sy n="80" d="100"/>
        </p:scale>
        <p:origin x="144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B525D2D-A263-4934-B30E-C3400A765EAC}"/>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3075" name="Rectangle 3">
            <a:extLst>
              <a:ext uri="{FF2B5EF4-FFF2-40B4-BE49-F238E27FC236}">
                <a16:creationId xmlns:a16="http://schemas.microsoft.com/office/drawing/2014/main" id="{87E60140-9CD5-4BAD-A0A9-6C6C16D909E8}"/>
              </a:ext>
            </a:extLst>
          </p:cNvPr>
          <p:cNvSpPr>
            <a:spLocks noGrp="1" noChangeArrowheads="1"/>
          </p:cNvSpPr>
          <p:nvPr>
            <p:ph type="dt" sz="quarter" idx="1"/>
          </p:nvPr>
        </p:nvSpPr>
        <p:spPr bwMode="auto">
          <a:xfrm>
            <a:off x="3971925"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0BCA1694-C925-4BBE-A198-44BAAEA1DEFA}"/>
              </a:ext>
            </a:extLst>
          </p:cNvPr>
          <p:cNvSpPr>
            <a:spLocks noGrp="1" noChangeArrowheads="1"/>
          </p:cNvSpPr>
          <p:nvPr>
            <p:ph type="ftr" sz="quarter" idx="2"/>
          </p:nvPr>
        </p:nvSpPr>
        <p:spPr bwMode="auto">
          <a:xfrm>
            <a:off x="0" y="8831263"/>
            <a:ext cx="3038475" cy="465137"/>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3077" name="Rectangle 5">
            <a:extLst>
              <a:ext uri="{FF2B5EF4-FFF2-40B4-BE49-F238E27FC236}">
                <a16:creationId xmlns:a16="http://schemas.microsoft.com/office/drawing/2014/main" id="{B9438052-15E1-4FE0-A6AF-6E844616384F}"/>
              </a:ext>
            </a:extLst>
          </p:cNvPr>
          <p:cNvSpPr>
            <a:spLocks noGrp="1" noChangeArrowheads="1"/>
          </p:cNvSpPr>
          <p:nvPr>
            <p:ph type="sldNum" sz="quarter" idx="3"/>
          </p:nvPr>
        </p:nvSpPr>
        <p:spPr bwMode="auto">
          <a:xfrm>
            <a:off x="3971925" y="8831263"/>
            <a:ext cx="3038475" cy="465137"/>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Times" panose="02020603050405020304" pitchFamily="18" charset="0"/>
              </a:defRPr>
            </a:lvl1pPr>
          </a:lstStyle>
          <a:p>
            <a:fld id="{E31F096F-20D9-47B8-95DE-848DEDE2F64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34:13.150"/>
    </inkml:context>
    <inkml:brush xml:id="br0">
      <inkml:brushProperty name="width" value="0.05292" units="cm"/>
      <inkml:brushProperty name="height" value="0.05292" units="cm"/>
      <inkml:brushProperty name="color" value="#FF0000"/>
    </inkml:brush>
  </inkml:definitions>
  <inkml:trace contextRef="#ctx0" brushRef="#br0">5397 7338 0,'-17'0'672,"17"17"-641,17-17 109,1 0-140,0 0 16,17 0 0,-17 0-16,-1 0 15,1 0-15,0 0 16,-1 0-16,1 0 16,0 0-16,-18 18 15,17-18-15,1 0 16,-1 0-1,19 0 1,-1 18 0,-17-18-1,-1 0 1,1 0 0,0 0 15,-1 17-31,1-17 15,-1 0 1,1 0 0,0 0-16,-1 0 15,1 0-15,0 0 16,-1 0 0,-17 18-1,18-18-15,0 0 16,-1 0-1,1 0-15,17 0 0,-17 0 16,-1 0-16,1 0 16,17 18-16,-17-18 15,0 0-15,-1 0 16,1 0 0,0 0-1,17 0-15,-18 0 16,19 0-16,17 0 0,0 0 15,-18 0-15,18 0 16,-36 0-16,19 0 16,-1 0-1,-17 17-15,17-17 16,-18 0 0,1 0-16,0 0 15,-1 18-15,19-18 16,-19 0-16,19 0 15,-19 0-15,1 0 16,17 0-16,-17 0 0,17 18 16,0-18-16,1 17 15,-19-17 267,36 0-267,-18 0-15,1 0 16,-19 0-16,36 0 15,-17 0-15,-19-17 16,36 17-16,-35 0 16,-1 0-16,19 17 15,-1-17-15,0-35 16,-17 35 0,0 0-1,17 0 1,0 0-1,0 0 1,-17 0-16,0 0 16,-1 0-1,1 0 32,0 0-47,17 0 0,-18 18 16,19-18-16,-1 0 15,-17 0-15,52 0 16,-17 0-16,-18 0 16,-17 0-16,0-18 15,-1 0-15,1 18 16,17 0-16,1 0 16,-19 0-1,18-17-15,1 17 16,-1 0-1,0-18-15,-17 18 16,0 0-16,-1 0 16,1 0-1,-1 0 32,19 0-47,-19 0 16,1 0-16,0 0 15,-1 0 48,19 0-47,16 0-1,1-18-15,-35 1 16,0 17-16,-1 0 15,1 0 17,0 0 124,-1 0-156,1 0 78,17 0-62,-17 0-1,-1 0 1,1 0 0,-18-18 109</inkml:trace>
  <inkml:trace contextRef="#ctx0" brushRef="#br0" timeOffset="10777.01">14287 5080 0,'0'18'484,"0"-1"-453,0 1-15,0 0 15,18-18-15,-18 17-1,18 1-15,-1-18 32,-17 17-32,0 1 15,18-18 79,0 0-32,-1 0-30,1 0-32,17 0 15,-17 0-15,-18-18 16,18 18 0,-1 0-1,-17-17 32,18 17-47,-1-18 31,1 18-15,-18-17-16,18 17 31,-1-18-31,1 0 16,0 18-16,17-17 15,-35-1-15,35-17 16,36-18-16,-36 35 16,-17 18 31,-18-17-16,17 17 0,-17-18 0,18 18 32,35-71-1,35-35-62,18 18 16,-88 88 0,-18-17-16</inkml:trace>
  <inkml:trace contextRef="#ctx0" brushRef="#br0" timeOffset="23170.03">8749 6421 0,'0'17'203,"18"1"-172,-1-1-31,1 1 16,-1-18-1,-17 18 1,18-18 0,-18 17-1,18-17 1,-1 0 0,1 0-16,0 0 15,-1 0 1,1 0-1,0 0 1,-1 0 0,1 0-16,17 0 15,-35-17 1,18 17 0,-1-18-16,19 0 15,17 1-15,-36 17 16,-17-18 31,18 18-47,-1 0 15,1-17 17,-18-1-1,0 0 0,0 1 0,0-1-15,18 18 0,-1-18 15,-17 1 16,18 17 15,-18-18-46,18 18-1,-18-18 48</inkml:trace>
  <inkml:trace contextRef="#ctx0" brushRef="#br0" timeOffset="28935.69">13758 8767 0,'0'35'360,"18"0"-345,-18-17-15,18-1 16,-1-17-1,1 0 1,0 0 47,-1 0-63,18 0 15,1-17-15,-19-19 16,1 19-16,0 17 15,-1 0 1,1-35-16,0-1 16,17 19-16,-18 17 15,-17-18 1,18 0 15,-18 1 0,0-1 1,18 18-1,-18-18-15</inkml:trace>
  <inkml:trace contextRef="#ctx0" brushRef="#br0" timeOffset="35842.87">11007 10477 0,'0'53'469,"0"-35"-453,17 17-1,-17-17 1,18-18 0,0 0 15,-1 0 0,1 0 0,17 0 1,-17 0-17,17 0-15,18 0 16,-35 0-16,17-18 15,-17 1-15,-1 17 16,-17-18 0,18 0 15,-1 1 16,1 17 15,-18-18-30</inkml:trace>
  <inkml:trace contextRef="#ctx0" brushRef="#br0" timeOffset="66039.56">4286 5151 0,'0'35'125,"0"-70"-94,18 35 32,-18 35-48,18-35-15,-18 17 16,0 1-16,17-18 16,1 0 46,-1 0-31,-17-18-15,18 18 0,0-17-16,-18-1 15,17 1 1,19-1-16,87-53 15,1-17-15,34 35 16,-122 18-16,-19 17 16,-17 1-1,18-1 17,-18-17-32,18 35 62,-18-18-46,0 0 31,0 1-32,17 17 126,-17-18 62</inkml:trace>
  <inkml:trace contextRef="#ctx0" brushRef="#br0" timeOffset="70057.64">4392 8837 0,'18'0'250,"-1"0"-203,-17 18-16,18-1-15,0-17-16,-1 0 16,-17 18-1,0 0-15,18-18 16,0 0 31,-1 0 0,1 0-16,17-36-31,18 19 16,70-71-16,-52 52 15,-36-17-15,-17 53 16,-18-17 15,0-1-15,0 0 46</inkml:trace>
  <inkml:trace contextRef="#ctx0" brushRef="#br0" timeOffset="79008.75">7955 13688 0,'0'17'203,"0"1"-203,0 0 78,0-1-62,18-17 0,-18 18-1,0 17-15,17-35 16,-17 18 0,0 17-1,0-17 16,0-1 1,18-17-17,0 0 95,-1-17-95,1 17 17,0 0-32,-1-18 15,1 1-15,0 17 16,-18-18-1,70 0 1,-35 18-16,-17 0 16,0 0-1,-1-17 1,36 17-16,-35 0 31,-1 0 63,19 0-78,-19 0-16,-17-18 78,18 18-63,35-18 1,0 18-16,-36 0 16</inkml:trace>
  <inkml:trace contextRef="#ctx0" brushRef="#br0" timeOffset="86508.74">9701 13776 0,'0'18'250,"0"-1"-235,18-17 48,17 0-63,-17 0 16,0 0-1,-1 0 16,1 0 16,-1-17-31,19-19-16,34-17 0,36-17 16,-35-54-16,-54 124 15,-17-17 1,0-1 15,18 18-31,0 0 63</inkml:trace>
  <inkml:trace contextRef="#ctx0" brushRef="#br0" timeOffset="106694.93">11271 15028 0,'0'-17'313,"0"52"-220,0-17-77,0-1 0,0 1 30,18-18-14,-18 18-17,18-18 1,-1 17 31,1-17 15,-18 18-46,17-18 0,1 0 62,0 0-63,-1 0 17,-17-18-32,18 18 15,0 0 32,-18-35-47,0 17 16,17 1-16,36-1 15,0-53-15,-35 71 16,-18-17 46,17 17-46,36-36 0,35-34-16,-52 52 15,-36 1 1,17 17 0,1 0 62,-18-18-63,18 18 63,-18-18-46,0 1 46</inkml:trace>
  <inkml:trace contextRef="#ctx0" brushRef="#br0" timeOffset="129373.38">11536 15963 0,'0'18'297,"0"-1"-281,17 19-16,-17 17 15,18-36 1,0 19-1,-1-1-15,-17-18 32,0 1-32,18-18 0,0 18 15,-18-1-15,0 1 16,17 17 0,-17 1-16,0-19 31,18 1-16,0 0 1,-1-18 0,1 17-1,-1-17-15,1 0 47,0 0-31,-1 0-1,1-53 1,0 53 0,-18-35-16,53-18 15,0-53-15,-1 53 16,-34 53-16,-18-17 0,18-1 16,-18 0-1,17 18-15,1-35 16,-18 17-1,18 18 17,-18-17-1,17 17-15,107-88-16,158-89 15,-88 71-15,-141 71 16,-53-18-1,18 53-15,-1 0 47,-17-17 63,18 17-48</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0:54.644"/>
    </inkml:context>
    <inkml:brush xml:id="br0">
      <inkml:brushProperty name="width" value="0.05292" units="cm"/>
      <inkml:brushProperty name="height" value="0.05292" units="cm"/>
      <inkml:brushProperty name="color" value="#FF0000"/>
    </inkml:brush>
  </inkml:definitions>
  <inkml:trace contextRef="#ctx0" brushRef="#br0">13899 9013 0,'0'18'359,"0"0"-343,18-18 15,-18 17-15,35-17 31,-35 18-32,36-18-15,-19 0 16,1 0-1,0 0 1,-1-18-16,18 1 31,-17 17-15,0 0 0,-18-18-1,17 0-15,1-17 31,0 35-15,-18-17 0,17 17-16,-17-18 31,36 18-15,-36-18-1,0 1 1,35-19-1,18-17-15,35-35 16,-70 71-16,-18-1 16,17 18-1,-17-18-15,18 18 32,-18-17 14,18 17 1,-18-18 0,0 0 125</inkml:trace>
  <inkml:trace contextRef="#ctx0" brushRef="#br0" timeOffset="15277.04">12753 10319 0,'18'0'141,"-18"17"-110,0 1-16,0 0 1,0-1 0,0 1 46,0 0-46,17-1-1,1-17 1,-18 18-16,0-1 0,0 1 16,17 0-1,-17-1-15,18-17 47,0 0-31,17 0-16,-17 0 15,-1 0 1,1 0 0,0 0-1,-1 0-15,1 0 16,-1-17-16,54-1 16,70-52-1,-70 52-15,-18 0 16,-36 18-16,-17-17 15,18 17 1,0 0 0,-18-18-1,17 0 1,1 18-16,-18-17 125</inkml:trace>
  <inkml:trace contextRef="#ctx0" brushRef="#br0" timeOffset="28608.28">10619 14764 0,'0'35'188,"17"-35"-188,-17 18 15,0-1 79,0 1-94,18-18 31,-18 18-15,0-1-16,18-17 16,-1 0 15,1 0 0,-1 0-15,1 0-16,0 0 15,-1 0-15,-17-17 16,18-1 0,17 18-16,18-35 15,-53 17 1,18 18-16,-18-53 16,17 53-16,-17-35 31,0 17-16,0 1 1,18 17 0,-18-18-1,0 0 1,0 1 15,18 17-31,-18-18 31,0 0 1,17 18-17,1 0 17,-18-17-17,0-1 141,0 0-31</inkml:trace>
  <inkml:trace contextRef="#ctx0" brushRef="#br0" timeOffset="34379.6">11483 16775 0,'18'17'188,"-1"-17"-172,1 35-1,-1-35 1,1 0-16,0 18 15,-18 0 1,17-18-16,19 0 16,-19 0-1,19 0 1,-1 0-16,18-53 16,0 18-1,-53 17-15,0 0 16,17 18-16,1 0 31,-18-17-31,18 17 16,-18-53-16,17 35 31,1 0-31,0 18 16,-18-17-1,0-1 63,0 1-46,17 17-1,-17-18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1:35.583"/>
    </inkml:context>
    <inkml:brush xml:id="br0">
      <inkml:brushProperty name="width" value="0.05292" units="cm"/>
      <inkml:brushProperty name="height" value="0.05292" units="cm"/>
      <inkml:brushProperty name="color" value="#FF0000"/>
    </inkml:brush>
  </inkml:definitions>
  <inkml:trace contextRef="#ctx0" brushRef="#br0">2893 9596 0,'35'0'188,"-17"0"-173,35 17-15,-18 1 16,-17-1-16,-18 1 15,17 17-15,1-35 16,17 36-16,-17-1 16,17 0-1,-17-17 1,-18-1 0,17-17-1,1 36 16,0-36 32</inkml:trace>
  <inkml:trace contextRef="#ctx0" brushRef="#br0" timeOffset="1823.94">2875 9631 0,'0'17'172,"0"1"-156,0 0 31,0-1-32,0 1 1,0 0 0,18-18-1,-18 17 1,17-17-1,1 0 32</inkml:trace>
  <inkml:trace contextRef="#ctx0" brushRef="#br0" timeOffset="3106.35">2946 9525 0,'17'0'141,"1"-18"-126,0 18 1,35 0-16,-1 0 15,-16 0-15,-1 0 16,-17 0-16,-1 0 16,1 0-1,0 0-15,-18-17 16,17 17 15</inkml:trace>
  <inkml:trace contextRef="#ctx0" brushRef="#br0" timeOffset="30808.24">4710 917 0,'0'-17'375,"0"52"-156,-18-35-157,18 35-31,-18-35-15,18 18 31,0 17-31,-17-35 15,17 18-31,-36-1 15,36 1-15,-17-18 47,17 18 63,0-1-110,0 1 47,-18-18-32,18 18 16,0-1-15,-18 1 15,18-1-31,0 1 16,0 0 15,0 17 0,0-17-15,0-1 0,0 1 15,0 0-31,0-1 16,0 1-1,0-1 1,0 1-1,0 0 1,0-1 0,0 1 15,0 0-15,0 17 15,0-17 47,0-1 31,0 1-77,18-18-17,-18 17 16,18-17-15,-18 18-16,0 0 16,0-1 77,0 1-77,0 0 0,0-1-1,0 1 1,17-18 0,-17 18-1,0-1 1,18-17-1,-18 18 17,0 17-17,18 18 1,-18-35 0,0 17-16,17-17 15,1-1 16,-18 1 32,0 0-32,18-18 32</inkml:trace>
  <inkml:trace contextRef="#ctx0" brushRef="#br0" timeOffset="41393.21">6720 4904 0,'0'-18'140,"18"18"48,-18 18-173,0-1-15,18-17 16,-1 0 0,1 0-1,0 0 17,-1 0-17,1 0 16,0 0-15,-1-17-16,1-1 16,-1 0-16,1 18 15,0-17-15,-1-1 16,1 0 0,0 18-16,-1 0 0,-17-35 15,18 35 1,0 0-1,-18-18 17,17 1-32,1 17 47,-18-18-16,17 1 16</inkml:trace>
  <inkml:trace contextRef="#ctx0" brushRef="#br0" timeOffset="89324.63">13053 10336 0,'-18'0'140,"-35"0"-124,-17-35 0,-1 35-16,36 0 15,-36 0-15,1-53 16,-1 36-16,1-19 16,-1 19-16,18-19 15,18 19-15,-36-1 16,18 18-16,18 0 15,-18-18-15,18 1 16,-18 17-16,-35 0 0,35 0 16,-35 0-16,35 0 15,0 0-15,35 0 16,1 0 0,-1 0-1,-17 0 1,-18 0 31,-18 70-47,18-52 0,0 0 15,18 17-15,-18 0 16,36-17-16,-19-1 16,-17 19-16,18 17 15,17-36-15,-17 1 16,17 0-16,-34 17 15,34 0-15,-17 0 16,-18 18-16,-35 53 16,70-88-1,0 35-15,18-36 0,-17-17 16,-1 0-16,18 18 16,-18 17-1,1-17-15,-19-18 16,19 35-16,17-17 15,-18 17-15,-17 18 16,17-35 0,1-1-16,-1 1 15,0 0-15,18-1 0,0 1 16,-17-18 0,17 35-16,0-17 15,-18-1 1,0 1-1,18 0-15,0-1 16,0 1-16,0 17 16,0-123-16,0 123 15,0 1-15,0-19 16,0 1-16,0 0 0,0-1 16,0 36-16,36 0 15,-19-35 1,1 52-16,35 18 15,-53-52-15,35 17 16,0-36-16,1 18 16,-1-17-16,0 0 15,1 17-15,-1-17 16,18-1-16,53 19 16,-36-19-16,89 1 15,-71 0-15,-35 17 16,0-18-16,-18-17 15,18 36-15,0-19 16,-18-17-16,18 18 0,0-18 16,-53 106-16,177-89 15,-54-17-15,89 0 16,-36 0-16,36 0 16,-71 0-16,18 0 15,-36-35-15,-52 35 0,-36 0 16,0-35-16,18 35 15,0-18 1,-35 1-16,-1 17 0,1 0 16,0 0-1,34-18-15,-34 18 0,17-18 16,18 1-16,-35-1 16,17 18-16,-17 0 15,-18-18 1,17 18-1,-17-17 17,18 17-17,35-124 17,-53 107-17,0-1-15,0-17 16,0-106-16,0 52 15,0 19-15,0 52 0,0-17 16,0-36-16,0 36 16,0-18-16,0-17 15,0 34-15,0-17 16,0 1-16,0-37 16,-18 54-1,18 17 1,-35-17-16,17 0 15,1 0-15,17-1 16,-18-34-16,18 52 16,-17-17-16,-1 17 15,0-17-15,1 17 0,-19-35 16,19 36 0,-1-19-16,0 19 15,1-18-15,-18-36 16,17 71-1,0 0 17,18-18-32,0 36 15,-17-18-15,-1 0 16,0 0 0,1 0-1</inkml:trace>
  <inkml:trace contextRef="#ctx0" brushRef="#br0" timeOffset="93417.86">15963 10566 0,'0'-18'188,"18"0"-188,35 18 15,-18-70-15,-17 70 16,-1-18-16,1 18 15,0 0 1,-1 0-16,18-17 16,54 17-16,-72 0 15,19 0-15,-19 0 16,1 0-16,17 0 16,18 0 15,18-36-31,17 1 15,53 0-15,0-18 16,-35 35 0,17-17-16,-87 0 0,-19 35 15,1 0 1,0 0 0,52-36-1,36 36-15,-71 0 16,18 0-16,18-17 15,-18 17-15,-18 0 0,0 0 16,-17 0 0,-1 0-16,1 0 15,17 0 1,18 0-16,18-18 16,-18 18-16,17 18 15,54-18 1,-107 0-16,1 0 15,0 0-15,-1 0 16,1 0-16,0 0 16,17 35-16,18-17 15,-18-18-15,36 17 16,-1 1-16,1 17 16,-18-35-16,-36 18 15,-17-1-15,71 1 31,-36 0-31,18-1 16,-35 19-16,35-19 16,-53 1-16,17-18 15,1 18-15,0 17 16,-1-35 0,18 35-16,-35 18 15,18-35-15,0-1 16,-1-17-1,-17 18-15,0 0 47,18-18-47,0 0 16,-1 0 250,1 0-266,35 0 15,-18 17 1,-17-17-16,17 18 15,18 0-15,-35-1 0,17 1 16,-18-1 0,1-17-1,0 0 1,-18 18-16,17-18 16,-17 18-16,36-18 0,-19 17 15,1 1-15,-18 0 16,35-1-16,18 1 15,0 17 1,-53 0 0,18-35-16,-18 18 15,17-18 1,-17 35 0,18-35-16,0 18 15,-18 17 1,17 1-1,-17-19-15,0 1 16,0-1 31,0 1-47,0 0 16,0-1-16,0 1 15,0 0 95,0-1-110,0 1 15,0 0 48,0-1-32,-17-17-15,-1 0-16,18 18 15,-18 0-15,-17-1 16,17 1-1,-17-1 1,18 19 0,-1-36-16,0 0 47,18 17-1,-17 1-46,17 0 16,-18-18 0,0 17-1,18 1 1,-17-18 0,-1 18-1,0-1-15,18 1 16,-17-18-16,-19 17 15,36 1 1,-35 0 0,18-18-16,-1 17 15,0-17-15,-17 18 16,35-106-16,-71 141 16,71-36-16,-35 1 0,-35 35 15,34-35 1,-17-18-1,1 52-15,34-52 16,-17 0 15,-36 36-15,53-36-16,1 0 47,-54 0-47,54 0 15,-1 0 48,0 0-32,-35 17-31,18 1 16,17-18-1,-17 0 1,-18 18 0,36-18-1</inkml:trace>
  <inkml:trace contextRef="#ctx0" brushRef="#br0" timeOffset="96298.92">18433 11836 0,'0'17'515,"0"1"-499,-36 0-16,19-18 16,-1 0-1,-70 17-15,35-17 16,-35 0-16,17 18 15,-52-18-15,-1 18 16,18 17-16,54-35 16,-19 17-16,0-17 0,18 0 15,-17 36-15,52-36 16,-35 0-16,-17 0 16,35 0-16,-1 0 15,-34 0-15,34 0 16,-16 0-16,-1 0 15,0 0-15,17 0 0,-17 0 16,18 0-16,0 0 16,17 0-16,1 0 15,-1 0-15,0 17 16,1-17-16,-19 0 16,1 0-16,0 0 15,-18 0 1,35 0-16,1 0 15,-1 0-15,-52 0 16,52-17 31,0 17-31,-17 0-1,17-18-15,1 18 16,-19-18-1,19 18 1,17-17 0,-18 17-1,-17 0 17,17 0-17,1-18-15,-1 18 0,0-17 16,18-1-1,-17 18-15,-1 0 16,18-18 0,0 1 15,-18 17-15,-17 0-16,17 0 15,18-36-15,-17 36 16,-1-35-16,1 35 0,-1 0 15,18-18 1,-18 18 0,1-17-1,-19 17-15,19-36 32,-19 19-17,19 17-15,17-18 16,-18 18-16,1 0 31,17-17-31,-18 17 0,0 0 16,18-36-16,-35 36 31,17-17-15,18-1 15,-17 18 0,-1-35-15,0 35-16,18-18 15,-17 18 1,17-18 0,-18 1 15,18-1-16,0 1 1,0-1 0,0 0-16,0-17 15,0 17 1,0 1 0,0-1-1,0 0 1,0-17-1,0 18-15,0-19 16,0-17-16,0 36 16,0-1-16,18 18 47,-18-35-16,35-36-31,0-35 15,-17 71-15,-18 17 79,0-17-79,53-53 15,-35 17-15,-1 36 16,36 18-16,-53-1 15,18 0-15,-1 18 16,-17-17 0,53-54 15,35-35-15,-17 36-1,-18-1-15,-18 53 16,-17 18-1,-18-17 1,17 17 62</inkml:trace>
  <inkml:trace contextRef="#ctx0" brushRef="#br0" timeOffset="105516.51">8220 10760 0,'0'-18'219,"-18"18"-204,0 0 1,18-18-1,-17 18 1,17-17-16,-35-1 16,35 1-16,-18 17 15,0 0-15,1-18 16,-19 18-16,19-35 16,-1 35-16,18-18 15,-18 18 1,1 0-1,-1 0 17,-52-18-17,52 18 1,0 0 0,-17 0-16,0-17 31,-18 17-16,35 0 1,-17 0-16,0 0 16,17 0-16,0 0 15,1 0-15,-19 0 16,19 0-16,-1 0 16,-17-18-16,0 18 15,17 0 1,0 0-16,1 0 15,-19 0-15,19 0 16,-1 0-16,-35 0 16,36 0-16,-1 0 0,0 0 15,-17 0-15,17 0 32,-17 0-32,17 18 15,1-18 1,-1 0-16,1 0 15,-19 0-15,19 0 16,-1 0 0,0 0 374,1 0-374,-1 0 0,0 0-1,1 0-15,-1 0 16,-17 0-16,17 0 31,-17 0-15,17 0-16,1-36 15,-1 36-15,-35 0 16,35 0 0,1 0-16,-1 0 15,-17 0-15,0 0 0,17 0 16,-17 0-1,17 0 1,-17 0 0,-18 0-1,35 0-15,1 0 16,-19 0 0,19 0-16,17 18 15,-36-18-15,19 0 16,-1 0-16,1 0 0,-1 0 15,0 18-15,-17-18 16,0 17 0,-18 1-1,35-18-15,0 18 16,-17-18 0,-18 35-16,36-35 15,-1 35-15,-35-17 16,35-1-16,1-17 15,-18 0 1,17 36-16,0-36 16,18 17-16,-35 1 15,17-18-15,18 18 16,-35 35 0,0-53-16,17 0 15,-17 35 1,0-18-16,17 1 31,0-18-31,18 18 16,-17 17 46,17-17-46,0-1-16,-18 1 15,18 17-15,0-17 16,0-1-16,0 1 16,0 0-16,0-1 31,0 1-31,0 35 16,0-18-16,0-17 15,0 0 1,0-1-1,0 1-15,0-1 16,18-17 0,-18 18-16,17-18 15,-17 18-15,18-18 16,-18 17-16,0 1 16,0 0-16,18-18 0,-1 17 15,-17 1 1,18-18 15,-18 18-15,18-1-16,-18 1 15,17-18-15,-17 17 16,18 1 0,-1-18-16,-17 18 31,18-1-31,0-17 15,-1 18 1,36-18 0,-35 18-1,35-18-15,-36 17 16,1 1-16,123-53 94,18 35-79,-159-18 313,0 0-312,18 18-16,-1 0 16,1 0-16,17 18 0,-17-18 15,17 18 1,-17-1-16,-1-17 0,1 18 16,0 0-1,17-18-15,0 35 0,0-35 16,1 17-16,17-17 15,-18 53-15,18-35 16,-18 17-16,-17-35 16,-1 18 15,1 0-15,17 35-16,-17-53 15,17 17-15,1-17 16,-19 0-16,18 18 15,1-18-15,-1 0 16,18 17-16,-35-17 16,17 0-16,-18 0 15,-17 18-15,18-18 16,17 0-16,-17 0 16,35 0-16,-18 0 15,18 0-15,-35 0 16,17 0-16,0 0 15,18 0-15,-17 0 0,16 0 16,19 0-16,0 0 16,-19 0-16,19-18 15,-36 18-15,36-17 16,-54 17-16,36 0 16,-35 0-16,17 0 15,1-35-15,17 17 16,-1 18-1,-34 0-15,0 0 16,52-35-16,-17 35 16,0-18-16,-35 0 15,-1 18 1,1 0 0,0 0-1,35-17-15,35-1 16,-18 0-16,1 18 15,-36-17-15,-17-1 0,-1 18 32,1-18-32,-18 1 15,35-18 17,36-1-32,52 1 15,-52 0-15,-53 35 16,52-36-16,-52 36 0,-18-17 31,17 17-31,-17-18 78,0 1-78,18 17 47,35-106-47,35 18 16,-70 70-1,-18 0 95,0 1-95,0-36 1,0 35-16,0 0 16,-18 1-1,1-1-15,-1 0 16,0 18-16,1-17 15,17-18 1,-36 35-16,36-18 16,-35-17-16,17 35 15,-17-18-15,0 0 16,35 1-16,-35-1 16,-1 18-16,36-18 15,-17 18-15,-1-17 16,0 17-16,1 0 0,-1-18 15,0 1-15,-17 17 16,0 0-16,17 0 16,-17-18-1,0 18-15,17-18 0,0 18 16,1 0-16,17-17 16,-18 17-16,1-18 15,-1 18-15,0 0 16,-35 0-16,36 0 15,-19 0-15,19-18 16,-1 18 0,0 0-1,1 0-15,-18-17 16,17 17-16,-17 0 16,17 0 15,0 0-31,1 0 0,-1 0 15,0 0 1,1 0-16,-1 0 16,1 0-1,-1 0 48,18-18-1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3:58.251"/>
    </inkml:context>
    <inkml:brush xml:id="br0">
      <inkml:brushProperty name="width" value="0.05292" units="cm"/>
      <inkml:brushProperty name="height" value="0.05292" units="cm"/>
      <inkml:brushProperty name="color" value="#FF0000"/>
    </inkml:brush>
  </inkml:definitions>
  <inkml:trace contextRef="#ctx0" brushRef="#br0">8061 5750 0,'0'18'172,"0"0"-172,0-1 63,0 1-63,18-18 15,-18 17-15,0 1 16,0 0-1,17-18 1,1 0 0,0 0-1,34 0 17,-16 0-17,-19 0-15,1 0 16,0 0-16,-1 0 15,-17-18 1,18 18 0,0-18-16,-1 1 31,18-1-31,1-35 16,-19 53-1,1-35 1,0 35-16,-18-18 47,17 18-16,1 0 16,-18-17-16,18 17 16,-18-18-31,0 0 15,17 18 203,-17-17-218,18 17 46,-18-18-46</inkml:trace>
  <inkml:trace contextRef="#ctx0" brushRef="#br0" timeOffset="1970.96">8449 5503 0,'18'0'156,"-18"-17"-140,17 17-16,1 0 16,0 0-16,-1-18 15,1 18 1,-1 0-1,1 0-15,0 0 16,17 0 0,-17 0-16,-1 0 15,19 0-15,-19 0 16,1 0-16,0 0 16,-1 0-1,1 0 1,-18 18 15,0 17 63,0 18-63,-18-53-15,18 18-1,-17-1 1,-1 1 0,18-1-1,0 1-15,-18-18 16,18 18-1,0-1 64,0 1-48</inkml:trace>
  <inkml:trace contextRef="#ctx0" brushRef="#br0" timeOffset="16516.93">17533 3969 0,'0'17'266,"0"1"-251,18-18-15,-1 0 16,1 0 15,0 0-31,-1 0 16,1 0-1,17-35 1,-17 17 15,-1 0-31,-17 1 16,0-1-1,18 1-15,0 17 16,-18-18 0,0 0-1,0 1-15,17 17 16,-17-18 0,0 0 15</inkml:trace>
  <inkml:trace contextRef="#ctx0" brushRef="#br0" timeOffset="20339.91">17568 4745 0,'0'17'344,"0"1"-297,0 0-32,0-1 1,0 1 46,18-18 17,0 0-17,-1 0-46,1 0-1,0 0 1,-1 0 0,-17-18-1,0 1 1,18-1-16,-1 18 31,-17-18-15,0 1 15,18 17-31,-18-18 16,0 1-1,18 17 16,-18-18-15,17 18 31,-17-18-16,0 1 0,0-1 32,0 0-47,18 18-1,-18-17 1,18 17 62,-18-18 0,17 18-31,-17-18 47,0 1 31,0-1-94</inkml:trace>
  <inkml:trace contextRef="#ctx0" brushRef="#br0" timeOffset="32177.9">6826 6597 0,'0'18'406,"0"-1"-391,0 1 1,0-1 78,0 1-79,0 0 48,18-18-32,0 0 16,-1 0 47,1 0-79,-1 0 1,1 0 15,-18-18 47,18 18-78,52-53 47,-17 53-31,-35 0 62,-1-17-62,1-1-16,53-17 15,-18-18 1,-18 35-16,-35 0 16,17 18 62,1 0-47,17-70 47,18 70-78,-53-18 16,18 18-16,35-17 78,-18-19-63,0 36-15,-35-17 16,18 17-16</inkml:trace>
  <inkml:trace contextRef="#ctx0" brushRef="#br0" timeOffset="40287.47">2716 7126 0,'-17'0'407,"-1"0"-392,0 0 1,1 0-16,-18 0 0,-18 0 15,35 0 1,-17 18 0,17-18-1,-17 0-15,17 0 16,1 0 0,17 17-16,-36-17 15,19 0 1,-19 18-1,19 0-15,-1-18 0,-17 17 16,17 1-16,18 0 63,0-1 15,-18 1-63,18-1 1,0 1 15,-17 0-15,17-1 31,0 1-47,0 0 31,0-1-15,0 1-16,0 0 31,0 17-16,0-17 17,0-1-17,-18-17-15,18 18 16,0-1 0,0 19 15,0-1-16,0-17 1,18-1 15,-18 1 1,17-18-17,-17 18-15,18-1 31,0-17 16,-1 18-15,-17-1-17,18-17 1,-18 18 31,18-18-32,-1 0 1,1 0 0,0 18-16,17-18 15,-17 0 1,-1 0-16,18 0 15,-17 0 1,0 0 0,17 0-16,-17 0 15,-1 0-15,1 0 16,0 0 0,-1 0-16,1 0 15,17 0 48,18 0-48,-35 0 17,-1 0 30,-17-18-62,18 18 16,-18-18-16,18 18 15,34-35-15,19 0 16,-71 17-16,18 18 47,-18-17-32,17-1 1,-17 0 0,0 1-16,0-1 62,0 0-31,0 1-15,18-89-16,0 88 16,-1-17-16,-17-18 15,0 35 32,0 1-31,-17-1-1,17 1 1,-18-1 0,0 18-1,1 0 1,-1-18 0,0 1-16,1-1 15,-1 18-15,18-35 31,-18 35-31,1 0 16,-1 0 0,1 0-16,-1 0 31,0 0-15,18-18-16,-17 18 46,-1 0-30,0 0 0,18-18 249</inkml:trace>
  <inkml:trace contextRef="#ctx0" brushRef="#br0" timeOffset="58989.24">20690 8731 0,'-17'53'125,"52"-88"16,18 17-141,18-17 15,-19 17-15,-16 18 16,-19-17 0,19 17-16,-1-18 15,-17 0 1,-1 18 15,-17-17-15,88-54-16,142-52 15,-107-18-15,-88 123 16,-17 0-16,-18 1 47,0-1-31,0 0 15,0-140-16,0 140-15,-18 0 16,1 18 0,-1 0-16,-17 0 31,17-17-31,1 17 0,-1 0 16,0 0-1,-70-36-15,-18-16 16,89 52-16,-19 0 15,-69 0-15,69 0 16,19 0 0,-1 0 15,-17 0-15,-18 0-1,35 0-15,18 17 47,-17-17 62,17 18-109,0-1 32,0 1-17,-18 0 17,0 17-32,18-17 0,-17-18 15,17 17 48,0 1-63,0-36 281,0 1-187,0-1-79,-18 18 1,18-18 0,0 1 15,-18 17-31,18-18 15,-17 18 17,17-18-32,0 1 31,0-1 0,0 1 16,0-1-31,0 0 15,0 1-15,0-1-16,17 18 15,1 0-15,-18-18 16,0 1-1,18 17 1,-1 0 0,1 0 15,0 0-15,-1 0 15,1 0 16</inkml:trace>
  <inkml:trace contextRef="#ctx0" brushRef="#br0" timeOffset="63829.71">20267 7867 0,'0'18'203,"-18"34"-203,-34 54 16,52-70-16,0-19 15,-18 1-15,0 0 16,18-1-16,0 1 16,0-1-1,0 1 16,-17 0-15,-1-18-16,18 17 16,0 1-16,0 0 15,-18-18-15,18 17 32,0 1-1,0 0-16,0-1-15,0 1 0,0 17 16,0 0 0,0-17-16,0 0 15,0-1 1,0 1 0,0 0-1,0-1 16,-17 18-15,-1-17 0,18 0-16,-18-1 15,18 1 17,0 0-1,0-1-16,-17 1 1,-1-18 0,18 18-1,0-1-15,0 1 47,0 0 16,-18-1-48,18 1 1,0-1 0,0 1-16,0 0 15,-17-18-15,17 17 16,0 1 15,0 0-15,0-1-1,0 1 1,0 17 0,0-17-1,0-1 1,0 1-1,0 0 1,0-1 0,0 1 15,0 0-15,0-1-1,17-17-15,-17 18 16,18-18-1,0 18 1,-1-18-16,1 17 16,0-17-1,-1 18 1,1-18-16,35 17 16,-35-17-1,52 18-15,18-18 16,18 18-16,-35 88 15,17-53-15,35-53 0,1 17 16,-71-17-16,17 0 16,-34 0-16,-19 0 31,1 0-31,-1 0 16,19 0-1,17 0-15,-36 0 16,36 0-16,-35 0 15,35 0-15,0 0 0,-18 0 16,-17 0 0,-1 0-16,1 0 31,17 0 0,0 0-31,18 0 16,-17-35-16,-19 35 15,1 0-15,0 0 16,-1 0-16,18-18 63,54 1-63,69-36 15,-69 35-15,-1-35 16,-88 35 15,17 18-15,-17-17 31,18 17-47,35-18 109,18-52-109,-1 34 16,-35 19-16,-17 17 31,-18-18 125,53-17-140,159 0-16,-89-36 15,-105 71-15,-18-18 47,0-17-31,0 17 124,0 1-124,0-18-16,0-1 16,0 19-1,-18 17 1,18-18-16,-18-17 16,-17 35-16,0-36 15,17 19-15,1-1 16,-19 18-16,-17-35 15,53 17-15,-70-105 16,35 105-16,35-17 16,-36 35-16,19 0 15,17-35 1,-53 35-16,17-71 16,1 71-16,-18-53 0,18 0 15,-18 18-15,0 17 16,0-35-16,53 36 31,-17-1-15,-1 18-16,0-18 15,-52-17-15,17 0 16,0 0-16,-18 17 0,-17-17 16,35 17-16,18-17 15,17 17-15,1 18 16,-19-18-16,1 1 15,18 17 1,-19-18-16,1 1 16,-53 17-16,52-18 15,-34 18-15,-1 0 16,36 0-16,0 0 16,17-18-16,1 18 15,-1 0 1,0 0-1,-52 0 1,17 0-16,35 0 16,-17 0-1,-53 18 1,52 0-16,19-18 62,-36 0-46,-18 17 0,54-17 15,-1 0 172</inkml:trace>
  <inkml:trace contextRef="#ctx0" brushRef="#br0" timeOffset="69641.64">15540 9825 0,'0'53'125,"0"-71"-32,0 0-77,0 1-16,17 17 16,1-18-16,-18-17 15,0 17 1,18 1 0,-1 17-1,-17-18-15,18 18 16,0 0-1,-18-18-15,17 18 16,-17-35 0,18 35-1,0-18-15,-1 18 16,-17-17 0,0-1 15,18 18-16,0 0 1,-18-17 0,17 17-1,-17-18 32,0 0-31,0 1 140</inkml:trace>
  <inkml:trace contextRef="#ctx0" brushRef="#br0" timeOffset="72191.3">15734 9525 0,'0'35'125,"-18"-35"-93,1 0-1,-1 0-31,0 0 15,1 18 1,-19-18-16,36 18 31,-17-18-15,34 0 171,1 0-171,-18-18-16,18 18 16,-1 0-16,1 0 15,0 0 1,-1 0 0,1 0-1,0 0-15,-1 0 16,1 0 31,-1 0-32,1 0 1,0 0 0,-18 18 171,0-1-171,-18-17 15,18 18-31,0-1 16,-18-17 30,18 18-30,0 17 0,0-17 281,-17-18-172</inkml:trace>
  <inkml:trace contextRef="#ctx0" brushRef="#br0" timeOffset="77021.88">5080 10407 0,'0'-18'140,"0"1"-93,18 17-31,-1 0-1,1 0 1,0 0-16,-1 0 16,18 0-16,-17 0 15,0 0-15,-1 0 16,1 0 15,35 0 0,-18 0-15,0 0-16,1 0 0,-1 0 16,-17 0 77,-1 0-14,1 0-64,17 0 16,36 0-31,-54 0 16,1 0 0,0 0 46,-18-18-46,17 18 15,1 0 47,-18-18-62,0 1 156</inkml:trace>
  <inkml:trace contextRef="#ctx0" brushRef="#br0" timeOffset="79612.02">5644 10248 0,'0'18'266,"18"-1"-251,0-17 17,-18 18-32,0 0 15,17-18 1,-17 17-16,0 1 31,18-18-15,-18 18 15,0-1-31,18-17 16,-18 18 15,0 0 110,0-1-126,0 1 1,0 17-1,0-17 1,0-1 0,0 1-1,-18-18-15,0 0 47,18 18-47,0-1 31,0 1 48</inkml:trace>
  <inkml:trace contextRef="#ctx0" brushRef="#br0" timeOffset="85885.17">17833 9895 0,'0'-17'93,"0"52"-61,-18-35-1,1 0-16,-1 0 17,-35 0-1,0 0-31,18-18 16,17 18-16,1 0 15,-36 0 1,17 0-16,19 0 47,-19 0-47,-34 18 15,35 0-15,-1-18 16,1 35-16,17-17 16,-17-1-16,-18 36 15,36-53 1,17 18-16,0-1 31,-18 36 47,0 0-62,18-35-16,-17 0 31,17-1-15,0 1-16,0-1 15,-18 1-15,18-71 16,0 71 31,0-1-16,0 1 0,0 0-15,0-1-16,18-17 16,-1 159-1,-17-141-15,18-18 16,-18-71-1,35 89 1,1-1 0,34 248-1,-17-265-15,18 35 16,-36-35-16,-18 0 16,19 0-1,-1 0-15,18 0 16,-18 0-16,18 18 0,0-18 15,-35 0-15,17 0 16,0 0-16,1 0 16,34 0-16,71-18 15,0 1-15,0-19 16,-105 36-16,-19 0 16,-17-17-1,18 17-15,-18-18 16,18 1-1,-18-1 1,0 0 0,0 1 15,0-19-15,-18-17-1,-17 0 1,17 53-16,18-17 15,0-1-15,-53-35 0,36 53 16,-1-53 0,-53-17-16,1-18 15,52 88-15,-17 0 16,35-18-16,0 0 16,-35 18-16,17 0 15,0-17-15,-35-19 16,53 19-16,-35 17 15,17 0-15,-17 0 16,-53-18-16,53 18 0,35-17 16,-18 17-16,18-18 15,-35 18-15</inkml:trace>
  <inkml:trace contextRef="#ctx0" brushRef="#br0" timeOffset="92252.2">4269 11359 0,'17'0'266,"-17"18"-266,0 17 16,18-17-16,0-18 15,-1 35-15,-17-17 16,0 0 0,0 17-1,18-35-15,-1 0 47,1 0-31,0 0-1,-1 0 1,1 0 0,0 0-1,-1 0 1,1 0-16,0 0 0,17-18 15,18 1-15,0-1 16,-36 0-16,36 18 16,-35 0-16,17 0 15,0-35 17,-35 17-17,0 1-15,18 17 16,0 0-1,-1-36 17,-17 19 46</inkml:trace>
  <inkml:trace contextRef="#ctx0" brushRef="#br0" timeOffset="98460.21">8202 11077 0,'0'35'203,"0"-17"-187,0 0 31,0-1-31,0 1-1,18-18 1,-1 0-1,-17 18 32,18-18-31,0 0 0,-1 0-1,1 0 1,0 0-1,-1 0 1,1 0 0,-18-18 31,17 18-47,1-35 15,0-36-15,-1 54 16,-17-19-1,0 19 48,18 17-47,-18-18-1,18 18 1,-18-18-16,17 18 15,-17-17-15,0-1 63,18 18-47,-18-18 62,0 36 1203,-18-18-1015,18 18-141,-17-18 15</inkml:trace>
  <inkml:trace contextRef="#ctx0" brushRef="#br0" timeOffset="118334.24">6050 11853 0,'0'-53'235,"-18"53"-204,1 0-15,-1 0 30,1 0-46,-19 0 16,1 0-16,17 0 16,-17 18-1,17-18-15,-17 0 0,35 18 16,0-1 0,-35-17-16,35 18 15,-35 0 32,-1-1-47,36 1 16,-17-18-1,-1 0-15,18 18 32,-18-18 46,18 17-63,-17 18 1,17-17 0,0 0 46,-18-1-31,18 19-15,0-19 78,0 1-94,0 17 31,0-17-31,0-1 16,0 1-1,0 0 79,0-1-78,0 1-1,0 0 32,0-1-16,0 1 1,0 0-32,18-1 31,-1-17 16,-17 18-32,18-18 1,-18 17 0,18-17-16,-18 18 31,17-18 0,1 0 0,-18 18-31,0-1 32,18-17-17,-18 18 16,17-18-15,1 0 0,-18 18-1,18-18 79,-1 0-78,-17 17-1,18-17 1,-1 0-16,1 0 16,0 0 46,-1 0-46,1 0-1,0 18-15,-1-18 63,1 0-48,0 0 17,17 0 140,-18 0-172,19 0 78,-19 0-63,19 0-15,-19 0 16,19 0 0,-1 0 77,0 0-93,-17 0 16,-1 0-16,1 0 16,-18-18 62,0 1-16,0-1-46,18 18 15,-18-18 47,0 1-47,17 17-31,1-53 16,17 18-16,-35 17 63,0 0-48,0 1 1,0-1-16,0 0 15,0 1-15,0-19 32,0 19-1,0-18 0,0-1-31,0 19 31,0-1-15,-17 18 15,-19-18 1,36-17-17,-17 17 1,-1-17-1,18 18 1,-35-1 0,17 18-16,1 0 15,-1-18 1,0 18 0,1 0 46,-1-17-46,0 17 31,1 0-1,-1 0-46,-17 0 16,17 0-16,18-18 78,0 0-47</inkml:trace>
  <inkml:trace contextRef="#ctx0" brushRef="#br0" timeOffset="131730.35">4851 12947 0,'0'18'328,"17"-18"-312,-17 17 0,0 1-16,18-1 15,0-17 1,-18 18 0,17-18 15,1 0 0,0 0-15,-1 0 15,1-35-31,-1 35 16,-17-18-16,18 18 31,-18-17-31,18 17 15,-18-18-15,0 0 32,17 18-32,1 0 15,-18-17 32,0-1-16,18 18 1,-18-18-17,0 1 17</inkml:trace>
  <inkml:trace contextRef="#ctx0" brushRef="#br0" timeOffset="143149.43">21449 12294 0,'-18'0'188,"1"0"-157,-1 0-31,0 0 16,-17 0-1,-36 0 1,19-17-16,16 17 15,1-18-15,-36 18 16,1 0-16,-1 0 16,36-18-16,17 18 0,-52-53 15,35 53 1,-36 0-16,18-17 16,-17 17-16,34 0 15,-52-18-15,-18 18 0,18 0 16,-124 53-16,71-35 15,18-1-15,-1-17 16,-17-35-16,53 35 16,-18 0-16,71 0 15,-53 0-15,17 0 16,-17 18-16,-35-18 0,-54 0 16,1 0-16,-1 0 15,-70-88-15,124 35 16,-18 0-16,106 53 15,-1 0-15,19 0 16,-19 0-16,1 0 16,17 0-1,-140 53 1,-1 0-16,124-53 16,17 0-16,-35 17 0,-159 18 15,142-35-15,35 0 16,17 0 15,0 0 16,18 18-31,0 0 15,-17-18 250,-1 0-265,0 0-16,-52 0 15,17 0-15,35 0 16,-52 0-16,17 0 16,0 0-16,35-18 15,-17 18-15,0 0 16,-18 0-16,18 0 15,-1 0-15,19 0 16,-54 35-16,18-35 16,35 0-16,-34 18 15,-19 0-15,53-1 0,-35-17 16,53 18-16,-35 0 16,0-18-16,35 35 15,-35-35-15,17 17 16,-17 36-16,17-35 15,18 0 17,-35-1-17,35 1-15,0 0 16,-53-1-16,53 1 16,0 35-16,0-36 15,0 1 1,0 17-1,0-17 1,0 0-16,0-1 16,0 1-1,0 0-15,-18-1 16,18 1-16,0 35 0,0-36 16,0 1-1,0 0-15,0-1 16,0 1-16,0 17 15,0 53-15,18-52 16,0-19 0,-1 19-16,1-36 15,-18 17 1,0 1 0,17-18-1,1 18-15,0-18 16,-1 35-1,19 0-15,-19-35 16,1 18 0,0-18-16,-1 35 15,1-35 1,-1 0-16,1 18 16,0-18-16,17 0 15,0 17-15,18 1 16,0-18-16,0 18 15,0-18-15,18 17 16,-36-17 0,18 0-16,17 0 0,-52 0 15,17 0-15,0 0 16,-17 0-16,35 0 16,-35 0-16,35 0 15,-1 18-15,-16-18 16,17 0-16,-18 0 15,-17 0-15,-1 0 16,1 0 0,17 0 15,0 0-15,-17 17-16,0-17 15,52 0 63,-52 0 250,0 0-328,-1 0 16,36 0 0,-35 0-16,17 0 15,0 0-15,-17 0 16,17 0-16,18 0 16,-35 0-16,17 0 15,36 0-15,-36 0 0,53 0 16,36 0-16,87-17 15,1-36-15,0 18 16,-1-1-16,1 19 16,-71-71-1,-123 88 17,-1 0-17,1 0 1,70 0-16,-17-18 15,17 18-15,-35 0 0,70-35 16,-70 35-16,53-36 16,0 36-16,-53 0 15,-18 0-15,0 0 63,18 0-63,0 0 15,35 0-15,-17 0 0,17 0 16,-17 0-16,-18 0 16,-1 0-16,-34 0 15,0 0 1,-1 0-16,19 0 16,34 0-16,1 0 15,-1 0-15,19 0 16,16 0-1,-87 0-15,0 0 32,35 0 15,17 0-47,18 0 15,-35 0-15,-35 0 78,-1 0-62,-17-17 31,0-1-32,0 0 1,53-87 0,-35 105-16,-18-18 15,0 0-15,0 1 32,0-36-32,0 35 0,-18-17 15,18 0 1,0 17-16,0-17 0,-17-18 15,-1 17 1,18 1 0,-18 18-16,1-19 15,17 19-15,-18-1 16,1 0-16,-1 1 16,0-36-16,1 35 15,-1 18 1,18-18-16,-18 18 0,18-17 15,-17 17 1,-19 0-16,19-18 0,-1 1 16,-17-1-16,0 0 15,-1 1-15,19 17 16,-1-18-16,0 0 16,1 18-16,-1 0 93,18 18-77,-17-18-16,17 18 31,0-1-31</inkml:trace>
  <inkml:trace contextRef="#ctx0" brushRef="#br0" timeOffset="152452.37">13406 14517 0,'17'0'250,"18"0"-250,1 0 15,-1 17-15,0 1 16,-17-18-16,17 0 15,0 35-15,18-17 16,-17-18-16,17 35 0,-18-35 16,-17 0-16,17 18 15,-18 0-15,1-18 16,0 17-16,-1-17 16,-17 18-16,18-18 15,0 17-15,-1-17 16,19 36-1,-19-36-15,36 70 16,-53-52-16,53-18 16,-35 18-16,-1-18 31,1 0-31,0 0 16,-1 0-1,18 0-15,-35 17 16,36 1-16,-19-1 15,54 54-15,-53-71 16,17 18-16,35-18 16,-52 0-16,0 0 15,-1 17-15,36 1 32,-17 17-32,16-17 15,1 17 1,-53-17-16,36-1 0,-1-17 15,-17 18-15,-1 0 16,-17-1-16,0 1 16,18 0-1,-18-1-15,17 1 16,-17 17-16,18 0 16,-18-17-16,18 53 15,-1-54-15,-17 1 0,0 17 16,0-17-16,0 17 15,0-17 1,0-1-16,0 1 16,0 0-1,-17 17-15,17-17 16,0-1-16,-18 19 16,-17 16-16,0-34 15,17 17-15,-17 1 0,-18-1 16,17 18-1,19-53-15,17 17 16,-106 72-16,71-72 16,-36 19-16,36-1 0,-18 18 15,0-53-15,35 35 16,-17-17-16,0 17 16,0 0-16,17-35 15,-35 18-15,35-18 16,18 18-16,-53-1 15,1 1-15,34-18 16,0 0 47</inkml:trace>
  <inkml:trace contextRef="#ctx0" brushRef="#br0" timeOffset="164016.1">12330 16192 0,'0'18'359,"17"-18"-343,1 0 15,-1 0 32,1 0-48,-18-18 1,18 1 15,-1 17-31,1-18 32,-18 1-1,18 17-16,-1-18 1,-17 0 15,0 1 1,18 17-17,0 0 16,-18-18-31,0 0 32,17 18-1,-17-17-15,0-1 15,0 0-31,18 18 15,-18-17 48,0-1-47,18 18-1</inkml:trace>
  <inkml:trace contextRef="#ctx0" brushRef="#br0" timeOffset="182978.84">4604 17674 0,'0'18'219,"0"-1"-219,17 1 15,1 0 1,0-1-16,-1 1 31,1-18 0,0 0 1,17 0-17,-18 0 1,19 0-16,-1 0 0,0-18 16,36 1-16,-36-1 15,0 0-15,-17 18 16,0-17-1,-1-1-15,-17 1 16,0-1 15,18 18-15,0 0-16,-18-18 16,17 18-1,-17-17 1,0-1-1,18-17 32,-18 17-31,18 18 0,-18-18 30,0 1 1,17 17 78,-17-18-125,0 0 63,18 18-48,-18-17 95,0-1-48</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7:08.005"/>
    </inkml:context>
    <inkml:brush xml:id="br0">
      <inkml:brushProperty name="width" value="0.05292" units="cm"/>
      <inkml:brushProperty name="height" value="0.05292" units="cm"/>
      <inkml:brushProperty name="color" value="#FF0000"/>
    </inkml:brush>
  </inkml:definitions>
  <inkml:trace contextRef="#ctx0" brushRef="#br0">3492 1393 0,'0'36'172,"0"-19"-172,0 19 15,0-19-15,18 1 31,0-18 48,-1 0-64,1 0 1,0 0-1,-18-18 1,17 18-16,-17-17 16,36 17-16,-36-18 15,17 18 1,19-18-16,-36 1 16,17 17-1,1-18 1,-18 0 15,17 18-31,-17-17 16,0-1-1,0-17 17,0 17-17</inkml:trace>
  <inkml:trace contextRef="#ctx0" brushRef="#br0" timeOffset="3795.38">4498 1570 0,'18'0'281,"-1"0"-265,-17 17-1,18-17 1,-18 18-16,17-18 31,-17 18 1,18-18-32,0 17 15,-1-17 32,1 0-16,0 0-31,-1 0 32,1 0-32,0 0 0,-1 0 31,1 0-16,-1-17 1,1 17 0,0 0-16,-1 0 15,36-18-15,-35 0 16,0 1-16,17 17 16,-17-18-16,-1 1 15,1-1-15,-1 18 16,-17-18 15,0 1 0,18 17-31,-18-18 141,18 18-32,-18-18 688,0 1-734,0-1 62,0 0-78,0 1-32,0-1 157,0 1 0</inkml:trace>
  <inkml:trace contextRef="#ctx0" brushRef="#br0" timeOffset="5731.45">5980 1623 0,'0'17'187,"0"1"-155,0 0-17,0-1 1,35-17-1,-18 18 17,1-18 15,0 0-47,-1 0 15,19 0-15,-1 0 16,-17-18-16,35-17 15,-18 0-15,-18 35 16,-17-18 0,18-17-16,0 17 15,-1 1 1,-17-1-16,0 0 16,0 1-16,18 17 15,0 0 1,70-177-16,18 19 15,88-19-15,-159 142 16,-35 17-16,0 1 16,0-1-1,18 18 1,-18-18 15,17 18 63</inkml:trace>
  <inkml:trace contextRef="#ctx0" brushRef="#br0" timeOffset="8333.07">7444 1676 0,'0'17'204,"0"1"-173,0 0 16,17-1-16,1-17 0,0 0-15,-1 0-1,1 0 1,-1 0 0,1 0 46,0 0-46,-1 0 15,1 0-31,-18-17 16,18-1-16,-1 18 31,-17-18-31,0 1 16,0-1-1,18 18 1,-18-18-16,0 1 15,18-1 17,-18 0-1,0 1-15,0-1 15,0 1 47,0-1 16,17 18-32,-17-18 94,0 1-109</inkml:trace>
  <inkml:trace contextRef="#ctx0" brushRef="#br0" timeOffset="15944.21">4427 13617 0,'0'18'453,"0"-1"-437,0 1-1,0 0 32,0-1-31,0 1-16,-17-18 0,17 18 15,-18-18-15,18 17 16,0 19-16,-18-36 16,1 0-1,17 17 1,0 1-16,-35 17 47,17-17-47,0 17 15,1-17 1,-1-1-16,0 1 16,1 17-16,-1 1 15,0-36 1,1 17-16,-1-17 15,0 18 1,-34 17-16,16-17 16,-17 35-16,0 0 15,-17-36-15,52 18 0,-17-17 16,0 0-16,-18-18 16,53 17-16,-35 1 15,-18 0 1,53-1-16,-89 1 15,36 0 1,18-1 0,-88 1-16,70 0 15,35-18-15,-105 17 16,87 1 0,19-18-1,-1 0-15,-123 0 16,88 0-16,35 0 15,-52 0 1,-18 0-16,70 0 16,0 0-16,-123 0 15,106 0 1,17 0-16,18-18 0,-17 18 16,-1 0-1,-123-53 16,106 53-15,35-17-16,-18 17 16,18-18-1,-106-35 1,53 53-16,36-18 31,-1 1 16,-70-107-47,88 89 16,0 17 15,-53-70-15,35 71-1,18-1 16,0 0-31,-35-17 16,17-18 0,18 35-16,0-17 47,-35-18-47,18 53 15,17-17 16,0-1-31,0-35 16,0 0 0,0 35 31,17-17-16,18-106-16,-35 123 1,18 18-16,-18-17 16,35-89-1,36 35-15,-53 71 32,70-88-17,18 0-15,-71 88 16,35-88-1,1 35-15,-36 53 16,-35-18-16,18 18 16,17 0-1,-17 0-15,35 0 16,0-17-16,-18-1 16,18 0-16,0 1 15,0 17-15,-18-18 16,18 0-16,0-17 15,0 18-15,0-1 16,-18 0-16,0 18 16,-17 0-16,35-17 15,0 17-15,0 0 16,-1 0-16,19 0 0,-36 0 16,1 0-1,16 0-15,-16 0 0,-1 0 16,-17 0-1,-1 0-15,36 0 16,-35 0-16,52 0 16,-17 0-16,0 0 15,0 0-15,18 0 16,-1 0-16,1 0 16,-36 0-1,-17 0-15,-1 0 0,1 0 16,0 0-16,17 17 15,-17 1 1,35 0-16,-36-1 16,36 1-16,-18-18 15,1 17-15,-19 1 16,1 0-16,17-18 0,-35 17 16,18 19-16,-18-19 15,17 19 1,1-36-16,-18 17 15,0 18-15,18-17 16,-18 17-16,17-17 0,-17 0 16,0 52-1,18-52-15,-18 0 16,0 17-16,0 0 16,0 53-1,0-70 1,0 0-16,0-1 15,0 1-15,0 17 16,0-17-16,0 17 16,0-17-16,0 17 15,0-17 1,-18-1 0,18 1-16,0-1 15,-17-17-15,17 36 16,0-19-1,-18 1 17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8:26.710"/>
    </inkml:context>
    <inkml:brush xml:id="br0">
      <inkml:brushProperty name="width" value="0.05292" units="cm"/>
      <inkml:brushProperty name="height" value="0.05292" units="cm"/>
      <inkml:brushProperty name="color" value="#FF0000"/>
    </inkml:brush>
  </inkml:definitions>
  <inkml:trace contextRef="#ctx0" brushRef="#br0">22102 8378 0,'0'36'203,"35"-19"-140,-18 19-47,1-19-1,0-17-15,-1 18 16,1-18-16,0 35 15,-1-35-15,1 0 32,0 0-1,-1 0-15,18 0-16,1 0 15,-1 0-15,0 0 16,-17-17-16,17-1 15,0 0-15,18-17 16,-35 35 0,0-18-16,35 1 15,-18-1-15,-17 0 16,-1 1-16,1-1 0,17 1 16,-35-1-16,53-17 31,-35 35-31,-1-18 15,1-35 1,0 53 0,-1-18 15,-17 1-15,0-1 15,18 18 0,-18-17 0</inkml:trace>
  <inkml:trace contextRef="#ctx0" brushRef="#br0" timeOffset="1927.86">21678 11271 0,'0'18'296,"0"0"-280,0-1 15,0 36-31,0-35 16,0-1 0,18 1-16,-18 0 15,17-1-15,-17 1 16,18-18 15,-18 18-15,18-18 15,-1 0-15,1 0-1,0 0-15,17-18 16,-17 18-16,17 0 15,18-53-15,35-18 16,-35 54-16,17-107 16,1 107-16,17-142 15,-53 141-15,36-70 16,-53 70-16,17-17 16,0-18-16,18 0 15,0 0-15,35 1 16,-70 34-16,35-53 0,0 54 15,-36-1-15,1 0 16,0-17 0,-1 17-1,-17 1 48</inkml:trace>
  <inkml:trace contextRef="#ctx0" brushRef="#br0" timeOffset="3924.22">22031 14623 0,'18'88'219,"-1"-71"-204,1 1-15,17 0 16,-17-1-16,-1 19 15,1-19-15,-18 1 16,0 0-16,18-18 16,-1 0-16,-17 35 15,18-35 32,0 0-47,-1 17 16,1-17-1,0 0 1,17 0 0,-18-17-1,36-36-15,0 0 16,53-35-16,71 0 16,-36-18-16,-36-53 15,-16 88-15,16 19 0,-16-90 16,17 54-16,-18 35 15,-18-52-15,-34 105 16,-19-36 0,1 19-16,-1-1 0,-17 0 15,0 1-15,18 17 16,-18-18-16,18 0 16,-18 1-16,17-19 15,1 19-15,-18-1 16,18 18-1,-1 0-15,-17-17 16,0-1 47</inkml:trace>
  <inkml:trace contextRef="#ctx0" brushRef="#br0" timeOffset="23203.45">8449 15099 0,'18'0'250,"-1"18"-250,1-18 15,-18 35-15,18-18 16,-1 1-1,1-18 17,-1 0-17,-17 18 1,18-18 0,0 0-16,-1 0 15,19-18 1,-19 0-16,1 18 15,17 0-15,1-70 16,-1 52-16,0 1 16,-17 17-16,35-53 15,-53 35-15,17 0 16,19-17-16,-1 35 16,-18-35-16,1 35 15,17-18-15,-35 1 16,0-1 15,18 18-31,-18-18 0,18 18 16,-18-17-1,0-1 110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8:59.014"/>
    </inkml:context>
    <inkml:brush xml:id="br0">
      <inkml:brushProperty name="width" value="0.05292" units="cm"/>
      <inkml:brushProperty name="height" value="0.05292" units="cm"/>
      <inkml:brushProperty name="color" value="#FF0000"/>
    </inkml:brush>
  </inkml:definitions>
  <inkml:trace contextRef="#ctx0" brushRef="#br0">15046 8061 0,'18'0'344,"-1"0"-328,-17-18 15,18 18-16,0 0 1,-1 0 47,1 0-32,-1-17 0,1 17 63,0 0 62,-1 0 16</inkml:trace>
  <inkml:trace contextRef="#ctx0" brushRef="#br0" timeOffset="2068.11">15152 7902 0,'0'35'218,"17"-17"-186,-17 0-1,0-1 0,18-17-31,-18 18 16,18-18-1,-18 18 1,0-1 15,0 1-15,17 0-16,-17-1 16,0 1 15,0 0 0,0-1 0,0 1 32,0-1-32,0 1 0</inkml:trace>
  <inkml:trace contextRef="#ctx0" brushRef="#br0" timeOffset="46709.43">7796 10954 0,'18'35'187,"35"18"-187,-18 0 16,0 0-16,18 70 0,0-70 15,-17 53-15,-1-106 16,-17 53-16,-18-18 16,35 0-16,-35 1 15,35-36-15,-35 35 16,18-17-16,-18 17 16,17 0-16,1 36 15,0-18-15,-1-18 16,1 36-16,0 17 15,-18 18-15,0-54 16,0-16 0,0 17-16,0-18 15,0 35-15,0-52 16,0 35-16,0 18 16,-18-71-16,0 53 15,1 17-15,-1-35 16,0 18-16,-17 0 15,35-141-15,-18 141 16,1-35-16,17 17 16,-35-18-16,17 19 15,0-36-15,1 53 0,-19 35 16,-17-53-16,18 18 16,-18 0-1,18-18-15,0 1 0,17-1 16,-35-18-16,18 1 15,35 0 1,-18-1 0,18 1-1,-17-18 17</inkml:trace>
  <inkml:trace contextRef="#ctx0" brushRef="#br0" timeOffset="50219.1">5627 10813 0,'17'0'297,"1"0"-266,0 0 0,-1 0-31,1 0 16,17 0 0,-17 0-1,0 0 1,-1 0 0,1 0-1,-1 0-15,19 0 16,-1 0-16,18 0 15,-35 0 32,-1 0-15,1 0-17,35 0 1,0-18-16,-18 18 15,-35-18-15,18 18 16,-18-17 0,17 17-1,1-18 1,0-17 0,-18 17 15,70-17-31,89-142 15,-53 107-15,-53 35 16,-53 17-16,17-17 16,1 35-16,-18-18 15,0 0 17,17 18 77,-17-17-78</inkml:trace>
  <inkml:trace contextRef="#ctx0" brushRef="#br0" timeOffset="55628.8">7320 11606 0,'0'18'203,"18"-18"-188,-18 18-15,17-1 0,1-17 16,-18 18 0,18-18-16,-1 0 31,1 0-15,0 0-16,-1 0 15,1 0-15,0 0 16,17 0-16,-18 0 15,1 0 1,0 0-16,-1 0 16,1 0-1,0-35 1,-18 17 0,17 18-1,-17-18 1,0 1-16,18-1 31,-18-17-15,0 17-1,18 1 17</inkml:trace>
  <inkml:trace contextRef="#ctx0" brushRef="#br0" timeOffset="57941.42">5733 12682 0,'0'18'282,"0"17"-267,0 1-15,17-1 0,1-18 16,-18 1-16,18-18 15,-1 0 1,1 0 31,-1 0-31,1 0-16,0 0 31,-1 0-31,1 0 15,17 0-15,-17 0 16,-18-18-16,18 1 0,-1 17 31,1 0-31,17-35 16,71-71-16,53 53 16,-53-35-16,-54 70 15,-52 0-15,18 18 16,0-17-16,-1 17 15,-17-18-15,0 0 16</inkml:trace>
  <inkml:trace contextRef="#ctx0" brushRef="#br0" timeOffset="68944.06">13353 15346 0,'-18'0'125,"18"17"-110,-18 1-15,1 35 16,-36 53-16,-53 70 15,71-35-15,-71 89 16,35 52-16,18-159 16,0 124-16,1-123 0,34-71 15,0-18-15,1-35 16,-1 53-16,0-35 16,-17 17-1,17-18 1,-17 19-16,18 17 15,-19-36-15,36 1 16,-17 0-16,17-1 16,0 1-1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0:35.847"/>
    </inkml:context>
    <inkml:brush xml:id="br0">
      <inkml:brushProperty name="width" value="0.05292" units="cm"/>
      <inkml:brushProperty name="height" value="0.05292" units="cm"/>
      <inkml:brushProperty name="color" value="#FF0000"/>
    </inkml:brush>
  </inkml:definitions>
  <inkml:trace contextRef="#ctx0" brushRef="#br0">13353 6332 0,'0'18'343,"17"-18"-327,-17 18-16,18-18 16,0 0 15,-1 0-31,1 0 31,-1 0 0,1 0-15,-18-18 0,0 0-16,35 18 15,-17-17 1,-18-1-1,18 18 17,-18-18-17,17 18 1,-17-17 0,0-1-1,18 18 16,-18-17 1,0-1-1,18 18-15,-1 0-1,-17-18-15,18 18 63,-18-17-48,17 17 32,-34 0-31</inkml:trace>
  <inkml:trace contextRef="#ctx0" brushRef="#br0" timeOffset="2967.74">16827 6279 0,'0'18'235,"0"0"-220,0-1 1,18-17-16,0 18 16,-1-18 30,1 0-14,0 0-1,17 0-15,-17-18-16,-1 1 15,1 17-15,0-18 16,-18 0-16,35 18 15,0-35-15,0 18 16,-17-19 0,0 36-16,-1-17 15,-17-1 1,18 0 0,-18 1-1,18 17 1,-18-18-1,17 18 32,-17-18-15,0 1-1,0-1-16,18 18 1</inkml:trace>
  <inkml:trace contextRef="#ctx0" brushRef="#br0" timeOffset="5295.41">22031 6315 0,'0'17'187,"18"19"-171,-1-36-16,-17 17 15,18-17 1,0 0 0,-1 0-1,1 0 17,-1 0-32,1 0 15,0 0 1,-1 0-1,-17-17 1,18-1 0,17 0-1,-35 1-15,18-1 16,-18 0 0,0 1 46,18 17-46,-18-18-1,0 1 17</inkml:trace>
  <inkml:trace contextRef="#ctx0" brushRef="#br0" timeOffset="7957.78">22966 6315 0,'0'35'78,"0"-17"-31,0-1-16,0 1 47,17-18 0,1 0-62,0 0 15,-1 0-31,1 0 16,0 0 15,-1 0-15,-17-35-1,18 17 17,-18 0-17,18 18 1,-18-17 15,0-1-15,0 0 15,0 1 0,17 17 63,-17-18-63,0 1 63,0-1-63</inkml:trace>
  <inkml:trace contextRef="#ctx0" brushRef="#br0" timeOffset="11204.56">23971 6209 0,'0'18'406,"18"-18"-359,0 0 0,-1 0-16,1 0-31,-18-18 16,17 0-16,-17-35 16,36 18-1,-19 17 1,-17 1-1,18 17-15,-18-18 16,18 0 0,-18 1-1,0-1 1,0 1 46,17 17-15</inkml:trace>
  <inkml:trace contextRef="#ctx0" brushRef="#br0" timeOffset="41809.98">10389 12541 0,'0'-35'235,"0"53"-63,18-18-16,-18 17-47,0 1-78,0 17-31,0 0 16,0-17-16,0 0 31,0-1-15,18 1 234,-1-18-172,1 0-62,-1 0-1,1-18-15,0 18 16,-18-17-16,17 17 0,1-18 16,0 0-16,-18 1 15,17 17 1,1-18-16,-18-35 15,18 36-15,-18-1 16,17 18 0,-17-18-16,0 1 15,0-1 1,18 0 0,-18 1 15,0-1 0,0 0-15,0 1 46,18 17-62,-18-18 31,0 1 32,17 17-1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1:42.451"/>
    </inkml:context>
    <inkml:brush xml:id="br0">
      <inkml:brushProperty name="width" value="0.05292" units="cm"/>
      <inkml:brushProperty name="height" value="0.05292" units="cm"/>
      <inkml:brushProperty name="color" value="#FF0000"/>
    </inkml:brush>
  </inkml:definitions>
  <inkml:trace contextRef="#ctx0" brushRef="#br0">20461 6615 0,'0'17'125,"0"1"-93,18 35 30,-1-36-31,-17 19-31,18-36 0,-18 17 16,18 1-16,-1-18 63,1 0-48,0 0-15,-1 0 16,1-18-1,-1 1 1,1 17-16,0-18 16,-1 0-1,1 1 1,-18-1 0,18 18-1,-18-18-15,17 18 16,-17-17-1,18 17-15,-18-18 16,0 1 0,0-1-16,18 18 15,-18-35 1,17 17-16,-17 0 16,0 1 15,18 17 0,-18-18-31,18 0 16,-18 1 62,17 17-63,1 0 1,-18-35 0,17 35-1,1 0 79,-18-36-47,0 19-31,18 17 15,-18-18-16,0 0-15,17 18 47,-17-17-15,18 17 46,35-477 281,53 213-359,-89 229 16,1 35-16,-36 0 312</inkml:trace>
  <inkml:trace contextRef="#ctx0" brushRef="#br0" timeOffset="21501.77">14640 10142 0,'18'18'218,"0"0"-202,-1-1-16,18 19 16,-17-36-1,17 17-15,-17-17 31,0 0-15,-1 0 0,1 0-16,0 0 15,-1-17-15,18-54 16,1 71-16,17-53 16,-18 35-16,0-52 0,-35 35 15,18 17 1,-18 0-16,18 1 15,-1-1 1,-17 0-16,0 1 16,0-1-1,0 0 1,18 18-16,-18-17 16,0-1-16,0 1 31,0-1-16,17 18 1,-17-18-16,18 18 47</inkml:trace>
  <inkml:trace contextRef="#ctx0" brushRef="#br0" timeOffset="27062.51">9296 11289 0,'0'18'188,"0"-1"-141,17-17-47,1 0 15,0 0 1,-1 0 0,1 0-1,0 0 1,-1 0 0,1 0-16,17 0 31,18 0-31,-35 0 0,17 0 15,-17 0-15,-1 0 16,1 0-16,-1 0 16,1 0-1,0 0-15,-18-17 16,17-1 0,1 18-1,0-53 1,-18 35 15,0 1-15,0-1-1,17 18-15,-17-18 16,0-17 0,18 35-16,0 0 15,-18-18-15,0 1 16,-18 34 31</inkml:trace>
  <inkml:trace contextRef="#ctx0" brushRef="#br0" timeOffset="34887.92">13794 12753 0,'0'18'250,"17"-1"-234,1 1-1,-18-1 1,18-17-16,-1 0 31,18 0-31,-35-17 16,18 17-16,-18-18 15,35 1 1,-35-1-16,18 0 16,0 1-1,-1-1-15,-17 0 0,0 1 16,18-1 0,0 18-16,-18-18 15,0 1 1,17 17-1,-17-18-15,0 1 16,18-1 0,-18 0-1,0 1 17,17 17-17,-17-18-15,0 0 31,0 1 48,0 34-48</inkml:trace>
  <inkml:trace contextRef="#ctx0" brushRef="#br0" timeOffset="41217.75">10636 13688 0,'18'17'328,"-18"1"-297,0 0 47,18-18 32,-18 17-79,17 1 0,1-18 0,-1 0 1,1 0-17,0-18-15,-18 1 32,17-1-32,1 0 15,-18-17 1,0 0-1,18 35 1,-1 0-16,19-35 16,69-36-16,1 0 15,-88 71-15,-1-17 16,1 17-16,-18-35 16,18 35 30,-18-18 33</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2:47.795"/>
    </inkml:context>
    <inkml:brush xml:id="br0">
      <inkml:brushProperty name="width" value="0.05292" units="cm"/>
      <inkml:brushProperty name="height" value="0.05292" units="cm"/>
      <inkml:brushProperty name="color" value="#FF0000"/>
    </inkml:brush>
  </inkml:definitions>
  <inkml:trace contextRef="#ctx0" brushRef="#br0">8749 7479 0,'18'35'297,"-18"-17"-281,0-1 0,17 36-1,-17-35 1,0 0-16,18-18 15,-18 17 1,17 1 0,-17 0-1,0-1 1,18-17 62,0 0-47,-1 0-15,1 0-16,0 0 16,-1 0-16,1 0 15,0 0-15,34 0 31,1 0-31,-35-17 16,17 17-16,1-18 16,-36 0-1,17 18-15,1-17 16,-18-19 0,17 36-16,-17-17 31,0-1-31,18 0 15,0 18 1,-18-17 31,17-1-31,1 18 15,17-35-16,71-36 1,-35 18-16,-36 36 0,-17 17 16,-18-18-1,17 18 32</inkml:trace>
  <inkml:trace contextRef="#ctx0" brushRef="#br0" timeOffset="11522.54">10283 8326 0,'18'0'250,"-18"17"-235,18-17 1,-18 18 0,0-1-1,17-17-15,1 18 16,0-18 0,-1 0-1,1 0-15,-18 18 16,18-18-1,-1 17 1,1-17 0,-18 18-1,35-18 1,-17 18-16,-1-18 16,1 0-1,0 0 1,-1 0 15,1-18-15,0 0-1,-1 1 1,1-1 0,0 18-1,-18-18 1,0 1-16,17 17 15,-17-18 1,18 1 15,-18-1-15,0 0 46,0 1-46,17-1 15,-17 0-15,0 1 31,0-1 0,18 18-32,-18-18 1,0 1 0,0-1 15,0 1 0,0-19 0,0 19-15,18 17 46,-18-18-46,0 0 78,-18 18 109,18-17 141</inkml:trace>
  <inkml:trace contextRef="#ctx0" brushRef="#br0" timeOffset="16609.55">9084 9684 0,'0'-18'140,"0"53"-46,18 1-94,-1-19 63,-17 1-63,18-18 15,0 0 1,-18 35 0,17-35-16,1 0 31,-1 0-16,1 0 1,0 0 0,-18-35-16,17 17 15,1 18-15,0-17 16,-1-19-16,36 1 16,-17 17-16,-19 18 15,-17-17-15,0-1 16,18 18-16,-1 0 15,-17-17 1,18-1 0,0 18-16,-1-18 15,1 18 17,-18-17-17,0-1 48,18 18-48</inkml:trace>
  <inkml:trace contextRef="#ctx0" brushRef="#br0" timeOffset="21799.27">10654 10425 0,'0'17'250,"0"1"-234,0-1-1,35 19 1,-17-1 0,-18-17-16,0-1 15,0 19 1,17-36 78,1 0-79,0 0 1,-1 0-1,19 0 1,-19 0-16,19-36 16,-1 1-16,-18 17 15,-17 1 1,18-1-16,0-17 16,-1 35-1,-17-18-15,0 1 16,36-1-1,246-123-15,547-353 16,282-141-16,-705 388 16,-53 35-16,-283 195 15,-70-1 1,18 0-16,-18 1 16,-18 17 609</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3:24.209"/>
    </inkml:context>
    <inkml:brush xml:id="br0">
      <inkml:brushProperty name="width" value="0.05292" units="cm"/>
      <inkml:brushProperty name="height" value="0.05292" units="cm"/>
      <inkml:brushProperty name="color" value="#FF0000"/>
    </inkml:brush>
  </inkml:definitions>
  <inkml:trace contextRef="#ctx0" brushRef="#br0">1129 5345 0,'0'-124'125,"0"142"-31,0-1-79,-18-17-15,18 36 16,-17-19-16,17 1 16,0 0-16,-36-1 15,19 18-15,-1 18 0,0-17 16,18 17-16,-35-18 15,17 18-15,-17 0 16,18-36-16,-19 19 16,19 17-16,-1-1 15,0-34-15,1 53 16,-1 34-16,0-16 16,-17 17-16,18 17 15,-1-35-15,0-17 16,18-1-16,-17 18 15,-19 36-15,19-71 16,-1 17-16,0-17 0,1 53 16,-1 18-16,1-36 15,-19 71-15,36-89 16,-17 36-16,17-35 16,0-36-16,0 0 15,0 0-15,17 1 16,1 69-16,-18-52 15,18 53-15,-1-53 16,18 18-16,-35-1 0,0 71 16,18-17-1,17-1-15,-35 1 0,0-89 16,0 53-16,0-52 16,18 16-16,-18-34 15,0 35-15,0-18 16,0 1-16,0-19 15,0 18-15,0-17 16,18-18-16,-18 53 16,0-35-16,0-1 31,0 1-31</inkml:trace>
  <inkml:trace contextRef="#ctx0" brushRef="#br0" timeOffset="6315.79">23054 5133 0,'0'18'171,"0"17"-124,0-18-47,18-17 16,-1 36 0,1-19-16,17 1 0,-35 17 15,18-35 1,-18 18-16,17 0 15,1 34 1,0-34-16,-18 0 16,35 17-16,-17-35 15,-1 35-15,19 54 16,-19-72 0,1 1-16,-18-1 15,0 1 16,0 17-15,0-17 0,0 0-16,0-1 15,0 1-15,0 0 16,0-1-16,0 1 16,0-1-16,0 1 15,0 0-15,0-1 16,0 1-1,0 0-15,0-1 16,-18 19-16,1-19 16,17 1-16,-36 35 15,19-36-15,-1-17 16,0 36-16,1-19 31,-1-17-31,18 18 0,0 0 16,-18-18-16,1 17 15,-1 36 1,1-53-16,17 18 16,-36-1-1,19 1-15,-1-18 16,18 53 0,-35-35-16,17-18 15,0 0 1,18 17-1,0 1 17,-17-18 202</inkml:trace>
  <inkml:trace contextRef="#ctx0" brushRef="#br0" timeOffset="13404.89">18433 4992 0,'0'17'172,"-18"1"-156,0-18-1,18 18-15,0-1 16,-17-17 15,-1 18 0,-17 0-31,17-18 16,1 17 15,-1 1-31,18 0 16,-18-18 0,-17 17 62,17 18-78,1-35 15,-1 36 1,0-36-16,18 35 31,-17-35-31,17 18 16,-18-1 31,18 1-47,-18-18 15,1 18 1,17-1-16,-18 1 16,1 17 62,-19 0-63,19-35-15,17 18 0,-18 17 16,18-17 31,-18 53 0,18-54-32,0 1-15,0-1 47,-17-17-47,17 18 16,0 0-1,0-1 1,0 1 0,0 0-16,0 17 15,0-17 1,0-1-16,0 1 16,0-1-1,0 19-15,0-19 31,0 1-15,0 0 0,0-1-1,0 1 1,0 17-16,0-17 16,0-1 15,17 1-31,19 0 31,-36-1-15,17 1-1,1-18-15,0 0 16,-18 35-16,35-17 16,-18 0-1,-17-1-15,18 1 16,0-18-1,-1 0 1,1 0-16,0 0 16,-1 0-1,-17 18-15,36-1 16,-1-17 0,0 18-16,-17-18 0,17 0 15,-17 0-15,-1 0 16,-17 17-16,36-17 15,-36 18-15,17-18 16,1 0-16,-18 18 16,35-18-16,-17 0 15,-1 0-15,19 0 16,-19 0-16,1 0 16,0 0-16,-1 0 15,1 0 1,0 0-16,-1 0 15,18 17-15,1-17 16,-19 18-16,36-18 16,0 0-16,-17 0 15,16 18-15,1-18 16,-35 0-16,0 0 16,-1 0-16,1 0 15,17 17-15,18-17 16,-35 0-1,52 0-15,-34 0 16,-19 0-16,18 0 16,-17 0-16,-18 18 15,35-18-15,-17 0 16,0 0 15,-1 0-15,19 0 15,17 0-15,52 18-1,-105-1 48,0 1-48,0-1-15,36-17 235,-1 0-220,-17 0 1,17 0-16,0 0 16,-17 0-16,17 0 15,-17 0-15,-1 0 32,1 0-1,17 0-31,-17 0 15,17 0 1,-17 0-16,-18 18 16,17-18-1,1 0 32,0 0-16,17 0-31,-17 0 0,-1 0 16,1 0 0,0 0-16,17 0 0,0 0 15,-17 0-15,-1 0 16,1 0-16,0 0 16,-1 0-1,1 0 16,0 0-31,-1 0 16,1 0-16,17 0 0,-17 0 16,17 0-16,-17 0 15,-1 0-15,1 0 16,0 0-16,17 0 31,0 0-15,0 0-16,-17 18 15,17-18-15,1 0 16,-19 0-16,19 0 16,-1 0-1,0 0 1,-35 17-16,18-17 16,-1 0-16,1 0 15,17 0-15,-17 0 16,0 0-16,-1 0 15,1 0-15,-1 0 16,19 0-16,-19 0 16,1 0-16,17 0 0,1 0 15,16 0-15,1 0 16,36 0 0,-72 0 249,1 0-249,0 0-1,-1 18 1,-17 0 0,18-18-1,-1 0 1,1 0-16,-18 17 16,18-17-16,17 0 15,-35 18 1,18-18-16,-1 0 15,1 0 1,0 0-16,-1 0 16,18 0-1,1 0-15,-1 0 16,-17 0 0,-1 0-1,36 0-15,-18 0 16,36-18-16,-18 18 0,-18 0 15,18-17 1,-18 17-16,-17-18 16,17 18-16,-17 0 15,0 0 1,-1 0 0,1 0-1,0 0 1,-1 0-16,18 0 15,1-18 1,-19 1 0,1 17 46,35-18-46,-35 0-16,17 18 15,-18 0-15,1 0 125,17 0-109,-17 0-16,0 0 16,-1 0-1,-17-35-15,36 35 16,-19-17-16,19 17 16,-19 0-16,1 0 15,-1 0 63,1 0-62,-18-36 0,18 36 15,-1-17 63,1 17-16,-18-18-63,0 0 79,18 18-47,35 0-16,-18 0-15,-18-35-16,1 35 15,0 0 32,-1 0 94,1 0-94,35-35-32,-35 35-15,-1-18 16</inkml:trace>
  <inkml:trace contextRef="#ctx0" brushRef="#br0" timeOffset="20106.89">23054 5186 0,'0'35'125,"0"-17"-31,0-1-78,-18-17 15,1 18-16,-1-18 1,0 0 0,1 0-16,-18 0 15,17 0 1,-35 0-16,-18 0 16,36 0-16,-53-18 15,35-17-15,0 35 16,0-18-16,-17 1 15,17 17-15,35 0 16,-35 0-16,0-18 16,18 18-16,-18-17 15,-17-36-15,-54 53 16,53 0-16,-17 0 16,35 0-16,-70 0 15,52-18-15,18 18 0,-52 18 16,69-18-16,-34 0 15,34 0-15,-52-18 16,18 18-16,-18-18 16,52 18-16,-52 0 15,-18-17-15,18 17 16,35 0-16,0 0 0,-17 0 16,-1 0-16,1 0 15,17-18-15,-18 0 16,18 18-16,-35 0 15,35 0-15,-35 0 16,0 0-16,17 0 16,-17 0-1,35 0-15,0 0 0,18 0 16,-18 0-16,18 0 16,-1 18-16,1-18 15,17 0-15,1 0 16,17 35 46,-18-35 157,0 0-203,1 0-16,-36 0 15,18 0 1,-1 0-16,-17-17 16,36 17-16,-1 0 15,1-18-15,-1 18 16,0 0-1,1 0 1,-1 0-16,-17 0 16,17 0-1,0 0-15,-17 0 16,18 0-16,-1 0 16,0 0-16,1 0 15,-1 0 1,0 0 15,1 0-15,-1 0-1,-17 0 1,17 0-16,0 0 16,-17 0-1,18 0 95,-1 0-64,-17 0-46,17 0 63,-35 0-47,18 0-16,17 0 125,-35 0-94,36 0-31,-1 0 187,18-18 251,18 18 624</inkml:trace>
  <inkml:trace contextRef="#ctx0" brushRef="#br0" timeOffset="36113.11">6615 9207 0,'0'18'469,"17"-18"-454,-17 35-15,0-17 16,0 0 15,18-18-15,-1 0 15,-17 17-15,18-17 15,0 0 0,-1 0-15,36-17-16,18-1 15,-1-17-15,36-1 16,-35 19-16,-18-18 16,-36-1-16,1 36 15,0 0-15,-18-17 47,17 17-31,1 0 15,0 0 0,-18-18-15,35 0-1,35 1-15,89-36 16,-35 18-16,-71 17 16,-36 18-1,1 0-15,-18-18 16</inkml:trace>
  <inkml:trace contextRef="#ctx0" brushRef="#br0" timeOffset="39228.87">3351 9543 0,'18'0'375,"0"0"-313,17 0-46,-17 17-1,-1-17 1,1 0 0,-1 0-16,1 0 15,0 0-15,-1 0 16,19 0 0,-1 0-16,-17 0 15,17 0-15,-17 0 16,17 0-16,-18 0 15,1 0-15,17 0 16,18 0 0,-35 0-16,17 0 15,0 0-15,1 0 16,17 0 62,-36 0-62,19 0-16,-19 0 15,1 0 1,-1 0 93,1 0-46</inkml:trace>
  <inkml:trace contextRef="#ctx0" brushRef="#br0" timeOffset="58333.09">7567 10072 0,'0'35'172,"0"18"-125,0-18-47,0-17 16,0 0-16,0 17 15,0-18 1,18-17 31,-1 0 15,1 0-46,0 0-1,-1 0-15,1 0 16,0-17 0,-1 17-16,1 0 15,-1-35 1,1 35-16,0-18 16,-1 0-1,1 1 1,0 17-1,-18-18-15,17 18 16,1-18 15,-18-17-15,18 35 15,-18-18-15,17 1-1,1 17 1,-18-18 31,17 1-31,-17-1-1,18 18-15,0-18 47,-1 1-31,1 17-16,-18-18 15,0 0 1,18 18-16,-1-17 16,1-1-1,158-176-15,107-71 16,-195 124-16,-71 141 31,-17-17 16,-17 17 250,-1 0-188,18 17-15</inkml:trace>
  <inkml:trace contextRef="#ctx0" brushRef="#br0" timeOffset="61854.11">3069 7338 0,'0'17'250,"0"36"-234,18-53-16,-18 18 16,17-18-1,1 18 1,0-18 15,-1 0 0,1 0-31,0 0 32,-1 0-32,1-18 15,0 18 1,-18-18-16,35-35 15,-35 18 1,17 35 0,1-35-16,-18 17 0,18 18 31,-18-17-15,0-1-1,17 18-15,-17-18 47,18 18-47,-18-17 31,0-1 47</inkml:trace>
  <inkml:trace contextRef="#ctx0" brushRef="#br0" timeOffset="64700.9">5380 11165 0,'0'18'171,"0"17"-92,0-17-64,17 0-15,-17-1 0,0 1 16,0 0-1,18-18 1,0 0 31,-1 0-16,1 0 0,0 0-15,-1 0 15,1 0-31,0 0 16,-18-18-16,17-17 16,1 35-1,0 0-15,-18-18 16,17 0-1,1 1 1,-18-1 0,0-17-1,17 35 1,1 0 0,-18-18-16,18 0 46,-18 1 33,17-18-64,1 35 16,0 0 16,-1-36-31,1 36 15,0 0 47,-18-17-62,17 17 109,-17-18 109,-17 18-202</inkml:trace>
  <inkml:trace contextRef="#ctx0" brushRef="#br0" timeOffset="81005.39">16475 14093 0,'0'18'234,"0"0"-234,0-1 16,0 1 15,17-18 0,1 35-15,0-17-16,-1-18 15,1 0-15,0 35 16,17-17-16,-18-1 16,1-17-1,-18 36-15,35-19 16,-17 1-1,-18 0-15,18-1 0,-1-17 16,1 36-16,-18-19 16,18 1-16,-18 0 15,17-1-15,-17 1 16,0 17 0,0-17-1,0 17-15,0 18 16,0-35-1,0 17 1,0-18-16,0 54 16,0-36-16,0-17 0,0 17 15,0-17-15,-17-18 16,17 17-16,0 1 16,-18-18-16,0 18 15,1-1-15,17 1 16,-18-18-16,18 18 15,-18 17 1,18-141 140,0 247-156,0-282 16,0 282 0,0-141 15</inkml:trace>
  <inkml:trace contextRef="#ctx0" brushRef="#br0" timeOffset="85426.35">2611 14287 0,'0'-35'156,"0"53"-109,0-1-31,-53 1-16,35 17 15,18-17-15,-35 35 16,17-35-16,0-1 16,-17 19-16,35-1 15,0-18-15,-17 1 16,-1 0-16,0-1 16,18 1-1,0 0-15,-17-1 16,17 19-1,0-1 1,-18-18 0,18 1-16,0 0 15,0-1-15,0 1 16,-18 0-16,18-1 16,0 36-1,0-35-15,0-1 16,0 1-1,0 0 1,0-1 0,0 1-16,0 0 15,0-1 1,18 19-16,17-1 16,-35-17-1,18-18 1,17 35-16,-35-18 15,18-17-15,17 36 16,-35-19 0,18-17-16,-18 36 15,17-19-15,1-17 16,-18 36 0,18-36-16,-1 17 15,1 18 1,0-35-1,-18 18 1,17-18-16,-17 18 16,18-18 140,-1 0 266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36:59.427"/>
    </inkml:context>
    <inkml:brush xml:id="br0">
      <inkml:brushProperty name="width" value="0.05292" units="cm"/>
      <inkml:brushProperty name="height" value="0.05292" units="cm"/>
      <inkml:brushProperty name="color" value="#FF0000"/>
    </inkml:brush>
  </inkml:definitions>
  <inkml:trace contextRef="#ctx0" brushRef="#br0">15557 5045 0,'0'35'328,"0"-17"-297,0-1 16,0 1-31,0 17 15,0-17 47,18-18-47,0 0-15,-1 0-16,1 0 15,-18-18-15,18 18 16,17-17-16,0-19 16,36 19-16,-18-19 15,-36 36-15,1-17 16,-18-1 0,18 18-1,-1-18 1,-17-17-1,53 18 1,-18-36 0,-35 35 15,0 0-15,18 18 30,-18-35-30,18 35 0,-18 18 156</inkml:trace>
  <inkml:trace contextRef="#ctx0" brushRef="#br0" timeOffset="18966.07">8202 7003 0,'0'70'313,"18"-52"-298,-18 35 1,17-36-16,1-17 15,-18 18-15,0 0 16,18-18 0,-1 0-1,-17 17 1,18-17 0,17 0-16,0 18 15,-17 0-15,17-18 16,-17 0-1,0 0-15,-1 0 16,1 0 0,0 0-16,-1 0 15,18 0-15,1 0 16,-1 0-16,18 0 16,35 0-16,-17 0 15,-36 0-15,18 0 16,0 0-16,-18 0 15,-17 0-15,-1 0 0,19 17 16,-1-17 0,-35 18-16,35-18 15,18 0 1,-53 17-16,71-17 0,-18 0 16,35 0-16,35 0 15,18 0-15,-17 0 16,-54 0-16,1 0 15,17 0-15,-35 0 0,18 0 16,-1 18-16,-17-18 16,0 18-16,0-18 15,0 0-15,35 0 16,-17 0-16,-18 0 16,-18 0-16,18 0 15,-18 0 1,-17 0-16,-1 0 15,19 0-15,-1 0 16,-18 0-16,1 0 0,17 0 16,-17 0-1,0 0-15,-1 0 16,1 0 0,17 0 15,53 0-31,-52 0 15,-19 0-15,1 0 32,0 0-1,-18-18-15,0 0-1,0 1 32,0-1-16,0 1-15,0-19 0</inkml:trace>
  <inkml:trace contextRef="#ctx0" brushRef="#br0" timeOffset="23434.8">12171 6914 0,'0'36'250,"0"17"-250,17-18 16,-17-17-16,18-1 15,0 1-15,-18-1 16,0 1 0,17-18 15,1 0 0,0 0-15,-1 18-1,1-18 1,0 0 15,-1 0-31,1 0 31,35 0-31,-36 0 16,36 0-16,0 0 16,0 0-16,0 0 15,0 0-15,-18 0 16,1 0-16,-19 0 16,18 0-16,18 0 15,-35 0-15,17 0 16,1 0-16,-1 0 15,18 0-15,0 0 0,0 0 16,0 0-16,-1 0 16,1 0-1,-17 0-15,17 0 0,17 0 16,-35 0 0,1 0-16,17 0 15,-1 0-15,-16 0 16,-1 0-16,53 0 15,-70 0-15,52 0 16,-17 0-16,-17 0 16,-1 17-16,0-17 0,0 0 15,1 0 1,17 18-16,-36-18 0,1 18 16,17-18-16,-17 17 15,35-17-15,-18 0 16,0 0-16,18 0 15,-17 0-15,-19 0 16,18 0-16,1 0 16,17 0-16,-36 0 15,36 0 1,-35 0-16,17 0 16,-17 0-16,-1 0 62,19 0-31,34 0-31,-52 0 63,17 0-32,18 0-15,18 0-16,-36 0 15,18 0 1,35 0-16,-35 0 16,-18 0-16,-17 0 46,-1 0-46,19 0 16,-36 18 406,17-18-375,1 0-32,17 18 32,1-18-47,-19 0 16,18 0-16,-17 0 16,0 0-16,-1 0 15,1 0 1,0 0 15,17 0-15,0 0-16,1 0 0,-19 0 15,1 0 1,17 0 78,36 0-94,-36 0 15,-17-18-15,-1 18 16,1 0-16,35 0 16,-18 0-16,-17-18 0,17 18 15,-17 0 1,17 0-16,35 0 15,-34 0-15,17-17 16,0-1-16,-1 0 16,-34 1-16,35 17 15,-35-18-15,70 18 63,-18-18-48,-52 18 1,0 0 15,-18-17 79,0-1-79,0 1-15,0-1-1,0 0 1,-18 18 15,18-53-15,0 36-16,0-1 15,0 0-15,0 1 16,0-1 0,0 1 46,0-36-46,0 35-16,0 0 15,0 1 1,0-1 46</inkml:trace>
  <inkml:trace contextRef="#ctx0" brushRef="#br0" timeOffset="64830.31">16404 9190 0,'18'0'266,"-18"17"-266,0 1 62,17 0-62,-17-1 16,18-17 31,-18 18-32,18 17 17,-18-17-1,0 0-15,0-1-1,17-17 32,1 0 31,0 0-62,-1 0-1,1 0 1,-18 18 0,18-18 15,-1 0-15,1 0-1,35-18 16,35-35-15,71 36-16,-71-36 16,-53 35-16,-17 18 15,-18-18-15,0 1 16,17 17 0,1 0-1,-18-18 1,18 18-1,-18-17 17,0-1 15,17 18-32,72-159 1,157 36-16,-51-1 15,-125 54-15,1 34 16,-36 19-16,18-1 16,-36 0-16,-17 1 125,18 17-110</inkml:trace>
  <inkml:trace contextRef="#ctx0" brushRef="#br0" timeOffset="68750.41">8643 15311 0,'0'17'313,"18"-17"-157,-1 0-156,1 18 16,0-18-1,-1 0-15,-17 17 16,0 1 0,18-18-16,0 0 78,-1 0-78,-17 18 78,0-1-62,18-17 15,-18 18-31,17-18 109,1 0-62,0 0-31,-1 0-1,-17-18 17,18 18-1,-18-17-31,18 17 15,-18-18 1,17 0 15,1-17 1,52-18-17,-34 18-15,34-18 0,-34 18 16,-19-18-16,1 18 15,-1 17 48,-17 0-47,18 18-1,-18-17 48,71-36-63,-36-18 15,-17 71-15,-18-17 16,0-1 109,17-35-78,-17 35-47,18-17 15,0 35-15,-18-18 16,0 1 0,0-1 46,0 1-46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5:18.714"/>
    </inkml:context>
    <inkml:brush xml:id="br0">
      <inkml:brushProperty name="width" value="0.05292" units="cm"/>
      <inkml:brushProperty name="height" value="0.05292" units="cm"/>
      <inkml:brushProperty name="color" value="#FF0000"/>
    </inkml:brush>
  </inkml:definitions>
  <inkml:trace contextRef="#ctx0" brushRef="#br0">17216 6809 0,'-18'0'234,"-17"0"-202,17 0-17,-35 0-15,18-36 16,17 19-16,1-1 15,-36 0-15,53 1 16,-18 17-16,0 0 16,-17-18-1,17 18-15,1 0 16,-1 0 0,-35-18-16,0 18 15,36-17 1,-54 17-16,53 0 15,1-18-15,-1 18 32,1 0-17,-1-17-15,-35 17 16,35 0-16,1 0 16,-19 0-1,-16 0-15,34 0 16,0 0-16,-52 0 15,52 0-15,0 0 16,-17 0 0,-53 0-1,70 0-15,-35 0 16,-17 0 0,35 0-16,17 0 15,-17 0-15,-54 0 16,72 0-1,-1 0-15,1 0 16,-1 0-16,-53 0 16,71 17-1,-17-17-15,-36 0 16,-18 18-16,71-1 16,-17-17-1,-19 0-15,-70 36 16,89-36-16,-1 0 15,18 17-15,-70 1 16,34 0 0,19-18-1,-1 0 17,-35 17-17,0 1 1,53 0-1,-17-18 1,-36 53-16,0-1 16,35-52-1,0 0 1,-52 36 0,17-19-1,53 1 63,-18-18-62,18 18 78,0-1-47,0 1-47,-35 0 15,35-1 1,0 1-1,0 17 1,0 0 47,0 1-17,0-19-30,0 19 0,0-1-1,0-18-15,0 54 16,0-36 0,18-17-1,-1 17 1,-17-17-16,18-18 15,-18 35-15,18-35 0,-1 18 16,1-1-16,0 19 16,-1-36-16,-17 35 15,35-35-15,1 35 16,17-17 0,-36-18-16,19 18 15,34-18-15,1 17 16,-54-17-16,1 18 15,0-18-15,17 0 16,-17 0-16,-1 0 0,36 0 16,-18 0-16,-17 0 15,17 0-15,53 0 16,-52 0-16,34 0 16,19 0-16,-89 17 15,370-17-15,-176 0 16,-106-17-16,-70 17 31,-1 0-31,-17-177 16,0 301-16,0-318 15,0 388 1,18-194-16,-18-159 16,18 283-1,229-195-15,-159 18 16,-71 36-16,-17-1 15,18 0 17,0 18-17,-18-17 1,0-1 0,17 0-1,-17 1-15,0-1 31,18 18-31,0 0 16,-18-18 15,17 1 1,19-1-17,52-88-15,-18 71 16,-52 17-1,-18 1 17,0-1-1,0 0 31,0 1-30,0-1-32,-18 1 31,18-1-15,-17 18-16,-1-35 15,0-18-15,1 35 16,17 0-16,-35-17 15,17 35-15,0 0 16,18 18 47,0-1-48,0 1 1,0 0-1,0-1-15,0 19 16,0-19 0,0 1-1,0 52 17,0-52-32,0 17 15,18 18-15,-18-17 16,18-1-16,34 35 15,-52-52 1,18 17-16,-18 18 16,0 0-16,0-35 15,0 17-15,0 0 16,18 18-16,-1 35 0,-17-17 16,0 35-16,18-53 15,-18 35-15,0-53 16,0-17-16,0 17 15,0-17 1,0-1 0,0 19 15,0-19 0,0 1-15,0-106-1,-35 123 1,17 0-16,0-17 16,-34 35-16,-1-18 15,0-17-15,0 17 16,17 0-16,1 1 16,0-1-16,-18-17 15,35-18-15,-35 17 0,1-17 16,34 0-16,-70 0 15,17 0-15,54 0 16,-36 0-16,-89 0 16,107 0-1,-71 0-15,89 0 16,-1-17-16,0-19 16,-105-17 15,88 36-31,17-1 15,-105-52 1,87 70-16,19-18 16,-1 0-1,-70-35 1,70 36 0,-17-89-1,35 18 1,0 211-16,0-35 0,-35-246 0,-159 105 15,123 35-15,53 0 63,18 1-47,-70-19-1,-1-16 1,-35-107 15,89 159-15,17-18 15,0 1-15,0-36-1,-53-71 1,53 107 15,0-1 0</inkml:trace>
  <inkml:trace contextRef="#ctx0" brushRef="#br0" timeOffset="5108.45">20549 6773 0,'-17'0'140,"-19"0"-124,19 0 0,-1 0-1,-17 0 1,17 18-16,18 0 31,-17-18-15,-36 17-16,53 1 15,-18-18 1,18 18-16,0-1 31,-18 1 32,18 17-63,-17-35 31,-1 35-31,0 36 16,1-71-16,17 18 15,0 17-15,0-18 16,0 1-16,0 0 31,0-1-31,-18 1 16,18 0-1,0-1 1,0 1 0,0 0-16,0-1 15,0 1 1,0-1-16,0 1 15,0 0 1,0-1-16,0 1 16,0 0-16,0-1 15,0 1-15,0 0 0,0-1 16,18 1 0,-18 0-16,17-1 15,-17 1-15,18-1 16,0 1-16,-1-18 15,1 35-15,0-17 16,-1-89-16,-17 107 16,0-72-1,18 107-15,0-124 16,-18 71 0,35 17-1,-18-17-15,1-1 16,-18 1-1,18-18-15,-18 18 16,0-1 31,17-17-31,1 18-1,0-1-15,-1 19 0,1-1 16,-18-17-1,35 17 48,-17-35-47,-18 88-1,0-70-15,0 35 63,0-36-16,0 1-16,0 0-16,0-54 48,0 72-63,0-107 16,0 89-16,0-1 203,0 1-188,0 17 17,0-17-1,0 0 16,0 34 15,-18-52-46,1 0-16,-1 0 15,-17 0 64,17 0-79,0 0 62,-35 0 219,-35-105-171,71 34-95,17 53 17,0 1-17,0-1 1,0 0-1,0 1 1,0-1-16,35-52 16,177-195-16,-160 177 0,-34 88 15,0 0 48,-1 0-32,-17-18-31,0 1 63,0-1-63,18 18 15,-18-18 1,18-35-16,-18 106 15,0-70 17,0-1 30,0-105-62,0-71 16,0 176-1,0-17-15,0-54 0,0 72 16,0-1 0,-18 18 15,18-17-31,0-1 47,-18-17-47,1 35 15,-1 0 1,18-18 0,-18 18 93,1 0-93,-1 0 62</inkml:trace>
  <inkml:trace contextRef="#ctx0" brushRef="#br0" timeOffset="10209.31">18574 8343 0,'0'35'156,"17"1"-140,1-1-16,-18 0 16,18-35-16,-18 18 15,17 0 1,-17 17-1,0-18-15,0 1 16,18 0-16,-18 35 16,0-36-1,18 1 1,-1 17 0,-17 1-16,0-1 15,0-18 1,18-17-16,-18 18 15,0 0-15,0-1 16,0 19 0,0-19-16,17 1 15,-17 0-15,0-1 16,0 1 0,0-1-16,0 1 31,0 0-31,0-1 15,0 1 1,0 0-16,0-1 16,0 19-1,0-19-15,-17-17 16,17 35 0,0-17-1,0 0-15,0-1 16,0 1-16,0 0 15,0-1-15,0 19 16,0-1 0,0-17-1,0-1 1,0-123 0,0 124-1,0 0 1,0-1-16,0 36 15,0-35-15,0-1 16,0 1 0,0 0-16,0 17 31,0-17 0,17-18 16,1 17-31,-18 19 202,0-19-186,35 18-32,-35-17 15,36 0-15,-1 17 16,-35-17-16,18-18 16,-18 17-16,35 1 15,-35 0-15,18 17 16,-1 0-1,-17-17-15,18 17 0,-1 18 16,1-18 0,-18-17-16,0 0 15,0-1-15,18 1 16,-18 17-16,17-17 16,1-1-16,-18 1 15,18 0 1,-18-1-1,17-17 1,-17 18 0,18-18-16,0 0 15,-1 0-15,1 0 16,35 35-16,0-35 16,0 35-16,-1-35 15,1 18-15,18-18 16,0 35-16,52-35 15,71 0 1,-88 0-16,-18 0 0,-17 0 16,-36 0-1,0 0-15,36 0 0,-54 0 16,19 0-16,17-17 16,-36 17-16,36 0 15,-35 17-15,-1-17 16,1 0-1,0 0 1,17 0-16,-17 0 16,17 0-16,-18 0 15,1 0-15,35 0 0,-18 0 16,1 0 0,-19 0 15,19 0-16,-19-17 1,1 17-16,17 0 16,-35-18-16,18 0 15,17 18-15,18-17 16,-18-1-16,0 1 16,-17 17-16,0-18 15,-1 0 16,19 18-31,-19-35 16,1 35-16,0 0 31,-18-18 1,0 1-17,52-107 1,72-52-1,-89 88-15,18-1 16,-53 19-16,18 35 16,-18 17-1,0 0 1,0 1 0,0-19-1,0-52-15,0 53 16,0-18-1,0 35-15,0-17 16,-18-35 15,1 17-15,17-36 0,-18 37-1,18 16-15,0 1 16,-18 17 15,1 1-31,17-1 16,-18-17-16,0 17 15,1 18-15,-1-17 16,18-1-16,-18 0 16,1 18-16,-1-17 15,-17-1 1,17-17-16,1 35 15,-1-18-15,-17 18 16,-1-35-16,1 17 0,0 0 16,17 18-16,-52-17 15,52 17-15,-17-18 16,-1 18 0,1 0-1,-18 0-15,18 0 16,-18 0-16,0 0 15,18 0-15,17 0 16,-17 0-16,17 0 16,1 0-1,-1 0-15,-35 0 16,35 0-16,-34 0 16,34 0-16,-53 0 0,1 0 15,35 35-15,-18-17 16,17-18-16,-34 18 15,17-18-15,18 0 16,-18 0-16,0 0 16,17 0-16,1 0 15,-18 0-15,36 0 0,-36 53 16,17-36 0,-16-17-16,16 36 0,1-36 15,-18 0-15,18 0 16,-1 17-16,19-17 15,-18 18-15,-1-18 16,1 18-16,17-1 16,-17-17-16,-18 0 15,36 18-15,-1-18 16,0 0 0</inkml:trace>
  <inkml:trace contextRef="#ctx0" brushRef="#br0" timeOffset="18181.53">16369 8837 0,'0'18'468,"0"-1"-343,0 1-93,0 0 30,18-18-46,-1 0 77,1 0-61,-1 0-17,1-18 1,-18 0 0,18 1-1,-1 17 16,1-18-31,-18 0 47,18 18-31,-1 0 31,-17-17-32,18 17 32,-18-18-15,18 18-32,-1 0 15,-17-17-15,18 17 63,-1 0-16,-17-18-47,18 18 31,0 0-16</inkml:trace>
  <inkml:trace contextRef="#ctx0" brushRef="#br0" timeOffset="20730.89">18309 6950 0,'0'17'125,"18"-17"-79,-18 18 1,17-18 0,1 0-31,0 0 15,-1 0-15,1 0-1,0 0 32,-1 0-31,-17-18-1,0 1 1,18 17-16,0 0 16,-1-18-16,-17 0 15,0 1-15,0-1 32,18 1-17,-18-1 32,17 18-31,-17-18-1,0 1-15,0-1 63,18 18-48,-18-18 1,0 1 15,18 17 47,-18-18-46</inkml:trace>
  <inkml:trace contextRef="#ctx0" brushRef="#br0" timeOffset="23852.21">16175 11077 0,'0'18'141,"0"-1"-110,0 1-15,0 0-16,17-18 31,1 0-15,17 0-1,-17 0 1,17 0-16,-17 0 16,0 0-1,-1-18-15,1 18 16,-18-18-16,18 1 16,-18-1-16,17 1 15,-17-1 1,18 18-16,-18-18 31,0 1-31,0-1 47,17 0 0</inkml:trace>
  <inkml:trace contextRef="#ctx0" brushRef="#br0" timeOffset="37479.31">14534 14993 0,'0'-18'187,"-17"36"-77,-1 0-63,1-1-32,-1 1 32,0-18-31,18 18-16,-17-18 47,17 35-47,-53-17 15,35-18-15,18 17 188,18-17-188,-18 18 15,0-1 17,17-17-32,1 0 0,-18 18 15,0 0 1,18-18-1,-1 0 1,-17 17-16,18-17 16,0 18-16,-1 0 15,1-18-15,17 0 16,-17 17 0,-1-17-16,-17 18 15,18-18-15,17 0 31,-17 18-15,17-1-16,-17-17 16,-1 0-1,1 0-15,-18 18 32,18-18-17,-1 0-15,1 0 16,0 0-16,-1 0 0,1 0 15,0 0-15,-1 0 16,18 0 0,1 0-16,-19 0 15,19 0 1,-19 0 46,1 0-46,17 0-16,-17 0 16,17 0 499,0 0-515,-17 0 16,17 0-16,1 0 16,-1 0-16,-17 0 15,-1 0-15,1 0 16,-1 0-1,19 0 1,-1 0-16,0 0 16,-17 0-1,17 0-15,0 0 16,1 0-16,-1 0 16,0 0-16,-17-18 15,17 18-15,-17-17 16,0 17 15,-1 0 0,54 0-15,-54 0 0,36-18-16,-17 18 15,-19 0-15,1 0 16,-1 0-16,54 0 62,-53 0-46,17 0 0,-17 0-16,-1 0 0,1 0 15,-1 0 1,1 0 15,17 0-15,-17 0-16,17 0 15,-17 0-15,0 0 0,-1-18 16,1 18 0,0 0-1,-1 0 1,1 0 15,-1 0-31,1 0 31,0 0-15,-18-17 0,17 17-1,19 0 32,-19 0-31,1 0-1,0 0 1,-1 0 46,-17 17 438,71-17-453,-18 0-47,-18 0 16,-17 0-16,34 0 31,-34 0-15,0 0 15,-1 0-15,19 0-16,-1 0 15,-17 0 1,-1 0 31,1 0-16,0 0-31,-1 0 16,1 0 31,-1 0 31,1 0-63,0 0 63,-1 0-62,1 0 62,-18-17 78,-18-1-156,1 18 16,-1 0 15,0 0-31,-17-18 16,18 18-16,-1-17 16,0 17-16,1 0 15,-1 0-15,0-18 16,-17 18-1,-18-18 1,35 18-16,-34-17 16,34 17-16,0-18 15,-17 18-15,17 0 0,-17 0 16,17 0-16,1 0 16,-1 0-16,1 0 15,17-17 1,-18 17-1,0 0 1,1 0-16,-54-18 16,53 18-16,1-35 15,-1 35-15,-17 0 16,-18 0-16,35 0 16,-17 0-16,35-18 0,-18 18 15,1 0-15,-1 0 16,-35 0-16,18-18 15,-18 1-15,0 17 16,18-18-16,-36 18 16,54-18-16,-54 1 15,18 17-15,-17 0 16,52 0-16,0 0 16,-17-18-16,35-17 15,0 17-15,-18 18 16,1-17-16,-1-19 15,-35 36 1,-194 36-16,71-36 16,123 17-16,-71 1 15,54-18-15,17 17 16,53 1 15,-18-36-15,18 1 15,-17 17-15,-89 53-16,-141 35 15,247-70 1,-18-18-16,18 35 31,-141 18-31,88-18 0,53-17 31,-17-18-31</inkml:trace>
  <inkml:trace contextRef="#ctx0" brushRef="#br0" timeOffset="65764.75">14446 5327 0,'18'0'422,"0"0"-375,-1 0-47,1 0 15,-1 0 17,-17-18-17,18 18-15,-18-17 16,0-1 15,18 0-15,-18-17-16,17 35 15,-17-18-15,18 18 47,-18-17-47,0-1 32,0 1-17,0-1 79,18 0-32,-18 1 126</inkml:trace>
  <inkml:trace contextRef="#ctx0" brushRef="#br0" timeOffset="72141.14">17903 5362 0,'18'0'140,"-18"-17"-109,18 17-31,-1 0 32,1 0-17,0 0 63,-1 0-62,-17-18 0,18 18-16,0 0 15,-18-18 1,17 1-16,-17-1 16,0 0 15,0 1-16,0-1 1,0 0 0,0 1-16,18-1 15,-18-35 17,0 36-17,17 17 1</inkml:trace>
  <inkml:trace contextRef="#ctx0" brushRef="#br0" timeOffset="83759.97">20690 5697 0,'0'18'187,"0"17"-124,18-35-16,0-17 0,-18-1-47,17 18 15,1 0-15,-18-18 0,18-35 16,-18 36 0,0-1-16,0 1 15,17 17-15,-17-18 16,0 0-16,0 1 15,0-1-15,18 18 16,-18-18-16,0 1 16,0-1 15,0 0 78</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7:00.247"/>
    </inkml:context>
    <inkml:brush xml:id="br0">
      <inkml:brushProperty name="width" value="0.05292" units="cm"/>
      <inkml:brushProperty name="height" value="0.05292" units="cm"/>
      <inkml:brushProperty name="color" value="#FF0000"/>
    </inkml:brush>
  </inkml:definitions>
  <inkml:trace contextRef="#ctx0" brushRef="#br0">6738 6667 0,'18'18'344,"-18"0"-328,17 17-16,1 0 15,-18-17 17,0 0-17,18-18 17,-18 17-1,17-17-16,-17 18-15,0 0 32,18-18-32,0 0 47,-1 0-16,18 0-16,-17 0-15,17 0 16,-17 0-16,0 0 16,-1-18-16,1 18 0,0-18 15,-1 18 1,1-17 0,-18-19-16,35 36 15,-35-17-15,18 17 16,-18-18-16,0 0 15,17 18-15,-17-17 16,18-1 15,-18 0 16,18 1-16,-18-1-31,0 1 63,0-1-47,17 18-16,-17-18 31,18 18 16,0-17-32,-1 17-15,1 0 16,-1 0 0,-17-36 15,18 36 0,0 0 0,-18-17-31,17 17 32,-17-18 61,0 0-77</inkml:trace>
  <inkml:trace contextRef="#ctx0" brushRef="#br0" timeOffset="2098.56">7691 7408 0,'0'36'187,"0"-1"-187,0-17 16,0 17-16,0-18 16,0 19-16,0-19 15,17 1-15,-17 17 0,0 1 16,18-19 31,-1-17 78,19-17-110,-36-19-15,17 36 16,1-35 0,0 17-16,-1 18 15,1-17 1,0-1 0,-18 0-16,0 1 15,17-1 1,-17 1-16,18 17 15,-18-18 17,0 0-17,17 18 1,-17-17 15,0-1-15,18 0-1,0 18 17,-18-17-17,0-19 1,17 36 0,-17-17-16,18 17 31,-18-18-31,0 0 31,0 1-31,18 17 16,-18-18 46</inkml:trace>
  <inkml:trace contextRef="#ctx0" brushRef="#br0" timeOffset="9885.6">1993 9578 0,'0'18'313,"0"-1"-298,0 1 1,0-1-16,-17 19 16,17-1-16,-36 18 15,36 0 1,-17-36-16,17 1 15,-18 17-15,18-17 16,-18 17-16,18-17 16,0 0-16,0 17 15,-17-17 1,17-1 0,-18 18-16,18-17 15,0 0-15,0-1 16,-18 1-1,18 0 1,0 17 0,-17-35-16,17 18 15,0-1-15,-18 1 16,18-1-16,0 1 16,0 17-16,0-17 15,-17 35 1,17-35-1,0 34-15,0-34 16,0 0-16,0-1 16,0 19-16,0-1 15,0-17 1,0-1-16,0 1 16,0 17-16,0-17 15,0 17 1,0-17-1,0 17 1,0-17-16,0-1 16,0 19-16,0-1 15,0-18 1,0 1-16,0 0 16,0-1-16,0 1 15,0 0-15,0-1 16,0 1-16,0 17 0,17-17 15,-17-1-15,0 1 16,18-18-16,-18 35 16,0-17-1,17 0 17,-17-1-32,18-17 15,-18 18 1,18 0-16,-18-1 15,17-17 1,-17 18-16,18 0 16,0-1-1,-1-17 17,-17 35-17,18-35-15,-18 18 16,18-18 15,-1 18-31,1-1 47,-18 1 15,17-18 188</inkml:trace>
  <inkml:trace contextRef="#ctx0" brushRef="#br0" timeOffset="13710.66">22613 9525 0,'0'18'204,"0"-1"-204,18 19 15,-1 16-15,19-16 16,-19-1-16,1 0 15,-18 1-15,18-19 16,-18 18-16,0 1 16,17-19-1,-17 19-15,18-1 0,-1-17 16,-17 17 0,0 18-16,0 0 0,18-18 15,0 18-15,-18-18 16,0-17-16,0 17 15,0 0-15,0-17 16,0 17 0,0-17-16,0 0 15,0 17-15,0 0 16,0 0-16,0 1 16,0-1-16,0 0 0,0 18 15,0-35-15,0 17 16,0 0-1,-18-17-15,18 17 16,-18-35 0,18 18-1,-17-18 17,17 18-32,0-1 15,-18-17 32,18 18 16</inkml:trace>
  <inkml:trace contextRef="#ctx0" brushRef="#br0" timeOffset="40111.62">14093 14023 0,'0'18'438,"0"-1"-423,18-17 141,0 0-140,-1 0-16,1 0 16,17 0-16,1 0 15,-19 0-15,1 0 16,-1 0-16,1 0 16,0 0-1,-1 0 16,19 0-15,17 0 0,-36 0-1,19 18-15,-1-18 16,-18 0 0,1 0-16,0 0 0,-1 0 15,1 0-15,0 0 16,-1 0-16,19 0 15,-1 0-15,0 0 16,-17 0-16,-1 0 16,1 0-16,17 0 15,-17 0 1,0 0 15,-1 0 79</inkml:trace>
  <inkml:trace contextRef="#ctx0" brushRef="#br0" timeOffset="43853.28">2875 15434 0,'0'35'250,"35"-17"-203,1-18-47,17 0 16,17 18-16,-35-1 15,-17 1-15,17-18 16,-17 17-16,0-17 16,-18 18-16,17-18 15,1 0-15,0 35 16,-1-35-16,18 18 15,18-18 1,-35 18-16,17-1 0,-17-17 16,0 0-1,17 0-15,0 18 0,-17-18 16,17 18-16,0-18 16,-17 17-16,35-17 15,0 18-15,-18-18 16,0 0-16,1 18 15,-19-1-15,19 1 0,16-1 16,-16 1-16,-19 0 16,19-1-16,-1 1 15,-17 0-15,-1-1 16,1-17 0,-18 18-16,17-18 15,1 0 16,0 0-15,17 0 15,-17 0-15,-1 0 0,1 0 15,0 0-16,35 0-15,-18 0 16,-18 0-16,1 0 16,17 0-16,1 0 15,-1 0-15,-17 0 16,-1 0-16,1 0 16,-1 0-1,1 0-15,0-18 16,35 18-16,-18-17 15,0 17-15,0-18 16,18 18-16,-35 0 16,0 0-16,-1 0 15,-17-18-15,18 18 32,0 0-17,-1 0-15,54-35 0,52 17 16,1-17-16,-18 18 15,-71 17-15,0 0 16,-17 0-16,-18-18 31,17 18-15,19 0 0,52-35-1,35 17-15,1 0 0,-71 1 16,-18 17-1,-35-18-15,18 18 0,-1 0 16,1 0 0,0 0 15,-1 0-15,36 0-1,-35 0 1,-18-18-16,17 18 15,1 0 17,-18-17 171</inkml:trace>
  <inkml:trace contextRef="#ctx0" brushRef="#br0" timeOffset="46511.15">9013 12612 0,'0'17'188,"0"1"-173,0 0 1,0-1 0,18 1-16,-18 35 15,35-53 1,-35 35-1,18-35-15,-18 18 16,18-18-16,-1 0 63,1 0-48,0 0 1,-1 0-16,-17 17 15,18-17 1,-1 0 0,1 0-1,0 0 1,52 0 0,-17-17-1,-17-1-15,-1 18 16,0-17-16,0 17 15,-35-18 1,18 0-16,0 18 31,-1 0-15,1-17-16,-18-1 16,88-17-16,71-53 15,0-1-15,-106 72 16,-36-1-16,1 18 15,-18-18 1,0 1 0,17 17-16,-17-18 15,18 0 1,0 18 15,-18-17 0,17 17 1,-17-18-17,0-17 1,0 17 15,18 18 47,-18-17-62</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8:46.558"/>
    </inkml:context>
    <inkml:brush xml:id="br0">
      <inkml:brushProperty name="width" value="0.05292" units="cm"/>
      <inkml:brushProperty name="height" value="0.05292" units="cm"/>
      <inkml:brushProperty name="color" value="#FF0000"/>
    </inkml:brush>
  </inkml:definitions>
  <inkml:trace contextRef="#ctx0" brushRef="#br0">10425 9066 0,'0'-17'109,"-53"-36"-93,35 53-16,18 17 15,18 19 1,17 34-16,-17-34 15,17 16-15,-35-16 16,35-19-16,-35 1 16,18 17-16,-18-17 15,0 17-15,17 1 16,1-1-16,-18 0 0,18 18 16,-1-18-16,-17 18 15,0 0-15,18 53 16,-18-18-16,18-35 15,-18-18-15,0 1 16,0-1-16,35 0 16,-35-17-16,0 35 15,18-18-15,-1 0 16,-17 18-16,18 18 0,-18-1 16,0 18-1,0 1-15,0-1 16,0-35-16,35 35 15,-35-35-15,0 53 0,0-89 16,0 36-16,0 0 16,0 0-1,0-35 1,0 17 0,0 0 140,18 18-125,-1-17-31,1-1 0,0 18 16,-1 17-16,19-52 15,-19 35-15,1 35 16,-1 18-16,1-18 16,0-17-16,-18-1 15,17 1-15,1 17 16,0-18-16,-18 19 15,17-36-15,1 17 16,-18-35-16,0-17 0,0 0 16,18 17-16,-18-17 15,17-1-15,1-17 16,-18 18 125,0 17-126,0 0 16,0 36-31,0-18 16,0 70-16,0 89 16,0 17-16,-18 71 0,18-70 15,-17-54-15,17-70 32,0 0-32,0-54 0,0 19 15,0-36 1,0 1-16,0-19 15,0 54-15,0-18 16,0-18-16,0 18 16,0 0-16,0-36 15,0 1-15,0 17 16,0-88 0,0 106-16,0-88 15,0 53 1,-18-18-1,18 35-15,-18 0 16,-17-17-16,0 52 16,17-52-16,0 17 15,-17-17 1,18-18 0,17 18-16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09:01.225"/>
    </inkml:context>
    <inkml:brush xml:id="br0">
      <inkml:brushProperty name="width" value="0.05292" units="cm"/>
      <inkml:brushProperty name="height" value="0.05292" units="cm"/>
      <inkml:brushProperty name="color" value="#FF0000"/>
    </inkml:brush>
  </inkml:definitions>
  <inkml:trace contextRef="#ctx0" brushRef="#br0">4004 7267 0,'0'18'203,"35"-18"-187,-17 0-16,70 0 15,-17 0-15,35 0 16,17 17-16,36-17 16,-71 0-16,0 0 15,18 36-15,-18-36 0,0 0 16,71 70-16,-124-70 16,71 18-16,-53-18 15,35 0-15,1 0 16,-19 0-16,18 0 15,-35 0-15,35 0 16,36 0-16,-89 0 16,106 0-16,-17 35 15,-71-35-15,35 0 16,-35 18-16,0-18 16,17 35-16,18-35 15,-17 0-15,-18 0 0,0 0 16,-18 0-1,18 18-15,-35-18 16,35 17-16,-1-17 16,-16 0-16,-1 0 15,0 18-15,-17-18 16,0 0-16,17 18 31,0-18-15,-17 0-1,-1 0 48</inkml:trace>
  <inkml:trace contextRef="#ctx0" brushRef="#br0" timeOffset="13024.36">15946 8555 0,'0'-18'188,"17"18"-126,18 0-46,-17 0 0,0 0-16,-1 18 15,1-18 1,0 0 15,-1 0-15,1 0-1,0 0 1,-1 0-16,18 0 0,-17 0 16,-18-18-1,18 18-15,-18-17 0,17 17 16,1 0 0,-18-18-1,18 0-15,-1 18 16,1-17-1,17-1-15,1 0 16,-19 1-16,-17-1 31,0 0-15,18 1 15,-18-1 0,17 18-15,-17-17-16,0-1 47,0-17-16,0 17 16,18 0-31,0 18 62,-18-17-31,0-1 31</inkml:trace>
  <inkml:trace contextRef="#ctx0" brushRef="#br0" timeOffset="21848.85">9031 8467 0,'0'-18'172,"18"36"-94,-1-18-62,-17 17-16,18 1 15,0-18 79,-1 0-63,1 0-15,17-18 0,53-52-1,18-1 1,-53 54-16,-35-1 0,-1 0 15,1 18 1,-18-17-16,18 17 16,-18-18-1,17 0 1,-17 1-16,0-1 31,18 18-15,-18-18 15,0 1 0,0-1-15,18 1 31,-18-1-16,0 0 16,0 36 156,0 0 0</inkml:trace>
  <inkml:trace contextRef="#ctx0" brushRef="#br0" timeOffset="29240.46">8819 9613 0,'0'71'265,"0"-36"-265,0-17 32,18-18 124,0 0-140,-18-18-16,17 0 15,1 18-15,-18-17 16,0-1-16,18 0 15,-1 18-15,-17-17 32,0-1 15,0 1-47,0-1 15,0-17 1,18-1-1,0 19 32,-1-1-15,1 0 14,-18 1-46,17 17 16,1 0 47,-18-18-63,0-17 46,0 17 220</inkml:trace>
  <inkml:trace contextRef="#ctx0" brushRef="#br0" timeOffset="51133.71">20549 11465 0,'18'18'281,"0"-18"-281,-1 35 15,1 18-15,-1-35 16,1-1-16,-18 1 16,18 0-1,-1-1 1,1-17-16,-18 18 16,18 0-16,-18 17 15,17-35-15,-17 35 16,18-17-16,-18-1 15,0 1-15,0 0 16,0-1-16,0 1 16,0 0-16,0-1 15,0 1-15,0 17 16,0 0-16,0 1 16,0-19-1,0 1 1,0 0-16,0-1 15,0 19 1,0-19 0,0 1-16,0-1 15,0 1 1,-18 0-16,1-1 16,17 1-1,-18 0-15,0 17 16,18-17-1,-17-1-15,-1 1 32,18-1-32,0 1 15,0 0 1,-18-1-16,1-17 16,17 18-16,-18 17 15,1-17-15,-1 0 0,0-18 16,18 17-16,0 1 15,-17-18 1,-1 0 0,18 35-1,-35 0-15,-1 1 16,19-36 15,17 17-15</inkml:trace>
  <inkml:trace contextRef="#ctx0" brushRef="#br0" timeOffset="56154.63">3598 11289 0,'0'18'250,"0"-1"-235,-17-17 48,17 18-63,-18-1 16,18 19-1,0-1-15,-18-35 16,1 35-16,17 18 15,-18-53-15,18 18 0,0-1 16,0 1 15,-18 0-31,18 17 16,0-17-16,-17 17 16,17 0-1,-18 0 1,18-17-16,0 17 15,-17-17 1,17 0-16,0-1 16,0 1-1,0 0 1,0-1 0,0 1-16,0 0 15,0 17 1,0-18-16,0 1 15,0 0-15,0-1 16,0 1-16,0 17 16,0-17-1,0 17-15,0 18 16,0-35 0,17 35-1,1-53-15,-1 0 16,-17 35-1,0-17-15,0-1 16,36 18 0,-1-17-1,-35 0-15,0-1 16,35-17-16,-17 0 16,0 18-16,-18 0 15,35-18-15,-35 17 16,0 1 31,18-18-47,-1 18 93</inkml:trace>
  <inkml:trace contextRef="#ctx0" brushRef="#br0" timeOffset="58266.46">1905 12471 0,'18'-18'203,"35"18"-187,35 0-16,0-18 16,0 18-16,-35 0 15,18 0-15,-54 0 0,54 0 16,-18-17-16,-36 17 15,19 0-15,-1 0 16,-17 0-16,-1-18 16,1 18-16,17 0 15,-17 0 1,-1 0-16,1 0 16,17 0-16,1-18 0,16 18 15,-16 0 1,-1-17-16,0 17 0,-17 0 15,0 0 1,-1 0 15,1 0 47,0 0-62,-1 0 93</inkml:trace>
  <inkml:trace contextRef="#ctx0" brushRef="#br0" timeOffset="60698.99">2752 12188 0,'35'0'172,"-35"18"-172,18 0 15,-1-18-15,1 17 16,-1 1 0,1-18-16,-18 18 15,53-18 1,-18 17 0,-17-17-1,0 18-15,-1-18 16,19 0-16,-36 18 15,17-18 1,1 0 0,-1 17-16,1-17 31,0 0-15,-1 0 62,-17 18-16,0-1-15,-17-17-16,-1 0 1,18 18-32,0 0 15,0-1 1,-18-17-1,18 18 1,-17-18-16,17 18 16,0-1 15,-18-17-15,18 18-1,0 0 1,0-1 31,0 1-32,0 0 32,0-1-31,0 1 31,0-1 15,0 1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10:11.216"/>
    </inkml:context>
    <inkml:brush xml:id="br0">
      <inkml:brushProperty name="width" value="0.05292" units="cm"/>
      <inkml:brushProperty name="height" value="0.05292" units="cm"/>
      <inkml:brushProperty name="color" value="#FF0000"/>
    </inkml:brush>
  </inkml:definitions>
  <inkml:trace contextRef="#ctx0" brushRef="#br0">4710 7796 0,'17'0'250,"71"0"-250,-52 18 15,17-18-15,17 0 16,1 18-16,-54-18 15,19 0-15,-1 0 16,0 17-16,-17-17 0,-1 0 16,19 18-16,17-18 15,-18 0-15,0 0 16,18 18-16,18-18 16,-36 0-16,0 0 15,1 17-15,-1-17 16,0 0-16,0 0 15,1 18-15,-19-18 16,54 0-16,-18 17 16,-18-17-16,0 0 0,-17 0 15,0 0 1,-1 0-16,1 0 0,-1 0 16,19 0-16,52 0 15,0 0-15,0 0 16,-70 0-16,141 0 15,-89 0-15,1 0 16,-36 0-16,-17 0 16,17 0-16,18 0 15,-35 0 1,52 0-16,-17 0 16,-18 0-16,18 0 15,18 0-15,-36 0 16,0 0-16,-17 0 15,17 18-15,-17-18 16,17 0 0,-17 0-1,17 0-15,-17 0 16,17 0-16,0 0 16,-17 0-1,35 0-15,-18 0 0,-17 0 16,-1 0-1,1 0 1,-18 18-16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5:11:45.167"/>
    </inkml:context>
    <inkml:brush xml:id="br0">
      <inkml:brushProperty name="width" value="0.05292" units="cm"/>
      <inkml:brushProperty name="height" value="0.05292" units="cm"/>
      <inkml:brushProperty name="color" value="#FF0000"/>
    </inkml:brush>
  </inkml:definitions>
  <inkml:trace contextRef="#ctx0" brushRef="#br0">864 15822 0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38:29.928"/>
    </inkml:context>
    <inkml:brush xml:id="br0">
      <inkml:brushProperty name="width" value="0.05292" units="cm"/>
      <inkml:brushProperty name="height" value="0.05292" units="cm"/>
      <inkml:brushProperty name="color" value="#FF0000"/>
    </inkml:brush>
  </inkml:definitions>
  <inkml:trace contextRef="#ctx0" brushRef="#br0">7514 2134 0,'18'0'219,"-1"18"-172,-17 0-32,18-18 1,-18 17-16,18-17 16,-18 18-1,17-18 17,1 0 14,0 0-30,-1 0 15,-17-18-31,18 1 0,0 17 16,-1-18-16,89-70 16,-18 52-16,-35 1 15,35-18-15,1 18 16,-72 0-16,-17 17 15,18 18 1,-1 0-16,-17-18 16,0 1-16,18-1 31,-18 1 0,18 17-15</inkml:trace>
  <inkml:trace contextRef="#ctx0" brushRef="#br0" timeOffset="2125.94">14429 1958 0,'0'18'172,"0"-1"-126,0 1-46,0-1 16,0 19 0,17-36-1,-17 17 1,18 1 0,-18 0-1,18-18 16,-1 17-31,1 1 16,-1-18 0,-17 18 15,18-18-15,17-18 15,-17 18-16,0-35 1,35 35-16,35-53 16,53 17-16,71-69 0,-36 34 15,-106 36 1,-52 17-16,0 1 16,-18-1-1,0 0-15,0 1 16,17-1-16,1 18 15,0-35 1,-18-18-16,88-53 16,53-53-1,-141 142-15,18-1 16,-18 0-16,0 1 94,0-1-47</inkml:trace>
  <inkml:trace contextRef="#ctx0" brushRef="#br0" timeOffset="4550.83">16475 4057 0,'0'18'218,"0"-1"-202,0 18-16,0-17 0,0 17 16,0 1-16,0-19 15,17 1 1,1-18 0,-18 18-16,0-1 31,0 19-31,18-36 15,-18 52 1,17-52-16,1 0 47,0 0-31,-1 0-1,18 0 1,-17 0-1,-18-17-15,18-1 16,-18 1-16,17-1 16,1-17-16,0-1 15,-18 19-15,17-1 16,1-17 0,17 17-1,-35 0 16,0-17-31,18 35 16,-1 0 15,-17-17 32,0-1-32,18 18-15,317-265-1,-17 1 1,-142 123-16,-176 123 16,0 0-16,0-17 31,0 53-31,-17-18 140,17-18-77,0 36 46,-18-18-93</inkml:trace>
  <inkml:trace contextRef="#ctx0" brushRef="#br0" timeOffset="19405.18">16122 6932 0,'0'35'359,"0"-17"-343,18-18-16,-1 18 16,-17-1-1,0 1 17,18-18 14,-1 0-46,-17 18 63,18-18-16,0 0-47,-1 0 31,1-18-31,0 18 16,-18-35-16,17 35 15,-17-18-15,18 0 16,-18 1 0,18-1-1,-18 0-15,0 1 31,17-1 1,-17 1-1,18 17-15,-18-18-16,18 0 46,-18 1 17,17 17-47,-17-18 30,0 0-14,18 18-17,-1 0 17,-17-17-32,18 17 125,-18-18-125,18 18 156,-18-18-141,17 18 48,-17-17-47,0-1 77,0 36 95</inkml:trace>
  <inkml:trace contextRef="#ctx0" brushRef="#br0" timeOffset="61443.32">2875 8237 0,'0'18'421,"18"0"-389,-18 17-32,17-35 15,-17 18 32,18-1-31,0-17-1,-18 18 1,17-18-16,-17 17 16,18 19-1,17-36 1,-17 35 0,0-35-16,-1 0 31,-17 18-16,18-18 17,-1 0-32,1-18 15,17 18-15,-17-18 16,0 18-16,17-17 16,0 17-1,-17-36-15,17 36 0,0-17 16,1-1-16,-1 1 15,18-19-15,-18 19 16,-35-1 15,35 18-15,-35-18-16,36 1 16,34-36-1,36-18-15,18 54 0,-72-1 16,1-17-16,-35 35 15,-18-18-15,18 18 32,-18-18 30,17 18 126</inkml:trace>
  <inkml:trace contextRef="#ctx0" brushRef="#br0" timeOffset="72227.66">6491 10354 0,'0'35'438,"0"-17"-422,0 0 46,0-1-15,0 1 47,18-18-94,-1 0 0,-17 17 15,18-17 1,0 18 15,-1-18-31,1 0 31,0 0-31,17 0 16,-18 0 0,1 0-1,0 0-15,-1 0 16,-17 18-16,18-18 16,0 0-1,-18 17-15,17-17 16,1 0-16,0 0 15,-1 0-15,1 0 16,0 0 0,34 0-16,-34 0 15,17 0-15,-17 0 16,17 0-16,-17 0 16,17 0-16,-17 0 15,17 0-15,0 0 0,-17 0 16,17 0-16,1 0 15,16 0-15,-16 0 16,17 0-16,-36 0 16,19 0-16,-19 0 15,19 0 1,-19 0-16,18 0 16,-17 0-1,35 0-15,-18 0 0,18 0 16,-18 0-16,1 0 15,-1 0 1,0 0-16,-17 0 16,0 0-16,-1 0 15,18 0-15,1 0 16,-19 0-16,19 0 16,-19 0-16,36 0 15,-35 0-15,17 18 16,-17-18-16,-1 0 15,1 0-15,-18 18 16,18-18-16,-1 0 16,1 0-1,35 0-15,-18 17 16,0-17-16,18 0 16,-35 0-16,17 0 15,1 0-15,-19 0 16,1 0-16,-1 0 15,1 0 32</inkml:trace>
  <inkml:trace contextRef="#ctx0" brushRef="#br0" timeOffset="77526.03">15046 10425 0,'0'35'125,"0"0"31,0-17-125,0-1 1,-18-17 14,1 0-14,-1 0-17,0 0-15,-17 0 16,-35 0 0,52 0-16,0 0 15,-17 0-15,-106 0 16,88 0-1,35 0-15,1 0 16,-1 0-16,-105 0 0,105 18 16,-17-18-16,17 0 15,-53 0-15,-87 0 16,105 0 0,-35 0-16,-1-18 15,1-35-15,35 53 16,-35 0-16,18 0 15,-19 0-15,-34 0 0,88 0 16,-18 0-16,-18 0 16,18 0-16,-35 0 15,0-17-15,0 17 16,17-18-16,-17 1 16,-53 69-16,70-52 15,-88 0-15,-17 71 16,88-71-16,17 0 15,-17 0-15,35 0 0,18 0 16,17 0 0,1 0-16,-19 0 15,-140 0-15,105 0 16,54 0-16,-177 0 16,17 0-1,177-18-15,-17 18 16,-1 0-1,18-17-15,-18 17 16,18-18 0,0 36 343,-17-18-343,-1 0-1,-17 0 1,17 0-16,-17 0 16,-53 0-1,35 0-15,35 0 16,-35 0-16,18 0 0,0 0 15,17 0-15,-17 0 16,0 0 0,17 0-1,-17 0 17,-71 0-32,18 0 15,52 0-15,1 0 0,-18 0 16,0 0-16,36 0 15,-1 0 1,0 0 0,1 0-1,-36 0 1,-106 0-16,106 0 16,35 0-16,-87 0 15,-1 0-15,53 0 16,-18 0-16,1 0 15,35 0-15,-1 0 0,19 0 16,-1 0 0,-106 17-1,1-17 1,105 0-16,1 0 16,-107 18-1,36 0-15,70-18 16,1 0 31,-1 0-47</inkml:trace>
  <inkml:trace contextRef="#ctx0" brushRef="#br0" timeOffset="84841.66">13000 9243 0,'0'17'281,"17"-17"-203,19 0-78,-19 0 31,1 18-31,0-18 16,17 0-16,-17 0 15,-1 0 1,1 0-16,0 0 16,-1 0-16,1 0 15,17 0-15,-17 0 16,17 0-16,0 0 16,1 0-1,-19 0-15,1 0 0,17 18 31,0-18-31,1 17 0,-1-17 16,0 0-16,0 0 16,1 0-1,-1 0-15,0 0 16,-17 0-16,17 0 16,-17 0-16,0 0 15,-18 18-15,17-18 16,1 0-1,-1 0 1,1 0 15,0 0-15,-1 0-16,19 0 16,-1 0 265,0 18-281,0-18 15,18 0-15,53 0 16,0 0-16,-53 0 16,-18 17-16,18-17 15,-35 18-15,35-18 16,-18 0-16,0 0 16,1 18-16,16-1 0,-34 1 15,17-18 1,1 0-16,-19 0 0,19 0 15,-19 0-15,1 0 32,-18 17 202,17-17-203,107 0-15,-18 0-16,17 0 16,36-17-16,-71-1 15,-17 18-15,-36 0 0,0 0 16,-17 18-16,17 17 15,-17-35-15,0 0 16,-1 0-16,18 18 16,-17-18-16,0 0 15,17 0-15,18 0 16,-18 17-16,89-87 16,-54 35-1,-52 52 173,17 1-173,18-18-15,0 0 16,70 0-16,71-53 0,36-35 16,-71 17-16,-36 71 15,-52 0-15,-19 0 16,-16 0-1,-19 53-15,89-18 16,-88-35-16,35 0 16,35 36-16,-53-36 15,18 17-15,0-17 0,0 0 16,0-17 0,-18-1-16,-17 18 203,-1 0-188,36 0-15,18 0 16,17 0-16,-17 0 16,87 0-16,-69 0 0,-72 0 15,19 0-15,-19 18 16,1-1-16,-1-17 15,1 0 1,0 0-16,-1 0 16,1 0-1,88 0-15,-71 0 219,36 0-219,-18 0 0,17 0 16,18 0-16,71-17 15,106-1-15,-36 18 16,71-18-16,-124-52 16,-17 70-16,-106 0 15,-35 0-15,-1 0 16,1 0-1,35 0-15,-36 0 16,72 0-16,105-53 16,-177 53 218,19 0-234,34 17 16,1-17-16,52 36 15,-35-19-15,36-17 0,-18 71 16,35-53-16,-18-18 16,-35 17-16,-35-17 15,-17 0-15,-19 18 16,1-18-16,-1 0 15,1 0 1,-18 18-16,35-18 16,-17 0-1,0 0 1,17 0 359,18 0-375,35 0 16,36 0-1,-36 0-15,0 0 0,-35 0 16,-18 0-16,-17 0 15,-1 0 1,1 17 0,0-17-16,-1 0 0,19 18 15,-1-18 1,18 0-16,17 0 0,19 0 16,-54 0-16,0 0 15,-17 0-15,-1 0 16,36 0 46,0 0-46,0-18 0,-35 18-16,-1 0 31,-17-17 0,18 17 0,53-36-15,87-105-16,125-53 16,-72 88-16,-105 53 15,-88 53-15,-18-17 16,0-1-16,0 0 31,0-17-15,0 18 15,0-1-31,0 0 31,-18 18-15,18-17-16,-35-19 15,-18-17-15,35 18 16,-35-88 0,36 70-16,-19-18 15,19 36-15,17 17 16,0-17 15,-18 35-15,18-18-1,-53-52 1,36 35-16,17 17 16,-18 0-1,18 1-15,0-1 16,-18 18 15,-17 0 0,0-71-31,-1 54 32,19 17-17,-1 0 17,1 0-17,-1 0-15,-53 0 16,-17 0-16,53 0 15,-89 0-15,-17 53 0,-106 88 16,-35 53-16,-141 141 16,-71-35-1,388-230 1,36-34-16,52-1 16,-35-35-16,-71 18 15,-34 34-15,87-52 16,54 0-16,-1 0 15,0 0 1,-17 0-16,-88 18 16,105-18-16,0 0 15</inkml:trace>
  <inkml:trace contextRef="#ctx0" brushRef="#br0" timeOffset="112950.71">17039 13212 0,'0'17'359,"0"18"-359,0-17 16,18 53-1,-18-18-15,0-36 32,17 1-32,-17-1 15,0 1 1,18 0-16,-18-1 15,0 1-15,0 0 47,18-18-15,-1 0 30,1 0-15,0 0-31,-1 0-1,19 0 1,-19 0-16,18 0 15,1-18-15,17 0 16,0-17-16,35 17 16,-18 1-16,1-1 15,-1 18-15,-17-35 16,-17-18 0,-19 53 15,-17-18 0,18 18-15,-18-17-1,0-1 1,53 18 0,0-18-16,-36-17 15,1 18 79,17-1-78,1-17-1,-19 35 16,1 0 32,-1 0 15</inkml:trace>
  <inkml:trace contextRef="#ctx0" brushRef="#br0" timeOffset="126750.92">15258 14799 0,'0'18'250,"0"-1"-234,-18-17 62,0 36-62,1-19-1,-1-17 1,0 0-16,-34 35 16,-19-17-16,36-18 15,-1 18-15,-17-1 16,18-17-16,18 18 0,-19-18 16,-52 0-16,0 0 15,0 0-15,-71 0 16,18 0-16,-71 0 15,18 0-15,18 0 16,17 0-16,18 18 16,-35-18-16,-36 0 0,53 0 15,18 0-15,18 0 16,-19 0-16,-34 0 16,88 0-16,-18 0 15,-17-18 1,-54 18-16,-35-53 0,54 18 15,-19 35-15,89 0 16,-53 0-16,18-18 16,34 18-16,-34 0 15,52 0-15,-17 0 16,-35 0-16,87 0 16,1 0-16,17 0 31,18-17 16,18 17-16,0 0-15,-36 0 234,0 0-235,-52 0 1,-54 17-16,1 18 0,-1-17 15,36 0-15,-18-36 16,54 18-16,-1 0 16,17 0-16,19 0 0,-54-35 15,54 35-15,-1 0 16,0 0-16,-17-18 16,-71 1-16,0-1 15,89 18 1,-89 0-1,0 0-15,88 0 16,1 0-16,-19 0 31,-87 53-31,52-53 16,54 0 0,-54 0-1,-52 17-15,70-17 0,0 0 16,-53 0-16,-35 0 15,17 0-15,1 0 16,52 0-16,-17 0 16,35-17-16,0-1 15,18-35-15,0 0 16,0 53-16,17-17 16,0 17 15,-17 0 0,0 0-31,17 0 16,0 0 296,1 0-312,-54 0 16,1 0-1,52 0-15,-35 0 16,0 0-16,18 0 16,-18 0-16,35 0 0,-34 0 15,-1 0-15,17 17 16,19-17-16,-19 0 16,1 0-16,-18 0 15,0 0-15,36 0 16,-36 0-16,0 0 15,0-35-15,-35 35 0,17-18 16,18 18-16,0 0 16,18 0-16,-18-52 15,18 52-15,0 0 16,17 0-16,-17 0 16,-36 17-16,1-17 15,52 0-15,-70 53 16,17-35-16,1-18 15,17 0-15,-18 53 16,-17-53-16,35 17 16,18-17-16,-1 0 15,-16 18-15,-1-18 0,0 18 16,-53-1-16,-18 36 16,54-53-16,17 0 15,-18 0-15,-17 18 16,53-18-16,-18 0 15,18 0-15,17 0 16,0 0 0,-70 17 31,71-17-32,-19 0 313,-17 36-328,-35-36 16,18 17-16,-19-17 16,-69 53-16,-72-53 15,19 18-15,34 35 16,1-53-16,35 0 15,-53 17-15,0 1 0,70-18 16,36 0-16,-18 0 16,89 18-16,-19-1 15,19-17 1,-36 0 0,-53 0-1,88 0-15,-52 0 31,52 0-31,1 0 16,-36 0 0,17 0-16,19 0 15,17-53 220,-36 36-235,36-54 31,0 36-31,-17-89 16,17 36-16,0 18 15,0-54-15,0 89 16,0-106-16,17 123 15,-17-35-15,0 0 16,18 53-16,17-70 16,-17 35-16,0 35 31,-18-18-15,0 0 30,17 1-46,19-72 16,-19 72 0,-17-1 15,18 18 0,35-106-15,-36 71-16,-17 17 15,18 18 1,35-52 62,35-54-62,-88 88-1,0 0-15,18 18 47,-1 0-15,-17-17-17,89-89-15,-72 106 16,1 0-1,-1-18 79,72-17-78,-19 0-16,-52 35 15,0 0 95,-18-18-63,17 18-32,1-53 48,17 0-48,18-17-15,-53 52 47,18 18 156,-1 0-171,36-18-1,71 1-31,-19-18 16,-87 35-16,0 0 15,-1 0-15,1 0 94,17 0-94,-35-18 172,18 18-63</inkml:trace>
  <inkml:trace contextRef="#ctx0" brushRef="#br0" timeOffset="136754.82">18468 16069 0,'0'53'250,"18"-53"-235,-18 18-15,17-1 16,-17 1-16,18-18 16,-1 0-1,-17 17 1,18-17 31,0 0-16,-1 0-31,1 0 31,0-35 1,17 18-32,53-36 15,-35-36-15,18 37 16,-54 52-16,-17-53 15,18 53 1,-18-18-16,0 0 16,18 1-1,52-89-15,54 35 16,17-52-16,17-1 16,36 1-16,-105 52 15,-72 71-15,-17-17 16</inkml:trace>
  <inkml:trace contextRef="#ctx0" brushRef="#br0" timeOffset="140156.73">22066 16140 0,'0'17'297,"18"1"-297,-18-1 47,18-17-16,-18 18 0,0 0-15,17-1 0,-17 1-16,0 0 31,0 17-15,0-17-16,18-18 15,-1 17 1,-17 1-16,18-18 109,0 0-93,-1 0 15,1 0 0,-18-18-15,35 1-16,-35-19 0,0 1 16,36 0-1,-1-1-15,-35 19 16,17 17 15,-17-53-15,18 53-1,0-35 17,-1 35-32,-17-18 15,0 0 95,0 1-64,18-19-30,158-193 0,1-18-16,-124 177 15,-53 34-15,17 36 32,1 0 577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41:20.347"/>
    </inkml:context>
    <inkml:brush xml:id="br0">
      <inkml:brushProperty name="width" value="0.05292" units="cm"/>
      <inkml:brushProperty name="height" value="0.05292" units="cm"/>
      <inkml:brushProperty name="color" value="#FF0000"/>
    </inkml:brush>
  </inkml:definitions>
  <inkml:trace contextRef="#ctx0" brushRef="#br0">21872 5768 0,'0'18'250,"0"-1"-234,0 1 15,0-1-31,0 1 47,-17-18 46,17 18-93,0-1 16,-18 1 0,0 0-1,-17-1 1,0 1 0,-1 0-16,-16-18 15,16 0-15,1 0 16,-18 17-16,18-17 15,0 0-15,-1 0 16,1 0-16,17 0 16,1 18-16,-19-18 15,1 0-15,0 0 32,17 0-32,1 0 31,-1 0-16,-17 0 1,-18 0-16,0 0 16,35 0-1,1 0-15,-54 0 16,36 0-16,17 0 0,0 0 16,-70 0-16,53 0 15,17 0-15,-35 0 16,36 0-16,-19 0 15,1 0-15,18 0 16,-19 0 0,19 0-16,-36 0 0,35 0 15,0 0-15,-17 0 16,-18 0-16,18 0 16,0 0-16,-18 0 15,18 0-15,-1 0 0,1 0 16,17 0-16,18-106 15,-88 106-15,70-18 32,1 18-17,-36 0-15,-35 0 16,70 0-16,18-17 16,-53 17-16,-88 0 15,123-18-15,-17 18 0,18 0 31,-1 0 1,-17 0-17,-124 0 1,141 0-16,1 0 0,-1 0 16,-17 0 15,-54 0-16,89 106 17,-17-247-32,-1 247 15,1-106 17,-54 0 30,36-89-62,35 178 16,-18-89-1,0 0 63,-52 0-15,88 0 609</inkml:trace>
  <inkml:trace contextRef="#ctx0" brushRef="#br0" timeOffset="18931.4">9384 6844 0,'0'18'219,"35"-1"-188,0 1-31,-17-1 15,17-17 1,-35 18-16,0 0 16,18-18-16,0 17 15,-1-17 1,1 18 0,0-18 15,-1 0 0,1 0 0,-1 0 1,1-18-32,35 18 15,53-53-15,-36 18 16,-34 18-16,-1-19 0,-17 1 15,-18 17 1,17 18 15,1-17 1,-18-1-17,0 0 1,0 1 62,18 17-62,-1-18 30,-17 0-14,0 1-1,18 17-15,-18-18 15,0-17 47,0 17 47,0 1-94,0-1 16,17 18 0,-17-18-31,0 1 46,0-1 188,0 0-31,18 1-188,-36 52 0</inkml:trace>
  <inkml:trace contextRef="#ctx0" brushRef="#br0" timeOffset="34282.5">8467 8467 0,'17'0'360,"-17"17"-345,0 1 1,18 0-16,0-1 15,-18 1 1,17-1 0,1-17-16,-18 18 15,17 17-15,1-35 32,0 0-1,-1 18-31,-17 0 15,18-18 32,0 0-47,-1 0 32,1 0-32,0 0 15,-1 0 1,1 0-1,-18 17 17,18-17-17,-1 0 1,1 18 0,17 0-16,-17-18 0,-1 0 15,19 0-15,-19 0 16,19 0-16,-36 17 15,17-17 1,1 0 0,-1 0-16,1 36 15,17-36 1,-17 0-16,35 0 16,-18 0-16,-17-18 15,-1 18-15,1 0 16,0 0-1,-1 0 1,1 0-16,0 0 16,17-18-1,-17 18-15,-1 0 16,19-35-16,16 35 16,-16 0-16,-1-18 15,-17 18-15,-1 0 16,1 0-16,0 0 31,-1 0-15,54 0-16,-36 0 31,-17 0-15,-1 0-1,1 0 16,0 0 16,34-17-47,-34 17 16,0 0-16,-1 0 94,19-18-94,-1 18 15,0 0-15,-17 0 16,0 0 46,-1 0-30,36-18-17,-35 18 1,-1 0 15,19 0-15,17-17-1,-36 17-15,1 0 32,-1 0 30,19 0-46,-19 0-16,1 0 78,0 0-62,-1 0-16,19 0 46,16-18-30,-34 18 140,-18-18-62,18 18-78,-1-17 15,-17-1-15,18 1 46,-18-1-15,18 18 0,-18-18 0,0 1 0,0-1-1,0-35 1,35-17-47,-35 52 32,18-70-32,-1 88 15,-34 0 110,17-18-109,0-17 15,0 17-31,0-35 31,0 36-31,0-1 32,0 0 14,0-17-30,-18 35 0,0 0 15,18-18-15,0 1-16,-17 17 31,-1-36 16,18 19-32,-18 17 1,18-18 0,0 1-1,-17-1 16,-1 18 1,0-18-1,1 18 16,-1 0-32,-17 0 17,0 0-1,35-17-31,-18 17 0,0 0 78,1 0-15,-1 0-1,0 0-46,-17 0-1,18 0 17,-19 0 14,1 0-46,17 0 79,-35 0-48,36 0-16,17-18 17,-18 18-1,1 0 0,-19 0-15,19 0-16,-1 0 78,0 0-47,-52 0-31,52 0 16,0 0-1,1 0 17,-54 0-32,54 0 15,-1 0 17,-17 0-17,-36 0 1,54 0-16,-1 0 47,-35 0-32,18 0 1,17 0 15,-35 0 0,18 0 16,-36 0-47,54 0 16,-1 0 31,0 0-32,-17 0-15,17 0 16,-34 0 31,-1 0-31,35 0 46,0 0-62,-35 0 16,36 0-16,-18 0 62,-18 0-62,53 18 31,-53-18 16,35 0-47,-17 0 47,0 0-47,17 0 47,0 0 31,1 0-31,-54 17-31,53-17-1,18 18 63,-35-18-46,0 18-32,35-1 0,-18-17 62,-17 18 32,0-1-78,35 1 93,-18-18-47,18 18-46,0-1 31,0 1-31,0 0-1,0-1 1,0 1-16,0 0 78,0-1-62,0 19-1,0 16 63,0-34-46,0 0-17,0-1 32,18-17-47,-18 18 16,0 0 93,0-1-78,0 1 63,0 0-47,0-1 47,0 1-1,0-1-46,0 1 31,0 0-46,17-18-17,-17 17-15,0 1 32</inkml:trace>
  <inkml:trace contextRef="#ctx0" brushRef="#br0" timeOffset="47423.35">16528 8678 0,'17'0'235,"36"18"-235,-35 0 15,17 17-15,0-17 16,1-1-16,-19 18 16,1-35-1,0 18-15,-1 0 31,1-18-31,-1 0 16,19 0-16,-19 0 16,36 0-16,0 0 15,-17 0-15,-19 0 16,1 0 15,70 0 0,-70 0-31,35 0 0,-1 0 16,-16 0 0,17 0-16,0 0 0,-36 0 15,1 0 1,-1 0-16,19 0 16,-19 0-16,1 0 15,35 0-15,-35 0 16,35 17-16,17-17 15,1 18-15,-18-18 16,17 0-16,1 0 16,-18 0-16,-36 18 15,18-18-15,18 0 0,-17 0 16,17 0-16,-18 17 16,0-17-16,18 36 15,-18-36-15,-17 0 16,0 0-16,-1 0 15,19 17 48,52-17-47,-88-17 280,17 17-280,54 0-16,-18-18 16,-36 18-16,1 0 15,0 0 1,-1 0 0,1 0-1,0 0 1,-1 0-16,19 0 15,-19 0-15,36 0 16,-18 0-16,1 0 16,34 0-1,-17 0-15,0 0 0,18-18 16,-54 18-16,1 0 16,17 0-16,-17 0 15,17 0-15,0 0 16,18 0-16,0 0 15,0 0-15,-53 18 16,18-18-16,-1 0 16,1 0-16,0 0 0,-1 0 15,1 0-15,17 0 16,-17 18 0,0-18-1,-1 0 1,-17 17-16,18-17 15,-1 18-15,1-1 16,17 1-16,18-18 16,-35 0-16,70 0 15,-35 0 1,-35 0 187,-1 0-187,36 0-1,-17 18-15,34-18 16,18 0-16,0 0 16,36 0-16,-1 0 15,1-36-15,-36 36 0,-17-35 16,-1 35-16,1-17 15,-18 17-15,-18 0 16,0 0-16,18 0 16,-18 0-16,18 0 15,18 0-15,-36 17 16,36 1-16,-18-18 16,35 17-16,-18 19 0,1-36 15,-18 0-15,17 0 31,-52 0-31,0 0 47,17 0-31,0 0-16,-17 0 16,0 0-16,-1 0 15,1 0-15,-1 0 31,1 0 1,-18-18-32,141-52 15,88-72-15,142-34 16,-177 88-16,-141 70 16,-36 1-1,1 17 16,-18-18-15,0 0 0,18 18-16,-18-17 15,0-1 17,0 0-17,0-35 16,0-35-31,0 35 16,0 36 0,0-19-16,0 19 15,0-36-15,0 35 16,-18 18-16,0-35 16,18 0-1,-35 17 1,35 0-16,-35 1 15,17-1-15,18-17 16,-35 17-16,17-17 16,-17 0-16,17 35 15,18-18-15,-17 18 16,-1 0-16,18-35 0,-35 35 16,0-36-16,17 36 15,0 0-15,1-17 16,-1-1-16,-17 1 15,17 17-15,1-18 16,-1 18-16,0 0 16,1-18-1,-1-17-15,-17 35 16,17-18-16,0 1 0,-17 17 16,17-18-16,1 0 15,-18 18-15,35-17 16,0-1-16,-18 18 31,0-17-31,-35 17 16,0 0-16,36 0 15</inkml:trace>
  <inkml:trace contextRef="#ctx0" brushRef="#br0" timeOffset="79261.5">2752 10583 0,'-36'36'359,"36"-19"-343,-35 1-16,35 0 16,-18-1-16,-17 36 15,18-18-15,-1-35 16,0 36-16,1-36 15,17 35 48,0 18-47,0-36-16,0 1 15,0 0-15,0 35 16,0-18-16,0 0 15,0-17 1,0-1 0,0 19-16,0-19 15,0 19 1,0-19-16,0 19 0,0-1 16,0 53-16,0-70 15,0 35-15,0 0 16,0-36-16,0 71 15,0-70-15,0 0 16,0-1-16,0 19 16,0-1-16,0-18 15,0 19-15,0-1 16,0-17 0,0 17-16,0-17 0,0 17 15,0-17 79,17-1-94,1 1 16,-18-1-16,0 1 15,18-18-15,-1 0 16,-17 53-16,18-35 15,-18-1 1,17-17-16,-17 18 16,18-18-1,-18 18 1,18-1-16,-1-17 16,-17 35-1,18-35 16,0 18-31,-1-18 16,-17 18 15,53-18-15,-18 0 0,-17 17-16,-18 1 15,18-18 1,-18 18-16,17-18 15,1 0-15</inkml:trace>
  <inkml:trace contextRef="#ctx0" brushRef="#br0" timeOffset="83317.34">23054 10530 0,'18'36'281,"-1"-19"-281,19 1 16,-19 0-16,18-1 15,-35 36-15,36 0 16,-19-53 0,-17 18-16,0 35 0,18-18 15,-18-17 1,0-1 0,18 18-16,-1 1 15,-17-19 1,0 19-1,0-19-15,0 1 0,0 35 16,0 0-16,0 0 16,0 0-16,0 0 15,0 52-15,0-52 16,-17 0 0,17-18-16,-18 18 0,18-17 15,-18-19 1,18 1-16,0 0 47,0 34-47,-35-52 15,17 36 17,18-19-1,-17-17 0,-1 0-15,-17 36-16,17-19 0,1-17 15,-54 53 17,36-53-17,35 18-15,-18-18 63,1 0 15,-89 35-31,35-176-32,54 141 1,-1 0 15,0 0 16,-52 0 47,34 0-94,19 0 15</inkml:trace>
  <inkml:trace contextRef="#ctx0" brushRef="#br0" timeOffset="86369.5">23036 10460 0,'-17'0'313,"-1"0"-266,0 0 15,1 0-46,-1 0-1,1 0 32,-19 0 16,-17 0-63,36 0 31,17-18 16,-18 18 78,-17 0-109,17-17-1,18-1 16,-17 18-15,17-18 0,-18 18 62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43:28.336"/>
    </inkml:context>
    <inkml:brush xml:id="br0">
      <inkml:brushProperty name="width" value="0.05292" units="cm"/>
      <inkml:brushProperty name="height" value="0.05292" units="cm"/>
      <inkml:brushProperty name="color" value="#FF0000"/>
    </inkml:brush>
  </inkml:definitions>
  <inkml:trace contextRef="#ctx0" brushRef="#br0">7761 4039 0,'18'-17'375,"17"17"-360,0 0-15,1 0 16,-1 0-16,-18 0 16,19 0-16,-19 0 15,19 0-15,-19 0 16,1 0-16,0 0 16,-1 0-16,1 17 15,0 19 1,-1-36-16,1 17 0,35-17 15,-18 18-15,0-18 16,18 0-16,0 17 16,18 1-16,-54-18 15,36 18-15,0-1 16,-35 1-16,35-18 16,-36 0-16,1 0 15,17 35-15,-17-35 16,0 0-16,-1 0 15,1 0 1,35 0 0,-36 0-16,19 0 0,17 0 15,17-53 1,18 53-16,-52 0 250,-1 0-250,35 0 16,19-35-16,34 35 15,-35 0-15,36 0 16,-54 0-16,-17 0 15,0 0-15,-35 0 16,-1 0-16,19 0 16,-19 18-16,1-18 15,0 0-15,-1 0 16,1 17-16,0-17 16,-18 18 15,35-18 172,18 0-187,0 0-16,0 0 15,35 0-15,-18 0 16,107-18-16,-71 1 15,-71 17-15,0 0 0,-17 0 16,17 0-16,0 0 16,-17 0-16,17 0 15,-17 0-15,-1 0 16,36 0-16,-35 0 16,17 0-16,-17 0 15</inkml:trace>
  <inkml:trace contextRef="#ctx0" brushRef="#br0" timeOffset="2318.53">11183 4163 0,'18'0'16,"-1"0"-1,1 0 1,17 17 15,-17-17-31,17 0 16,-264 0-16,229 18 359,53-18-328,0 0-31,17 0 16,54-18-16,-1-35 16,71-52-16,36 87 15,-54 0-15,36 1 16,-89-19-16,-35 36 15,18-52-15,-71 52 0,36 52 16,-53-52-16,34 0 16,-16 0-16,34 53 15,-52-53-15,35 18 16,-18-18-16,-17 0 16,-1 0-16,36 53 15,-35-53 1,17 0 15,1-18-15,-1 18 202,18 0-202,-18 0-16,36 0 0,70 0 16,0-53-16,18 53 15,-1-105-15,-70 87 16,18-17-16,-35 17 16,-1-35-16,-34 53 15,-1 0-15,53-18 16,-17 1-16,-1 17 15,1 0-15,-54 0 16,36 0-16,-17 0 16,-19 17-16,1-17 31,0 0 47,-18 18-47,35-18-15,-18 0 0,-17 18-16,18-18 15,17 35-15,-17-17 16,35-1-16,-53 1 15,18-18-15,17 35 16,-17-35-16,-1 0 16,18 0-16,-17 35 15,17-35-15,1 18 16,-19 0-16,36-1 16,-18-17-1,-17 18-15,0-18 16,-1 18-1,1-18-15,0 17 16,-1-17-16,1 0 31,17 0-15,-17 0 0,35 0-16,-36 0 281,19 0-266,-1 0-15,36 0 16,-1 0-16,-17 0 16,35 0-16,-17 0 15,-36 0-15,-17 18 16,-18 0 0</inkml:trace>
  <inkml:trace contextRef="#ctx0" brushRef="#br0" timeOffset="4579.54">11712 1676 0,'0'17'250,"-17"-17"-250,17 36 0,-18-36 15,0 35 1,1-17 0,-19-18-1,-17 17 1,36 1-16,-1-18 15,-17 0-15,-18 0 16,-18 17-16,19 19 16,-1-19-16,17-17 15,-17 36-15,18-36 16,17 0-16,-17 17 0,0 1 16,-18 17-16,18-17 15,-18-1-15,0 1 16,-18 17-16,54 1 15,-19-19-15,-16 36 16,-1-35-16,17-1 16,1 19-16,35-19 15,-35 1-15,17-18 16,0 35-16,1-17 16,-18 0-16,35-1 15,-53 54-15,17-54 16,19 54-16,-1-71 15,0 35 1,1-17-16,-1 17 16,1-35-1,17 18-15,-18-18 16,18 17 0,-18-17-1,18 18 1</inkml:trace>
  <inkml:trace contextRef="#ctx0" brushRef="#br0" timeOffset="6996.42">10107 2364 0,'0'53'281,"0"-36"-281,0 18 0,0 18 16,18-17-16,-18 87 15,17-105-15,-17-1 16,0 1-16,0 0 15,0 17 1,18-35 0,-18 18-16,0-1 15,0 1 1,18-18-16,-18 17 16,0 1 30,17-18 33,1 0-33,0 0-14,-1-18-17,-17 1 1,18 17 0,17-18-1,-17 1 1,17-36-16,-17 53 0,-1 0 15,-17-18 17,53 0-32,-35-17 15</inkml:trace>
  <inkml:trace contextRef="#ctx0" brushRef="#br0" timeOffset="44923.63">9454 12929 0,'18'0'266,"0"0"-250,-1 18-16,-17 0 15,18-1 1,-18 36-1,18-35 1,-1 35 15,-17-18-15,0-17-16,18-1 16,0 1-1,-18 0 1,17-18-1,-17 17 48,18-17-63,-1 0 31,1 0-15,0 0-16,-1 0 15,19-17 1,-19-19 0,-17 19-16,18-1 15,0 18 1,-1 0-16,-17-35 16,18-18-16,158-124 15,159-105-15,-105 106 16,-89 52-16,-124 89 31,-17 17-15,18 18 31,0 0-16,-18-17-16,0-1 32,17 18 31,-17-18-31</inkml:trace>
  <inkml:trace contextRef="#ctx0" brushRef="#br0" timeOffset="68607.23">9225 15646 0,'18'0'281,"-18"35"-265,17-17-16,-17 17 15,18 0-15,0 0 16,-1-17-16,-17 0 16,0-1-1,18 1 1,-18 0-16,0-1 15,18-17-15,-18 18 16,0 0 0,17-18-16,1 0 15,-18 35-15,18-35 16,-1 17 15,1-17 0,17 0-15,-17 0-16,17 0 16,-17 0-16,-1 0 15,1 0 1,-18-17 0,18 17-16,-18-18 15,17 1 1,-17-1-1,18 18-15,-1-35 16,213-124-16,17-35 16,-141 159-16,-89 17 15,1 18-15,-1 0 16,1-18 15,17 18-15,-35-17-1,18 17 1,17-18-16,36-35 16,-18 18-16,-36 35 47,-17-18-47,0 1 15,18 17 16,0 0-15,-18-18 62,0 0 547,0 1-406,17 17-172,-17-18 78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46:13.150"/>
    </inkml:context>
    <inkml:brush xml:id="br0">
      <inkml:brushProperty name="width" value="0.05292" units="cm"/>
      <inkml:brushProperty name="height" value="0.05292" units="cm"/>
      <inkml:brushProperty name="color" value="#FF0000"/>
    </inkml:brush>
  </inkml:definitions>
  <inkml:trace contextRef="#ctx0" brushRef="#br0">8819 12206 0,'0'35'234,"36"-17"-218,-19 17-16,-17 1 15,18-36-15,-18 70 16,18-52-16,-1-18 16,-17 17-1,0-34 48,18 17-63,0-36 15,17 19-15,-18-1 16,1-17-16,0 0 16,-1 35-16,-17-18 15,18 0-15,-18 1 16,0-1 0,0 0-16,18 18 15,87-123 1,90 0-1,-54 17-15,-124 106 16,-17-36-16,18 36 16</inkml:trace>
  <inkml:trace contextRef="#ctx0" brushRef="#br0" timeOffset="2076.86">9472 13106 0,'0'17'172,"0"1"-125,0 0-47,18 17 15,-1-17 1,-17-1 0,18-17-16,-18 18 15,18-1-15,-18 1 31,17-18 1,1 0-1,0 0-15,-1 0 15,1 0-31,17-18 15,18 1-15,0-18 16,17-1-16,-34 19 16,17-19-16,-18 19 15,18-1-15,-53 0 16,18 1-16,-1 17 0,-17-18 47,18 18-32,-1 0 95,-17-18-48</inkml:trace>
  <inkml:trace contextRef="#ctx0" brushRef="#br0" timeOffset="15422.62">21696 15046 0,'17'0'703,"1"0"-687,0 18-1,-1-18-15,-17 17 16,36 1-16,-19-18 31,1 18-31,-18-1 16,18 18 0,-1-35-16,1 0 0,-1 18 15,1-18-15,0 18 16,-18-1-1,17 1-15,1-18 16,0 18-16,-18-1 16,0 1-16,17 17 15,-17-17-15,0 17 16,0 18-16,18-18 16,-18 1-16,0-1 15,18-18 1,-18 1-16,0 35 15,0-18-15,0 1 16,0-1-16,0 0 16,0-17-1,0 17-15,0-17 16,0-1-16,0 19 16,0-19-16,0 19 15,0-19 1,0 18-16,0-17 15,0 17-15,0-17 0,0 17 16,17 1 0,-17-19-1,0 1-15,0-1 16,0 1 0,0 0-1,0-1-15,0 1 16,0 0-1,0-89 17,0 89-32,0-1 15,-17 1 17,-1 0-17,18-1-15,-18-17 16,-17 18-16,0 17 15,17-35-15,-17 53 16,0-53-16,-1 18 0,19-18 16,-1 17-1,0-17 17,-35 18-1,36-18-16,17 18-15,-18-18 63</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46:52.339"/>
    </inkml:context>
    <inkml:brush xml:id="br0">
      <inkml:brushProperty name="width" value="0.05292" units="cm"/>
      <inkml:brushProperty name="height" value="0.05292" units="cm"/>
      <inkml:brushProperty name="color" value="#FF0000"/>
    </inkml:brush>
  </inkml:definitions>
  <inkml:trace contextRef="#ctx0" brushRef="#br0">9313 7937 0,'18'36'234,"0"-19"-218,-1 1-16,-17 0 16,18 17-1,0-35-15,-18 18 16,0-1-16,17 19 16,-17-19-16,18 1 15,-1-18-15,-17 35 16,18 0-1,-18-17-15,18 0 0,-18 17 32,0-17-32,0 17 15,0 0 1,0 0-16,0-17 16,0 17-16,-18 1 15,0-1 1,18 0-16,-17-17 15,-1 17-15,1 0 0,-19-35 16,19 18 0,-1 0-16,0 35 15,1-36 1,17 1 15,-18-18-15,0 0-1,-35 17-15,53 1 32,-17-18-32</inkml:trace>
  <inkml:trace contextRef="#ctx0" brushRef="#br0" timeOffset="3899.92">3651 7743 0,'-17'0'235,"-1"0"-220,18 18 1,-18-18-16,18 18 31,-35-1-31,0 19 16,17-19-16,-17 19 16,0-19-1,-1 1 1,19 17-1,-1-17-15,0-1 16,18 1 0,-17 0-16,17 17 15,0 0 32,-18-17-31,0 17-1,18 0 1,-17 1-16,17-19 16,0 19-16,0-19 15,0 1 1,0 0 0,0-1-16,0 1 15,0-1 1,0 19-16,0-19 15,0 1 1,0 35-16,0-35 31,0-1-31,0 1 16,0-1 31,0 1-32,0 0 1,0-1-16,0 1 16,0 17-1,0 1 17,17-19-17,-17 1 1,18 0-16,-18-1 15,18 18-15,-18-17 16,17-18-16,-17 18 16,18-18-1,0 17 1,-1-17 0,-17 18-16,18-18 31,-18 18-16,18-18 1,-18 17 0,17-17-1,1 0-15,-1 0 16,1 0 0,0 18-16,-1-18 15,-17 18 1,18-18 15,0 0-15,-1 0-1,1 0 1,0 0 93</inkml:trace>
  <inkml:trace contextRef="#ctx0" brushRef="#br0" timeOffset="17231.36">9366 10707 0,'-17'0'125,"17"17"-62,0 1-32,0 17-15,35 1-1,-17-19-15,-1 1 16,-17 17-16,0-17 0,35 17 16,-35-17-1,18-18-15,-18 17 16,18 1 15,-1-18 0,1 0-15,0 0 31,-1 0-47,19 0 31,16-35-31,37-1 16,16-16-16,-34 34 15,-36-17-15,-17 35 16,-18-18 0,18 0-16,-1 18 31,-17-17-15,0-1-1,18 18 1,0 0 31,-18-18-32,0 1 17,17 17 14,-17-18-14,18 18-17,-1 0 48,-17-17-48,0-1 32,0 0-15,18 18-32,-18-17 78,18 17-47,-18-18-15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47:30.032"/>
    </inkml:context>
    <inkml:brush xml:id="br0">
      <inkml:brushProperty name="width" value="0.05292" units="cm"/>
      <inkml:brushProperty name="height" value="0.05292" units="cm"/>
      <inkml:brushProperty name="color" value="#FF0000"/>
    </inkml:brush>
  </inkml:definitions>
  <inkml:trace contextRef="#ctx0" brushRef="#br0">3492 9701 0,'18'0'375,"0"0"-359,-1 0-1,1 0 1,0 0 0,-1 0-16,1 0 62,17 0-46,-17-17-1,0-1 1,-1 18 15,36-88-31,88 0 16,-123 70-16,-18 0 31,17 18-31,-17-17 63,0-1 46</inkml:trace>
  <inkml:trace contextRef="#ctx0" brushRef="#br0" timeOffset="30151.14">4075 10495 0,'0'18'453,"0"-1"-406,0 1-16,17 0 1,1-18 46,-1 0-78,1 0 15,0 0 32,-1 0-31,1 0 15,0 0-31,-1 0 31,-17-18-15,18 18 0,0 0-1,-18-18 1,0-17-16,17 35 16,1 0 30,0-18-46,-18 1 32,17 17-1,-17-35-15,18 35-1,-18-18 1,0 0 62,17 18 203,-17-17-203</inkml:trace>
  <inkml:trace contextRef="#ctx0" brushRef="#br0" timeOffset="95971.69">5733 12506 0,'17'18'219,"19"-18"-203,-19 17-16,36-17 15,0 18-15,-18-18 0,18 0 16,-35 0-16,17 18 16,0-1-16,-17-17 15,17 18-15,1-18 16,-19 17-16,19-17 16,-1 18-16,0-18 15,0 0-15,54 18 16,-19-18-16,18 17 15,-52-17-15,-1 18 16,0-18-16,-17 18 16,35-1-1,-18 1-15,36 0 16,-19-18-16,1 0 16,0 0-16,-17 0 15,16 0-15,-16 0 16,-19 0-16,1 0 31,0 0-31,17 0 16,0 0-16,18 0 0,0 0 15,0 0 1,-18 0-16,18 0 0,-18 0 16,-17 0-16,0 0 15,-1 0 32</inkml:trace>
  <inkml:trace contextRef="#ctx0" brushRef="#br0" timeOffset="98853.97">11800 12312 0,'0'18'266,"0"34"-250,0-34-1,0 0-15,18-1 16,-18 1-16,18-18 15,-18 18 17,17-1-1,1-17-15,0 0-1,-1 0 1,1 0-16,0 0 15,-1 0 1,1 0 0,-1 18-16,1-18 15,0 0-15,35 0 16,-36 0-16,36 0 16,-35 0-16,35 0 15,-18 0-15,0 0 16,1 0-16,-19 0 15,18 0-15,-17 0 16,17 0 0,-17 35-16,0-35 15,17 0 1,-17 0-16,52 0 0,-52 0 16,17 0-16,0 0 15,1 0-15,-36 18 16,17-18-1,1 0-15,0 0 0,17 0 16,-18 0-16,19 18 16,-1-18-16,-17 17 15,-1-17 1,-17 18 0,18-18-1,17 0-15,-17 0 16,-1 0-1,19 0 1,-19 0-16,1 0 16,0 0 46,-1 0-15,-17-18-31,0 1-1,18-1 17,-18 0-1,0 1 0,18-1-15,-18 0-1</inkml:trace>
  <inkml:trace contextRef="#ctx0" brushRef="#br0" timeOffset="102708.75">3969 12012 0,'17'0'313,"1"0"-297,0 18-1,-1-18 32,1 0-31,17 0 15,-17 0-15,-1-18-1,1 18 1,0 0 15,-18-18-31,17 18 16,-17-17-1,18 17 1,-18-18 0,18 18 15,-1-17-31,1-1 15,0 18 1,-18-18 15,17 18 16,-17-17-47,0-1 31</inkml:trace>
  <inkml:trace contextRef="#ctx0" brushRef="#br0" timeOffset="106001.37">3722 13141 0,'0'18'172,"0"-1"-125,0 19 0,0-19-31,17-17 109,1 0-94,0 0 0,-1 0 0,1 0-15,-18-35-16,35 35 16,1-53-16,-19 53 15,1 0-15,-1 0 16,-17-18-16,18 18 15,-18-17-15,18 17 32,-1-18-17,-17 0 1,36 1 15,-36-1 0,0 0 63</inkml:trace>
  <inkml:trace contextRef="#ctx0" brushRef="#br0" timeOffset="114955.37">6015 13053 0,'0'35'281,"0"-17"-218,17-18-63,1 17 16,-18 1-1,18-18-15,-1 0 16,1 0-16,0 18 15,-1-1 1,1-17 0,17 0-16,1 18 15,-1 0 1,-18-18 0,1 0-16,0 0 15,-1 0-15,1 0 16,0 0-16,-1 0 0,1 0 15,0 0 1,17 0-16,-18 0 16,19 0-16,-1 17 15,-17-17-15,-1 0 16,1 0-16,-18 18 16,35-18-1,-17 0-15,17 0 16,-17 0-1,17 0-15,-17 0 16,17 0-16,0 0 0,1 0 16,-1 0-16,-18 17 15,1-17 17,35 0-17,-35 0-15,-1 0 16,36 0-16,0 0 15,-18 0-15,-17 18 16,17-18-16,1 0 16,-19 0-16,1 0 15,-1 0-15,1 0 0,0 0 16,17 0-16,0 0 16,-17 0-16,17 0 15,-17 0-15,17 0 16,0 0-16,-17 0 15,17 0-15,-35-18 16,18 36-16,0-18 16,17 0-1,18 0-15,-18 0 16,-17 0 0,35 0-16,-36 0 15,1 0 16,35 0 16,17-18-47,-52 1 16,0 17-16,-1 0 47,1 0 31,0 0-47,52-18-15,-17 18-1,-35 0-15,-18-17 16,17 17 15,1 0 32,0 0-63,35 0 15,-36 0 17</inkml:trace>
  <inkml:trace contextRef="#ctx0" brushRef="#br0" timeOffset="118261.2">12735 13123 0,'18'0'235,"-18"53"-235,18-17 15,-1-19-15,-17 1 16,18-18-16,-18 17 16,17 1-16,1-18 15,-18 35 1,18-35-1,-1 18-15,1 0 16,0-1 0,17-17-16,-35 18 15,35-18-15,-17 35 16,-1-35 15,19 0-31,-19 0 16,19 0-16,-19 0 15,36 0-15,-17 0 16,-1 0-16,0 0 16,-17 0-16,-1 0 15,19 0-15,-19 0 16,-17 35 0,18-35-16,0-35 15,34 35-15,19 0 16,-36 0-16,53 18 15,-17-18-15,17 0 16,-52 0-16,-36 17 31,35-17 1,-18 0-32,1 0 15,35 0-15,0 0 16,-35 0-16,17-35 15,0 18 1,-17 17-16,-1 0 63,1-18-63,17 0 15,36-17-15,-36 35 16,-35-18-1,18 18-15,-1 0 47,-17-17-31,18 17 62,-18-18-62,0 0 77,0 1-61,0-1-17,0 1 48,18 17-32,-18-18-15,17 18 31,-17-18-32,0 1 63,0-1-31,18 18 16</inkml:trace>
  <inkml:trace contextRef="#ctx0" brushRef="#br0" timeOffset="138392.73">17939 9243 0,'35'0'156,"-17"0"-140,35 35-16,-1-35 15,37 71-15,-36-54 0,17 19 16,-17-19-16,18 1 16,-36-1-16,18 19 15,0-1-15,-36-17 16,19-1-16,-1-17 15,0 36-15,-17-19 16,52 18-16,-34-17 16,-1 17-16,53 18 15,-17 53-15,-18-35 16,17 17-16,-17 53 16,-35-35-16,35 53 0,-18 52 15,18-175-15,-36 105 16,-17-36-16,0-34 15,0 0-15,18-54 16,-18 124-16,0-52 16,0-19-16,0-17 15,0-18-15,0 18 16,0-18-16,-18 54 16,18-19-16,-17-70 0,-1 53 15,18-18-15,0-17 16,-35 53-16,35-36 15,-18-35-15,1 18 16,-1-18 0,18 17-1,-18 1-15,1 17 0,-1-17 16,18-1-16,0 1 16,-35 0-16,35-1 15,-18-17-15,18 18 16,-17 0-1,-1-1 17,0 18-17,18-17 1,0 0 0,-17-18-16,-1 35 15,0-17 1,18-1-1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3T04:50:31.823"/>
    </inkml:context>
    <inkml:brush xml:id="br0">
      <inkml:brushProperty name="width" value="0.05292" units="cm"/>
      <inkml:brushProperty name="height" value="0.05292" units="cm"/>
      <inkml:brushProperty name="color" value="#FF0000"/>
    </inkml:brush>
  </inkml:definitions>
  <inkml:trace contextRef="#ctx0" brushRef="#br0">14817 13758 0,'0'18'219,"0"0"-203,-18-18-1,0 0-15,1 17 16,-19 1 0,1 17-16,18-35 15,-1 18 1,18-1 0,-18 1-1,18 17 1,0-17-16,0 17 15,0 1-15,0-19 16,0 36-16,0-35 16,0-1-16,18 54 15,-18-53-15,0-1 16,18 1 0,-1-1 15,1 1-31,-18 0 15,17 17 1,1-17-16,-18-1 0,18 1 16,-18 0-16,0 17 15,0 0 1,0-17-16,0-1 0,0 36 16,0-35-16,0 0 15,0-1-15,17 1 16,-17 17-1,0-17 1,0-1 0,18-17 93,-18 18-109,18-18 31,-18 18-15,17-18 0,1 0-16,-18 35 15,0-17-15,0-1 110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9DB1B4-12DD-4EB4-AEF2-EBA7C2DFF905}"/>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D04EF19F-35CB-4D6F-92B9-5019F6D23743}"/>
              </a:ext>
            </a:extLst>
          </p:cNvPr>
          <p:cNvSpPr>
            <a:spLocks noGrp="1" noChangeArrowheads="1"/>
          </p:cNvSpPr>
          <p:nvPr>
            <p:ph type="dt" idx="1"/>
          </p:nvPr>
        </p:nvSpPr>
        <p:spPr bwMode="auto">
          <a:xfrm>
            <a:off x="3971925"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15364" name="Rectangle 4">
            <a:extLst>
              <a:ext uri="{FF2B5EF4-FFF2-40B4-BE49-F238E27FC236}">
                <a16:creationId xmlns:a16="http://schemas.microsoft.com/office/drawing/2014/main" id="{C52DC14C-8A9F-4A53-BAD9-8FC4A74E3FE2}"/>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1FC6E44F-428D-425B-9D6A-1529ED1E5C21}"/>
              </a:ext>
            </a:extLst>
          </p:cNvPr>
          <p:cNvSpPr>
            <a:spLocks noGrp="1" noChangeArrowheads="1"/>
          </p:cNvSpPr>
          <p:nvPr>
            <p:ph type="body" sz="quarter" idx="3"/>
          </p:nvPr>
        </p:nvSpPr>
        <p:spPr bwMode="auto">
          <a:xfrm>
            <a:off x="935038" y="4416425"/>
            <a:ext cx="5140325"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a:extLst>
              <a:ext uri="{FF2B5EF4-FFF2-40B4-BE49-F238E27FC236}">
                <a16:creationId xmlns:a16="http://schemas.microsoft.com/office/drawing/2014/main" id="{F705789E-595F-4EEF-B901-0C9979A47DA2}"/>
              </a:ext>
            </a:extLst>
          </p:cNvPr>
          <p:cNvSpPr>
            <a:spLocks noGrp="1" noChangeArrowheads="1"/>
          </p:cNvSpPr>
          <p:nvPr>
            <p:ph type="ftr" sz="quarter" idx="4"/>
          </p:nvPr>
        </p:nvSpPr>
        <p:spPr bwMode="auto">
          <a:xfrm>
            <a:off x="0" y="8831263"/>
            <a:ext cx="3038475" cy="465137"/>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eaLnBrk="0" hangingPunct="0">
              <a:lnSpc>
                <a:spcPct val="100000"/>
              </a:lnSpc>
              <a:buFontTx/>
              <a:buNone/>
              <a:defRPr sz="1200">
                <a:latin typeface="Times" panose="02020603050405020304" pitchFamily="18" charset="0"/>
              </a:defRPr>
            </a:lvl1pPr>
          </a:lstStyle>
          <a:p>
            <a:pPr>
              <a:defRPr/>
            </a:pPr>
            <a:endParaRPr lang="en-US" altLang="en-US"/>
          </a:p>
        </p:txBody>
      </p:sp>
      <p:sp>
        <p:nvSpPr>
          <p:cNvPr id="2055" name="Rectangle 7">
            <a:extLst>
              <a:ext uri="{FF2B5EF4-FFF2-40B4-BE49-F238E27FC236}">
                <a16:creationId xmlns:a16="http://schemas.microsoft.com/office/drawing/2014/main" id="{FD0A2062-148B-4E66-B0DC-A7427C42C0B6}"/>
              </a:ext>
            </a:extLst>
          </p:cNvPr>
          <p:cNvSpPr>
            <a:spLocks noGrp="1" noChangeArrowheads="1"/>
          </p:cNvSpPr>
          <p:nvPr>
            <p:ph type="sldNum" sz="quarter" idx="5"/>
          </p:nvPr>
        </p:nvSpPr>
        <p:spPr bwMode="auto">
          <a:xfrm>
            <a:off x="3971925" y="8831263"/>
            <a:ext cx="3038475" cy="465137"/>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Times" panose="02020603050405020304" pitchFamily="18" charset="0"/>
              </a:defRPr>
            </a:lvl1pPr>
          </a:lstStyle>
          <a:p>
            <a:fld id="{22469073-AFF6-493E-A27A-9DC5539D47A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9FF4B3-B517-4D9D-8F86-768CFD0D04B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2CF18D7-19C2-400C-AC59-399CF33F7F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C238662-BA2F-408C-8231-1488626B52D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12B23DA6-52A0-4685-A165-AF72E6BAD5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59F46AE-A49E-441A-9779-8BD2FEE7AA5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1D9B4741-7784-415E-B0D4-38794C677D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8057D2-E474-4834-9DED-E5716ABBE213}"/>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EC63C593-A3F4-4588-829A-DA4C709826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b="0" i="0" kern="1200" dirty="0">
                <a:solidFill>
                  <a:schemeClr val="tx1"/>
                </a:solidFill>
                <a:effectLst/>
                <a:latin typeface="Times" panose="02020603050405020304" pitchFamily="18" charset="0"/>
                <a:ea typeface="+mn-ea"/>
                <a:cs typeface="+mn-cs"/>
              </a:rPr>
              <a:t>position-specific scoring matrix (</a:t>
            </a:r>
            <a:r>
              <a:rPr lang="en-US" sz="1200" b="1" i="0" kern="1200" dirty="0">
                <a:solidFill>
                  <a:schemeClr val="tx1"/>
                </a:solidFill>
                <a:effectLst/>
                <a:latin typeface="Times" panose="02020603050405020304" pitchFamily="18" charset="0"/>
                <a:ea typeface="+mn-ea"/>
                <a:cs typeface="+mn-cs"/>
              </a:rPr>
              <a:t>PSSM</a:t>
            </a:r>
            <a:r>
              <a:rPr lang="en-US" sz="1200" b="0" i="0" kern="1200" dirty="0">
                <a:solidFill>
                  <a:schemeClr val="tx1"/>
                </a:solidFill>
                <a:effectLst/>
                <a:latin typeface="Times" panose="02020603050405020304" pitchFamily="18" charset="0"/>
                <a:ea typeface="+mn-ea"/>
                <a:cs typeface="+mn-cs"/>
              </a:rPr>
              <a:t>)</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2C203C8-A92F-4665-8272-17B4B0A8BF1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21E099A6-D48B-4044-8946-B4D3C238F2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72D042-E9F4-438B-8A9B-DDA71ECFF535}"/>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797F2BE0-84EC-40B2-BBEC-6F830322E5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AF3DC1F-EC78-41A3-BF81-4B7D702E786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CA55B3-24F8-4FA8-AC9E-93C674E5B7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AF4397B-930C-401D-ABDB-2CDACF2A82DB}"/>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EA96F6A-3F7A-4268-8035-8C43523BFF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3B870D-6E7F-457F-BB4D-5B02F487DCEC}"/>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95A59148-CE9F-424E-9190-940F8B54F5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767D33B-3D8C-4269-A2E3-EE177C1AF162}"/>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C7ECFF6-6894-4CAB-B7D2-A297F35451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720B2C5F-7B56-4B5C-92AB-5F2EFE9CDF85}"/>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D03E7A08-3C06-4180-AFE2-C5943C5718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Non-redundant protein sequences (nr) using </a:t>
            </a:r>
            <a:r>
              <a:rPr lang="en-US" altLang="en-US" b="1"/>
              <a:t>PSI</a:t>
            </a:r>
            <a:r>
              <a:rPr lang="en-US" altLang="en-US"/>
              <a:t>-</a:t>
            </a:r>
            <a:r>
              <a:rPr lang="en-US" altLang="en-US" b="1"/>
              <a:t>BLAST</a:t>
            </a:r>
            <a:r>
              <a:rPr lang="en-US" altLang="en-US"/>
              <a:t> (Position-Specific Iterated BLAST) Show results in a new window</a:t>
            </a:r>
          </a:p>
        </p:txBody>
      </p:sp>
      <p:sp>
        <p:nvSpPr>
          <p:cNvPr id="40964" name="Slide Number Placeholder 3">
            <a:extLst>
              <a:ext uri="{FF2B5EF4-FFF2-40B4-BE49-F238E27FC236}">
                <a16:creationId xmlns:a16="http://schemas.microsoft.com/office/drawing/2014/main" id="{7C689953-22A8-4205-8481-1891E611F52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sz="4000">
                <a:solidFill>
                  <a:schemeClr val="tx1"/>
                </a:solidFill>
                <a:latin typeface="Arial Narrow" panose="020B0606020202030204" pitchFamily="34" charset="0"/>
                <a:cs typeface="Times New Roman" panose="02020603050405020304" pitchFamily="18" charset="0"/>
              </a:defRPr>
            </a:lvl1pPr>
            <a:lvl2pPr marL="742950" indent="-285750" defTabSz="931863">
              <a:defRPr sz="4000">
                <a:solidFill>
                  <a:schemeClr val="tx1"/>
                </a:solidFill>
                <a:latin typeface="Arial Narrow" panose="020B0606020202030204" pitchFamily="34" charset="0"/>
                <a:cs typeface="Times New Roman" panose="02020603050405020304" pitchFamily="18" charset="0"/>
              </a:defRPr>
            </a:lvl2pPr>
            <a:lvl3pPr marL="1143000" indent="-228600" defTabSz="931863">
              <a:defRPr sz="4000">
                <a:solidFill>
                  <a:schemeClr val="tx1"/>
                </a:solidFill>
                <a:latin typeface="Arial Narrow" panose="020B0606020202030204" pitchFamily="34" charset="0"/>
                <a:cs typeface="Times New Roman" panose="02020603050405020304" pitchFamily="18" charset="0"/>
              </a:defRPr>
            </a:lvl3pPr>
            <a:lvl4pPr marL="1600200" indent="-228600" defTabSz="931863">
              <a:defRPr sz="4000">
                <a:solidFill>
                  <a:schemeClr val="tx1"/>
                </a:solidFill>
                <a:latin typeface="Arial Narrow" panose="020B0606020202030204" pitchFamily="34" charset="0"/>
                <a:cs typeface="Times New Roman" panose="02020603050405020304" pitchFamily="18" charset="0"/>
              </a:defRPr>
            </a:lvl4pPr>
            <a:lvl5pPr marL="2057400" indent="-228600" defTabSz="931863">
              <a:defRPr sz="4000">
                <a:solidFill>
                  <a:schemeClr val="tx1"/>
                </a:solidFill>
                <a:latin typeface="Arial Narrow" panose="020B0606020202030204" pitchFamily="34" charset="0"/>
                <a:cs typeface="Times New Roman" panose="02020603050405020304" pitchFamily="18" charset="0"/>
              </a:defRPr>
            </a:lvl5pPr>
            <a:lvl6pPr marL="25146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6pPr>
            <a:lvl7pPr marL="29718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7pPr>
            <a:lvl8pPr marL="34290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8pPr>
            <a:lvl9pPr marL="38862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9pPr>
          </a:lstStyle>
          <a:p>
            <a:fld id="{9233F1B3-AF9D-49B3-A5F6-6D0B321BA271}" type="slidenum">
              <a:rPr lang="en-US" altLang="en-US" sz="1200">
                <a:latin typeface="Times" panose="02020603050405020304" pitchFamily="18" charset="0"/>
              </a:rPr>
              <a:pPr/>
              <a:t>23</a:t>
            </a:fld>
            <a:endParaRPr lang="en-US" altLang="en-US" sz="12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833152E-8592-4159-AD5C-57F9C4BE02B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6AA403B2-9159-498A-A75F-9390ED889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Nuclear Magnetic Resonance (</a:t>
            </a:r>
            <a:r>
              <a:rPr lang="en-US" altLang="en-US" b="1"/>
              <a:t>NMR</a:t>
            </a:r>
            <a:r>
              <a:rPr lang="en-US" altLang="en-US"/>
              <a:t>) </a:t>
            </a:r>
            <a:r>
              <a:rPr lang="en-US" altLang="en-US" b="1"/>
              <a:t>spectroscopy</a:t>
            </a:r>
            <a:r>
              <a:rPr lang="en-US" altLang="en-US"/>
              <a:t>is an analytical chemistry technique used in quality control and reserach for determining the content and purity of a sample as well as its molecular structure. </a:t>
            </a:r>
          </a:p>
        </p:txBody>
      </p:sp>
      <p:sp>
        <p:nvSpPr>
          <p:cNvPr id="50180" name="Slide Number Placeholder 3">
            <a:extLst>
              <a:ext uri="{FF2B5EF4-FFF2-40B4-BE49-F238E27FC236}">
                <a16:creationId xmlns:a16="http://schemas.microsoft.com/office/drawing/2014/main" id="{B8484D72-B817-43EC-874A-5D1B597649E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sz="4000">
                <a:solidFill>
                  <a:schemeClr val="tx1"/>
                </a:solidFill>
                <a:latin typeface="Arial Narrow" panose="020B0606020202030204" pitchFamily="34" charset="0"/>
                <a:cs typeface="Times New Roman" panose="02020603050405020304" pitchFamily="18" charset="0"/>
              </a:defRPr>
            </a:lvl1pPr>
            <a:lvl2pPr marL="742950" indent="-285750" defTabSz="931863">
              <a:defRPr sz="4000">
                <a:solidFill>
                  <a:schemeClr val="tx1"/>
                </a:solidFill>
                <a:latin typeface="Arial Narrow" panose="020B0606020202030204" pitchFamily="34" charset="0"/>
                <a:cs typeface="Times New Roman" panose="02020603050405020304" pitchFamily="18" charset="0"/>
              </a:defRPr>
            </a:lvl2pPr>
            <a:lvl3pPr marL="1143000" indent="-228600" defTabSz="931863">
              <a:defRPr sz="4000">
                <a:solidFill>
                  <a:schemeClr val="tx1"/>
                </a:solidFill>
                <a:latin typeface="Arial Narrow" panose="020B0606020202030204" pitchFamily="34" charset="0"/>
                <a:cs typeface="Times New Roman" panose="02020603050405020304" pitchFamily="18" charset="0"/>
              </a:defRPr>
            </a:lvl3pPr>
            <a:lvl4pPr marL="1600200" indent="-228600" defTabSz="931863">
              <a:defRPr sz="4000">
                <a:solidFill>
                  <a:schemeClr val="tx1"/>
                </a:solidFill>
                <a:latin typeface="Arial Narrow" panose="020B0606020202030204" pitchFamily="34" charset="0"/>
                <a:cs typeface="Times New Roman" panose="02020603050405020304" pitchFamily="18" charset="0"/>
              </a:defRPr>
            </a:lvl4pPr>
            <a:lvl5pPr marL="2057400" indent="-228600" defTabSz="931863">
              <a:defRPr sz="4000">
                <a:solidFill>
                  <a:schemeClr val="tx1"/>
                </a:solidFill>
                <a:latin typeface="Arial Narrow" panose="020B0606020202030204" pitchFamily="34" charset="0"/>
                <a:cs typeface="Times New Roman" panose="02020603050405020304" pitchFamily="18" charset="0"/>
              </a:defRPr>
            </a:lvl5pPr>
            <a:lvl6pPr marL="25146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6pPr>
            <a:lvl7pPr marL="29718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7pPr>
            <a:lvl8pPr marL="34290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8pPr>
            <a:lvl9pPr marL="3886200" indent="-228600" defTabSz="931863" eaLnBrk="0" fontAlgn="base" hangingPunct="0">
              <a:spcBef>
                <a:spcPct val="0"/>
              </a:spcBef>
              <a:spcAft>
                <a:spcPct val="0"/>
              </a:spcAft>
              <a:defRPr sz="4000">
                <a:solidFill>
                  <a:schemeClr val="tx1"/>
                </a:solidFill>
                <a:latin typeface="Arial Narrow" panose="020B0606020202030204" pitchFamily="34" charset="0"/>
                <a:cs typeface="Times New Roman" panose="02020603050405020304" pitchFamily="18" charset="0"/>
              </a:defRPr>
            </a:lvl9pPr>
          </a:lstStyle>
          <a:p>
            <a:fld id="{5A37E4E8-D880-4ADD-941F-20DB938F64A4}" type="slidenum">
              <a:rPr lang="en-US" altLang="en-US" sz="1200">
                <a:latin typeface="Times" panose="02020603050405020304" pitchFamily="18" charset="0"/>
              </a:rPr>
              <a:pPr/>
              <a:t>31</a:t>
            </a:fld>
            <a:endParaRPr lang="en-US" altLang="en-US" sz="12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7F198BA-C10D-4991-A16E-399227CF000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023FC27-531F-45D2-950D-95B5906762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2B56871C-9E0A-4587-8FB5-04918B71EF49}"/>
              </a:ext>
            </a:extLst>
          </p:cNvPr>
          <p:cNvSpPr>
            <a:spLocks noChangeArrowheads="1"/>
          </p:cNvSpPr>
          <p:nvPr/>
        </p:nvSpPr>
        <p:spPr bwMode="auto">
          <a:xfrm>
            <a:off x="0" y="685800"/>
            <a:ext cx="9144000" cy="6172200"/>
          </a:xfrm>
          <a:prstGeom prst="rect">
            <a:avLst/>
          </a:prstGeom>
          <a:solidFill>
            <a:srgbClr val="FFFF00"/>
          </a:solidFill>
          <a:ln w="9525">
            <a:solidFill>
              <a:schemeClr val="tx1"/>
            </a:solidFill>
            <a:miter lim="800000"/>
            <a:headEnd/>
            <a:tailEnd/>
          </a:ln>
          <a:effectLst/>
        </p:spPr>
        <p:txBody>
          <a:bodyPr wrap="none" anchor="ctr"/>
          <a:lstStyle>
            <a:lvl1pPr>
              <a:lnSpc>
                <a:spcPct val="120000"/>
              </a:lnSpc>
              <a:buChar char="•"/>
              <a:defRPr sz="4000">
                <a:solidFill>
                  <a:schemeClr val="tx1"/>
                </a:solidFill>
                <a:latin typeface="Arial Narrow" panose="020B0606020202030204" pitchFamily="34" charset="0"/>
                <a:cs typeface="Times New Roman" panose="02020603050405020304" pitchFamily="18" charset="0"/>
              </a:defRPr>
            </a:lvl1pPr>
            <a:lvl2pPr marL="742950" indent="-285750">
              <a:lnSpc>
                <a:spcPct val="120000"/>
              </a:lnSpc>
              <a:buChar char="•"/>
              <a:defRPr sz="4000">
                <a:solidFill>
                  <a:schemeClr val="tx1"/>
                </a:solidFill>
                <a:latin typeface="Arial Narrow" panose="020B0606020202030204" pitchFamily="34" charset="0"/>
                <a:cs typeface="Times New Roman" panose="02020603050405020304" pitchFamily="18" charset="0"/>
              </a:defRPr>
            </a:lvl2pPr>
            <a:lvl3pPr marL="11430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3pPr>
            <a:lvl4pPr marL="16002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4pPr>
            <a:lvl5pPr marL="20574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5pPr>
            <a:lvl6pPr marL="25146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6pPr>
            <a:lvl7pPr marL="29718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7pPr>
            <a:lvl8pPr marL="34290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8pPr>
            <a:lvl9pPr marL="38862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9pPr>
          </a:lstStyle>
          <a:p>
            <a:pPr algn="ctr">
              <a:lnSpc>
                <a:spcPct val="100000"/>
              </a:lnSpc>
              <a:buFontTx/>
              <a:buNone/>
              <a:defRPr/>
            </a:pPr>
            <a:endParaRPr lang="en-US" altLang="en-US" sz="2400">
              <a:solidFill>
                <a:srgbClr val="FFFF00"/>
              </a:solidFill>
              <a:latin typeface="Times" panose="02020603050405020304" pitchFamily="18" charset="0"/>
            </a:endParaRPr>
          </a:p>
        </p:txBody>
      </p:sp>
      <p:sp>
        <p:nvSpPr>
          <p:cNvPr id="4" name="Rectangle 13">
            <a:extLst>
              <a:ext uri="{FF2B5EF4-FFF2-40B4-BE49-F238E27FC236}">
                <a16:creationId xmlns:a16="http://schemas.microsoft.com/office/drawing/2014/main" id="{0AA8A03A-1F5E-4C07-8B1D-CA0319988E78}"/>
              </a:ext>
            </a:extLst>
          </p:cNvPr>
          <p:cNvSpPr>
            <a:spLocks noChangeArrowheads="1"/>
          </p:cNvSpPr>
          <p:nvPr/>
        </p:nvSpPr>
        <p:spPr bwMode="auto">
          <a:xfrm>
            <a:off x="0" y="685800"/>
            <a:ext cx="9144000" cy="6172200"/>
          </a:xfrm>
          <a:prstGeom prst="rect">
            <a:avLst/>
          </a:prstGeom>
          <a:noFill/>
          <a:ln w="9525">
            <a:solidFill>
              <a:schemeClr val="tx1"/>
            </a:solidFill>
            <a:miter lim="800000"/>
            <a:headEnd/>
            <a:tailEnd/>
          </a:ln>
          <a:effectLst/>
        </p:spPr>
        <p:txBody>
          <a:bodyPr wrap="none" anchor="ctr"/>
          <a:lstStyle>
            <a:lvl1pPr>
              <a:lnSpc>
                <a:spcPct val="120000"/>
              </a:lnSpc>
              <a:buChar char="•"/>
              <a:defRPr sz="4000">
                <a:solidFill>
                  <a:schemeClr val="tx1"/>
                </a:solidFill>
                <a:latin typeface="Arial Narrow" panose="020B0606020202030204" pitchFamily="34" charset="0"/>
                <a:cs typeface="Times New Roman" panose="02020603050405020304" pitchFamily="18" charset="0"/>
              </a:defRPr>
            </a:lvl1pPr>
            <a:lvl2pPr marL="742950" indent="-285750">
              <a:lnSpc>
                <a:spcPct val="120000"/>
              </a:lnSpc>
              <a:buChar char="•"/>
              <a:defRPr sz="4000">
                <a:solidFill>
                  <a:schemeClr val="tx1"/>
                </a:solidFill>
                <a:latin typeface="Arial Narrow" panose="020B0606020202030204" pitchFamily="34" charset="0"/>
                <a:cs typeface="Times New Roman" panose="02020603050405020304" pitchFamily="18" charset="0"/>
              </a:defRPr>
            </a:lvl2pPr>
            <a:lvl3pPr marL="11430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3pPr>
            <a:lvl4pPr marL="16002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4pPr>
            <a:lvl5pPr marL="20574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5pPr>
            <a:lvl6pPr marL="25146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6pPr>
            <a:lvl7pPr marL="29718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7pPr>
            <a:lvl8pPr marL="34290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8pPr>
            <a:lvl9pPr marL="38862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9pPr>
          </a:lstStyle>
          <a:p>
            <a:pPr eaLnBrk="1" hangingPunct="1">
              <a:defRPr/>
            </a:pPr>
            <a:endParaRPr lang="en-US" altLang="en-US"/>
          </a:p>
        </p:txBody>
      </p:sp>
      <p:sp>
        <p:nvSpPr>
          <p:cNvPr id="5" name="Rectangle 14">
            <a:extLst>
              <a:ext uri="{FF2B5EF4-FFF2-40B4-BE49-F238E27FC236}">
                <a16:creationId xmlns:a16="http://schemas.microsoft.com/office/drawing/2014/main" id="{99ACE87A-33F7-412C-85AF-BAD048118B5E}"/>
              </a:ext>
            </a:extLst>
          </p:cNvPr>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a:effectLst/>
        </p:spPr>
        <p:txBody>
          <a:bodyPr wrap="none" anchor="ctr"/>
          <a:lstStyle>
            <a:lvl1pPr>
              <a:lnSpc>
                <a:spcPct val="120000"/>
              </a:lnSpc>
              <a:buChar char="•"/>
              <a:defRPr sz="4000">
                <a:solidFill>
                  <a:schemeClr val="tx1"/>
                </a:solidFill>
                <a:latin typeface="Arial Narrow" panose="020B0606020202030204" pitchFamily="34" charset="0"/>
                <a:cs typeface="Times New Roman" panose="02020603050405020304" pitchFamily="18" charset="0"/>
              </a:defRPr>
            </a:lvl1pPr>
            <a:lvl2pPr marL="742950" indent="-285750">
              <a:lnSpc>
                <a:spcPct val="120000"/>
              </a:lnSpc>
              <a:buChar char="•"/>
              <a:defRPr sz="4000">
                <a:solidFill>
                  <a:schemeClr val="tx1"/>
                </a:solidFill>
                <a:latin typeface="Arial Narrow" panose="020B0606020202030204" pitchFamily="34" charset="0"/>
                <a:cs typeface="Times New Roman" panose="02020603050405020304" pitchFamily="18" charset="0"/>
              </a:defRPr>
            </a:lvl2pPr>
            <a:lvl3pPr marL="11430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3pPr>
            <a:lvl4pPr marL="16002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4pPr>
            <a:lvl5pPr marL="20574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5pPr>
            <a:lvl6pPr marL="25146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6pPr>
            <a:lvl7pPr marL="29718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7pPr>
            <a:lvl8pPr marL="34290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8pPr>
            <a:lvl9pPr marL="38862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9pPr>
          </a:lstStyle>
          <a:p>
            <a:pPr eaLnBrk="1" hangingPunct="1">
              <a:defRPr/>
            </a:pPr>
            <a:endParaRPr lang="en-US" altLang="en-US"/>
          </a:p>
        </p:txBody>
      </p:sp>
      <p:sp>
        <p:nvSpPr>
          <p:cNvPr id="6" name="Line 15">
            <a:extLst>
              <a:ext uri="{FF2B5EF4-FFF2-40B4-BE49-F238E27FC236}">
                <a16:creationId xmlns:a16="http://schemas.microsoft.com/office/drawing/2014/main" id="{FECB7676-1F16-45DC-A0B3-37F378E61BE9}"/>
              </a:ext>
            </a:extLst>
          </p:cNvPr>
          <p:cNvSpPr>
            <a:spLocks noChangeShapeType="1"/>
          </p:cNvSpPr>
          <p:nvPr/>
        </p:nvSpPr>
        <p:spPr bwMode="auto">
          <a:xfrm>
            <a:off x="0" y="685800"/>
            <a:ext cx="914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16">
            <a:extLst>
              <a:ext uri="{FF2B5EF4-FFF2-40B4-BE49-F238E27FC236}">
                <a16:creationId xmlns:a16="http://schemas.microsoft.com/office/drawing/2014/main" id="{B57FB0C7-9064-4FF6-B16E-55E22718D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a:extLst>
              <a:ext uri="{FF2B5EF4-FFF2-40B4-BE49-F238E27FC236}">
                <a16:creationId xmlns:a16="http://schemas.microsoft.com/office/drawing/2014/main" id="{2D114261-FA31-4ACD-A692-1F1ACC5CC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57575"/>
            <a:ext cx="5486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8">
            <a:extLst>
              <a:ext uri="{FF2B5EF4-FFF2-40B4-BE49-F238E27FC236}">
                <a16:creationId xmlns:a16="http://schemas.microsoft.com/office/drawing/2014/main" id="{40C6F991-EF18-4096-868A-17C74E5354C2}"/>
              </a:ext>
            </a:extLst>
          </p:cNvPr>
          <p:cNvSpPr>
            <a:spLocks noChangeShapeType="1"/>
          </p:cNvSpPr>
          <p:nvPr/>
        </p:nvSpPr>
        <p:spPr bwMode="auto">
          <a:xfrm>
            <a:off x="0" y="695325"/>
            <a:ext cx="91440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Rectangle 7"/>
          <p:cNvSpPr>
            <a:spLocks noGrp="1" noChangeArrowheads="1"/>
          </p:cNvSpPr>
          <p:nvPr>
            <p:ph type="ctrTitle"/>
          </p:nvPr>
        </p:nvSpPr>
        <p:spPr>
          <a:xfrm>
            <a:off x="914400" y="2133600"/>
            <a:ext cx="7313613" cy="1066800"/>
          </a:xfrm>
        </p:spPr>
        <p:txBody>
          <a:bodyPr anchor="t"/>
          <a:lstStyle>
            <a:lvl1pPr>
              <a:lnSpc>
                <a:spcPct val="110000"/>
              </a:lnSpc>
              <a:defRPr sz="5400">
                <a:latin typeface="Arial Black" panose="020B0A04020102020204" pitchFamily="34" charset="0"/>
              </a:defRPr>
            </a:lvl1pPr>
          </a:lstStyle>
          <a:p>
            <a:pPr lvl="0"/>
            <a:r>
              <a:rPr lang="en-US" altLang="en-US" noProof="0"/>
              <a:t>Click to edit Master title style</a:t>
            </a:r>
          </a:p>
        </p:txBody>
      </p:sp>
    </p:spTree>
    <p:extLst>
      <p:ext uri="{BB962C8B-B14F-4D97-AF65-F5344CB8AC3E}">
        <p14:creationId xmlns:p14="http://schemas.microsoft.com/office/powerpoint/2010/main" val="235567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629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762000"/>
            <a:ext cx="1827213"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0"/>
            <a:ext cx="53340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34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313613" cy="914400"/>
          </a:xfrm>
        </p:spPr>
        <p:txBody>
          <a:bodyPr/>
          <a:lstStyle/>
          <a:p>
            <a:r>
              <a:rPr lang="en-US"/>
              <a:t>Click to edit Master title style</a:t>
            </a:r>
          </a:p>
        </p:txBody>
      </p:sp>
      <p:sp>
        <p:nvSpPr>
          <p:cNvPr id="3" name="Text Placeholder 2"/>
          <p:cNvSpPr>
            <a:spLocks noGrp="1"/>
          </p:cNvSpPr>
          <p:nvPr>
            <p:ph type="body" sz="half" idx="1"/>
          </p:nvPr>
        </p:nvSpPr>
        <p:spPr>
          <a:xfrm>
            <a:off x="914400" y="1752600"/>
            <a:ext cx="7313613" cy="213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4038600"/>
            <a:ext cx="7313613" cy="213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859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313613" cy="914400"/>
          </a:xfrm>
        </p:spPr>
        <p:txBody>
          <a:bodyPr/>
          <a:lstStyle/>
          <a:p>
            <a:r>
              <a:rPr lang="en-US"/>
              <a:t>Click to edit Master title style</a:t>
            </a:r>
          </a:p>
        </p:txBody>
      </p:sp>
      <p:sp>
        <p:nvSpPr>
          <p:cNvPr id="3" name="Text Placeholder 2"/>
          <p:cNvSpPr>
            <a:spLocks noGrp="1"/>
          </p:cNvSpPr>
          <p:nvPr>
            <p:ph type="body" sz="half" idx="1"/>
          </p:nvPr>
        </p:nvSpPr>
        <p:spPr>
          <a:xfrm>
            <a:off x="914400" y="1752600"/>
            <a:ext cx="3579813"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752600"/>
            <a:ext cx="35814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053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00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7553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752600"/>
            <a:ext cx="3579813"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752600"/>
            <a:ext cx="35814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7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02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646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57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615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5443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BCC34541-467F-4E53-9573-6B03DC0190A4}"/>
              </a:ext>
            </a:extLst>
          </p:cNvPr>
          <p:cNvSpPr>
            <a:spLocks noChangeArrowheads="1"/>
          </p:cNvSpPr>
          <p:nvPr/>
        </p:nvSpPr>
        <p:spPr bwMode="auto">
          <a:xfrm>
            <a:off x="0" y="6400800"/>
            <a:ext cx="9144000" cy="457200"/>
          </a:xfrm>
          <a:prstGeom prst="rect">
            <a:avLst/>
          </a:prstGeom>
          <a:solidFill>
            <a:schemeClr val="tx2"/>
          </a:solidFill>
          <a:ln w="9525">
            <a:solidFill>
              <a:schemeClr val="tx1"/>
            </a:solidFill>
            <a:miter lim="800000"/>
            <a:headEnd/>
            <a:tailEnd/>
          </a:ln>
          <a:effectLst/>
        </p:spPr>
        <p:txBody>
          <a:bodyPr wrap="none" anchor="ctr"/>
          <a:lstStyle>
            <a:lvl1pPr>
              <a:lnSpc>
                <a:spcPct val="120000"/>
              </a:lnSpc>
              <a:buChar char="•"/>
              <a:defRPr sz="4000">
                <a:solidFill>
                  <a:schemeClr val="tx1"/>
                </a:solidFill>
                <a:latin typeface="Arial Narrow" panose="020B0606020202030204" pitchFamily="34" charset="0"/>
                <a:cs typeface="Times New Roman" panose="02020603050405020304" pitchFamily="18" charset="0"/>
              </a:defRPr>
            </a:lvl1pPr>
            <a:lvl2pPr marL="742950" indent="-285750">
              <a:lnSpc>
                <a:spcPct val="120000"/>
              </a:lnSpc>
              <a:buChar char="•"/>
              <a:defRPr sz="4000">
                <a:solidFill>
                  <a:schemeClr val="tx1"/>
                </a:solidFill>
                <a:latin typeface="Arial Narrow" panose="020B0606020202030204" pitchFamily="34" charset="0"/>
                <a:cs typeface="Times New Roman" panose="02020603050405020304" pitchFamily="18" charset="0"/>
              </a:defRPr>
            </a:lvl2pPr>
            <a:lvl3pPr marL="11430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3pPr>
            <a:lvl4pPr marL="16002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4pPr>
            <a:lvl5pPr marL="20574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5pPr>
            <a:lvl6pPr marL="25146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6pPr>
            <a:lvl7pPr marL="29718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7pPr>
            <a:lvl8pPr marL="34290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8pPr>
            <a:lvl9pPr marL="38862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9pPr>
          </a:lstStyle>
          <a:p>
            <a:pPr eaLnBrk="1" hangingPunct="1">
              <a:defRPr/>
            </a:pPr>
            <a:endParaRPr lang="en-US" altLang="en-US"/>
          </a:p>
        </p:txBody>
      </p:sp>
      <p:pic>
        <p:nvPicPr>
          <p:cNvPr id="1027" name="Picture 8">
            <a:extLst>
              <a:ext uri="{FF2B5EF4-FFF2-40B4-BE49-F238E27FC236}">
                <a16:creationId xmlns:a16="http://schemas.microsoft.com/office/drawing/2014/main" id="{4579E851-AB5B-4D39-8E5F-BF8F3F8237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a:extLst>
              <a:ext uri="{FF2B5EF4-FFF2-40B4-BE49-F238E27FC236}">
                <a16:creationId xmlns:a16="http://schemas.microsoft.com/office/drawing/2014/main" id="{90BF6E55-F9CC-4170-BF79-7A817CF98808}"/>
              </a:ext>
            </a:extLst>
          </p:cNvPr>
          <p:cNvSpPr>
            <a:spLocks noChangeArrowheads="1"/>
          </p:cNvSpPr>
          <p:nvPr/>
        </p:nvSpPr>
        <p:spPr bwMode="auto">
          <a:xfrm>
            <a:off x="0" y="0"/>
            <a:ext cx="9144000" cy="609600"/>
          </a:xfrm>
          <a:prstGeom prst="rect">
            <a:avLst/>
          </a:prstGeom>
          <a:solidFill>
            <a:srgbClr val="FFFF00"/>
          </a:solidFill>
          <a:ln>
            <a:noFill/>
          </a:ln>
          <a:effectLst/>
        </p:spPr>
        <p:txBody>
          <a:bodyPr wrap="none" anchor="ctr"/>
          <a:lstStyle>
            <a:lvl1pPr>
              <a:lnSpc>
                <a:spcPct val="120000"/>
              </a:lnSpc>
              <a:buChar char="•"/>
              <a:defRPr sz="4000">
                <a:solidFill>
                  <a:schemeClr val="tx1"/>
                </a:solidFill>
                <a:latin typeface="Arial Narrow" panose="020B0606020202030204" pitchFamily="34" charset="0"/>
                <a:cs typeface="Times New Roman" panose="02020603050405020304" pitchFamily="18" charset="0"/>
              </a:defRPr>
            </a:lvl1pPr>
            <a:lvl2pPr marL="742950" indent="-285750">
              <a:lnSpc>
                <a:spcPct val="120000"/>
              </a:lnSpc>
              <a:buChar char="•"/>
              <a:defRPr sz="4000">
                <a:solidFill>
                  <a:schemeClr val="tx1"/>
                </a:solidFill>
                <a:latin typeface="Arial Narrow" panose="020B0606020202030204" pitchFamily="34" charset="0"/>
                <a:cs typeface="Times New Roman" panose="02020603050405020304" pitchFamily="18" charset="0"/>
              </a:defRPr>
            </a:lvl2pPr>
            <a:lvl3pPr marL="11430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3pPr>
            <a:lvl4pPr marL="16002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4pPr>
            <a:lvl5pPr marL="2057400" indent="-228600">
              <a:lnSpc>
                <a:spcPct val="120000"/>
              </a:lnSpc>
              <a:buChar char="•"/>
              <a:defRPr sz="4000">
                <a:solidFill>
                  <a:schemeClr val="tx1"/>
                </a:solidFill>
                <a:latin typeface="Arial Narrow" panose="020B0606020202030204" pitchFamily="34" charset="0"/>
                <a:cs typeface="Times New Roman" panose="02020603050405020304" pitchFamily="18" charset="0"/>
              </a:defRPr>
            </a:lvl5pPr>
            <a:lvl6pPr marL="25146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6pPr>
            <a:lvl7pPr marL="29718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7pPr>
            <a:lvl8pPr marL="34290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8pPr>
            <a:lvl9pPr marL="3886200" indent="-228600" eaLnBrk="0" fontAlgn="base" hangingPunct="0">
              <a:lnSpc>
                <a:spcPct val="120000"/>
              </a:lnSpc>
              <a:spcBef>
                <a:spcPct val="0"/>
              </a:spcBef>
              <a:spcAft>
                <a:spcPct val="0"/>
              </a:spcAft>
              <a:buChar char="•"/>
              <a:defRPr sz="4000">
                <a:solidFill>
                  <a:schemeClr val="tx1"/>
                </a:solidFill>
                <a:latin typeface="Arial Narrow" panose="020B0606020202030204" pitchFamily="34" charset="0"/>
                <a:cs typeface="Times New Roman" panose="02020603050405020304" pitchFamily="18" charset="0"/>
              </a:defRPr>
            </a:lvl9pPr>
          </a:lstStyle>
          <a:p>
            <a:pPr eaLnBrk="1" hangingPunct="1">
              <a:defRPr/>
            </a:pPr>
            <a:endParaRPr lang="en-US" altLang="en-US"/>
          </a:p>
        </p:txBody>
      </p:sp>
      <p:sp>
        <p:nvSpPr>
          <p:cNvPr id="1029" name="Line 10">
            <a:extLst>
              <a:ext uri="{FF2B5EF4-FFF2-40B4-BE49-F238E27FC236}">
                <a16:creationId xmlns:a16="http://schemas.microsoft.com/office/drawing/2014/main" id="{C61567E2-4030-450D-8DE1-8D3C1BD9AFAD}"/>
              </a:ext>
            </a:extLst>
          </p:cNvPr>
          <p:cNvSpPr>
            <a:spLocks noChangeShapeType="1"/>
          </p:cNvSpPr>
          <p:nvPr/>
        </p:nvSpPr>
        <p:spPr bwMode="auto">
          <a:xfrm>
            <a:off x="0" y="609600"/>
            <a:ext cx="914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0" name="Picture 11">
            <a:extLst>
              <a:ext uri="{FF2B5EF4-FFF2-40B4-BE49-F238E27FC236}">
                <a16:creationId xmlns:a16="http://schemas.microsoft.com/office/drawing/2014/main" id="{5D32A71C-7137-4673-B146-043B832CF0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100013"/>
            <a:ext cx="16764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
            <a:extLst>
              <a:ext uri="{FF2B5EF4-FFF2-40B4-BE49-F238E27FC236}">
                <a16:creationId xmlns:a16="http://schemas.microsoft.com/office/drawing/2014/main" id="{5719A8E8-ACA9-422E-8FDD-9F791ACE0511}"/>
              </a:ext>
            </a:extLst>
          </p:cNvPr>
          <p:cNvSpPr>
            <a:spLocks noGrp="1" noChangeArrowheads="1"/>
          </p:cNvSpPr>
          <p:nvPr>
            <p:ph type="title"/>
          </p:nvPr>
        </p:nvSpPr>
        <p:spPr bwMode="auto">
          <a:xfrm>
            <a:off x="914400" y="762000"/>
            <a:ext cx="7313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3">
            <a:extLst>
              <a:ext uri="{FF2B5EF4-FFF2-40B4-BE49-F238E27FC236}">
                <a16:creationId xmlns:a16="http://schemas.microsoft.com/office/drawing/2014/main" id="{909E6040-4398-49E2-9569-89353D352B8D}"/>
              </a:ext>
            </a:extLst>
          </p:cNvPr>
          <p:cNvSpPr>
            <a:spLocks noGrp="1" noChangeArrowheads="1"/>
          </p:cNvSpPr>
          <p:nvPr>
            <p:ph type="body" idx="1"/>
          </p:nvPr>
        </p:nvSpPr>
        <p:spPr bwMode="auto">
          <a:xfrm>
            <a:off x="914400" y="1752600"/>
            <a:ext cx="731361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xStyles>
    <p:titleStyle>
      <a:lvl1pPr algn="ctr" rtl="0" eaLnBrk="0" fontAlgn="base" hangingPunct="0">
        <a:spcBef>
          <a:spcPct val="0"/>
        </a:spcBef>
        <a:spcAft>
          <a:spcPct val="0"/>
        </a:spcAft>
        <a:defRPr sz="3600" b="1" i="1" kern="1200">
          <a:solidFill>
            <a:schemeClr val="tx2"/>
          </a:solidFill>
          <a:latin typeface="+mj-lt"/>
          <a:ea typeface="+mj-ea"/>
          <a:cs typeface="+mj-cs"/>
        </a:defRPr>
      </a:lvl1pPr>
      <a:lvl2pPr algn="ctr" rtl="0" eaLnBrk="0" fontAlgn="base" hangingPunct="0">
        <a:spcBef>
          <a:spcPct val="0"/>
        </a:spcBef>
        <a:spcAft>
          <a:spcPct val="0"/>
        </a:spcAft>
        <a:defRPr sz="3600" b="1" i="1">
          <a:solidFill>
            <a:schemeClr val="tx2"/>
          </a:solidFill>
          <a:latin typeface="Georgia" panose="02040502050405020303" pitchFamily="18" charset="0"/>
        </a:defRPr>
      </a:lvl2pPr>
      <a:lvl3pPr algn="ctr" rtl="0" eaLnBrk="0" fontAlgn="base" hangingPunct="0">
        <a:spcBef>
          <a:spcPct val="0"/>
        </a:spcBef>
        <a:spcAft>
          <a:spcPct val="0"/>
        </a:spcAft>
        <a:defRPr sz="3600" b="1" i="1">
          <a:solidFill>
            <a:schemeClr val="tx2"/>
          </a:solidFill>
          <a:latin typeface="Georgia" panose="02040502050405020303" pitchFamily="18" charset="0"/>
        </a:defRPr>
      </a:lvl3pPr>
      <a:lvl4pPr algn="ctr" rtl="0" eaLnBrk="0" fontAlgn="base" hangingPunct="0">
        <a:spcBef>
          <a:spcPct val="0"/>
        </a:spcBef>
        <a:spcAft>
          <a:spcPct val="0"/>
        </a:spcAft>
        <a:defRPr sz="3600" b="1" i="1">
          <a:solidFill>
            <a:schemeClr val="tx2"/>
          </a:solidFill>
          <a:latin typeface="Georgia" panose="02040502050405020303" pitchFamily="18" charset="0"/>
        </a:defRPr>
      </a:lvl4pPr>
      <a:lvl5pPr algn="ctr" rtl="0" eaLnBrk="0" fontAlgn="base" hangingPunct="0">
        <a:spcBef>
          <a:spcPct val="0"/>
        </a:spcBef>
        <a:spcAft>
          <a:spcPct val="0"/>
        </a:spcAft>
        <a:defRPr sz="3600" b="1" i="1">
          <a:solidFill>
            <a:schemeClr val="tx2"/>
          </a:solidFill>
          <a:latin typeface="Georgia" panose="02040502050405020303" pitchFamily="18" charset="0"/>
        </a:defRPr>
      </a:lvl5pPr>
      <a:lvl6pPr marL="457200" algn="ctr" rtl="0" fontAlgn="base">
        <a:spcBef>
          <a:spcPct val="0"/>
        </a:spcBef>
        <a:spcAft>
          <a:spcPct val="0"/>
        </a:spcAft>
        <a:defRPr sz="3600" b="1" i="1">
          <a:solidFill>
            <a:schemeClr val="tx2"/>
          </a:solidFill>
          <a:latin typeface="Georgia" panose="02040502050405020303" pitchFamily="18" charset="0"/>
        </a:defRPr>
      </a:lvl6pPr>
      <a:lvl7pPr marL="914400" algn="ctr" rtl="0" fontAlgn="base">
        <a:spcBef>
          <a:spcPct val="0"/>
        </a:spcBef>
        <a:spcAft>
          <a:spcPct val="0"/>
        </a:spcAft>
        <a:defRPr sz="3600" b="1" i="1">
          <a:solidFill>
            <a:schemeClr val="tx2"/>
          </a:solidFill>
          <a:latin typeface="Georgia" panose="02040502050405020303" pitchFamily="18" charset="0"/>
        </a:defRPr>
      </a:lvl7pPr>
      <a:lvl8pPr marL="1371600" algn="ctr" rtl="0" fontAlgn="base">
        <a:spcBef>
          <a:spcPct val="0"/>
        </a:spcBef>
        <a:spcAft>
          <a:spcPct val="0"/>
        </a:spcAft>
        <a:defRPr sz="3600" b="1" i="1">
          <a:solidFill>
            <a:schemeClr val="tx2"/>
          </a:solidFill>
          <a:latin typeface="Georgia" panose="02040502050405020303" pitchFamily="18" charset="0"/>
        </a:defRPr>
      </a:lvl8pPr>
      <a:lvl9pPr marL="1828800" algn="ctr" rtl="0" fontAlgn="base">
        <a:spcBef>
          <a:spcPct val="0"/>
        </a:spcBef>
        <a:spcAft>
          <a:spcPct val="0"/>
        </a:spcAft>
        <a:defRPr sz="3600" b="1" i="1">
          <a:solidFill>
            <a:schemeClr val="tx2"/>
          </a:solidFill>
          <a:latin typeface="Georgia" panose="02040502050405020303" pitchFamily="18" charset="0"/>
        </a:defRPr>
      </a:lvl9pPr>
    </p:titleStyle>
    <p:bodyStyle>
      <a:lvl1pPr marL="342900" indent="-342900" algn="l" rtl="0" eaLnBrk="0" fontAlgn="base" hangingPunct="0">
        <a:lnSpc>
          <a:spcPct val="130000"/>
        </a:lnSpc>
        <a:spcBef>
          <a:spcPct val="0"/>
        </a:spcBef>
        <a:spcAft>
          <a:spcPct val="0"/>
        </a:spcAft>
        <a:buFont typeface="Wingdings" panose="05000000000000000000" pitchFamily="2" charset="2"/>
        <a:buChar char="ü"/>
        <a:defRPr sz="3200" kern="1200">
          <a:solidFill>
            <a:schemeClr val="tx1"/>
          </a:solidFill>
          <a:latin typeface="+mn-lt"/>
          <a:ea typeface="+mn-ea"/>
          <a:cs typeface="+mn-cs"/>
        </a:defRPr>
      </a:lvl1pPr>
      <a:lvl2pPr marL="742950" indent="-285750" algn="l" rtl="0" eaLnBrk="0" fontAlgn="base" hangingPunct="0">
        <a:lnSpc>
          <a:spcPct val="130000"/>
        </a:lnSpc>
        <a:spcBef>
          <a:spcPct val="0"/>
        </a:spcBef>
        <a:spcAft>
          <a:spcPct val="0"/>
        </a:spcAft>
        <a:buChar char="•"/>
        <a:defRPr sz="2800" kern="1200">
          <a:solidFill>
            <a:schemeClr val="tx1"/>
          </a:solidFill>
          <a:latin typeface="+mn-lt"/>
          <a:ea typeface="+mn-ea"/>
          <a:cs typeface="+mn-cs"/>
        </a:defRPr>
      </a:lvl2pPr>
      <a:lvl3pPr marL="1143000" indent="-228600" algn="l" rtl="0" eaLnBrk="0" fontAlgn="base" hangingPunct="0">
        <a:lnSpc>
          <a:spcPct val="130000"/>
        </a:lnSpc>
        <a:spcBef>
          <a:spcPct val="0"/>
        </a:spcBef>
        <a:spcAft>
          <a:spcPct val="0"/>
        </a:spcAft>
        <a:buChar char="•"/>
        <a:defRPr sz="2400" kern="1200">
          <a:solidFill>
            <a:schemeClr val="tx1"/>
          </a:solidFill>
          <a:latin typeface="Times" panose="02020603050405020304" pitchFamily="18" charset="0"/>
          <a:ea typeface="+mn-ea"/>
          <a:cs typeface="+mn-cs"/>
        </a:defRPr>
      </a:lvl3pPr>
      <a:lvl4pPr marL="1600200" indent="-228600" algn="l" rtl="0" eaLnBrk="0" fontAlgn="base" hangingPunct="0">
        <a:lnSpc>
          <a:spcPct val="130000"/>
        </a:lnSpc>
        <a:spcBef>
          <a:spcPct val="0"/>
        </a:spcBef>
        <a:spcAft>
          <a:spcPct val="0"/>
        </a:spcAft>
        <a:buChar char="–"/>
        <a:defRPr sz="2000" kern="1200">
          <a:solidFill>
            <a:schemeClr val="tx1"/>
          </a:solidFill>
          <a:latin typeface="Times" panose="02020603050405020304" pitchFamily="18" charset="0"/>
          <a:ea typeface="+mn-ea"/>
          <a:cs typeface="+mn-cs"/>
        </a:defRPr>
      </a:lvl4pPr>
      <a:lvl5pPr marL="2057400" indent="-228600" algn="l" rtl="0" eaLnBrk="0" fontAlgn="base" hangingPunct="0">
        <a:lnSpc>
          <a:spcPct val="130000"/>
        </a:lnSpc>
        <a:spcBef>
          <a:spcPct val="0"/>
        </a:spcBef>
        <a:spcAft>
          <a:spcPct val="0"/>
        </a:spcAft>
        <a:buChar char="»"/>
        <a:defRPr sz="2000" kern="1200">
          <a:solidFill>
            <a:schemeClr val="tx1"/>
          </a:solidFill>
          <a:latin typeface="Times"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hyperlink" Target="https://blast.ncbi.nlm.nih.gov/Blast.cgi" TargetMode="Externa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hyperlink" Target="https://blast.ncbi.nlm.nih.gov/Blast.cgi"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7.emf"/><Relationship Id="rId4" Type="http://schemas.openxmlformats.org/officeDocument/2006/relationships/customXml" Target="../ink/ink14.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8.xml.rels><?xml version="1.0" encoding="UTF-8" standalone="yes"?>
<Relationships xmlns="http://schemas.openxmlformats.org/package/2006/relationships"><Relationship Id="rId3" Type="http://schemas.openxmlformats.org/officeDocument/2006/relationships/hyperlink" Target="https://scholar.google.com.pk/scholar?cites=3228416986976601018&amp;as_sdt=2005&amp;sciodt=0,5&amp;hl=en" TargetMode="External"/><Relationship Id="rId2" Type="http://schemas.openxmlformats.org/officeDocument/2006/relationships/hyperlink" Target="https://scholar.google.com.pk/scholar?cites=13256359684734893683&amp;as_sdt=2005&amp;sciodt=0,5&amp;hl=en" TargetMode="Externa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customXml" Target="../ink/ink23.xml"/></Relationships>
</file>

<file path=ppt/slides/_rels/slide2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907D647-1065-4B65-9273-BA16366347D0}"/>
              </a:ext>
            </a:extLst>
          </p:cNvPr>
          <p:cNvSpPr>
            <a:spLocks noGrp="1" noChangeArrowheads="1"/>
          </p:cNvSpPr>
          <p:nvPr>
            <p:ph type="title"/>
          </p:nvPr>
        </p:nvSpPr>
        <p:spPr>
          <a:xfrm>
            <a:off x="914400" y="762000"/>
            <a:ext cx="7313613" cy="1771650"/>
          </a:xfrm>
        </p:spPr>
        <p:txBody>
          <a:bodyPr/>
          <a:lstStyle/>
          <a:p>
            <a:pPr eaLnBrk="1" hangingPunct="1"/>
            <a:r>
              <a:rPr lang="en-US" altLang="en-US" sz="3200"/>
              <a:t>Sequence Alignment</a:t>
            </a:r>
            <a:br>
              <a:rPr lang="en-US" altLang="en-US" sz="3200"/>
            </a:br>
            <a:r>
              <a:rPr lang="en-US" altLang="en-US" sz="3200"/>
              <a:t>vs</a:t>
            </a:r>
            <a:br>
              <a:rPr lang="en-US" altLang="en-US" sz="3200"/>
            </a:br>
            <a:r>
              <a:rPr lang="en-US" altLang="en-US" sz="3200"/>
              <a:t>Databases</a:t>
            </a:r>
          </a:p>
        </p:txBody>
      </p:sp>
      <p:sp>
        <p:nvSpPr>
          <p:cNvPr id="17411" name="Rectangle 3">
            <a:extLst>
              <a:ext uri="{FF2B5EF4-FFF2-40B4-BE49-F238E27FC236}">
                <a16:creationId xmlns:a16="http://schemas.microsoft.com/office/drawing/2014/main" id="{EF774E0A-BED8-4963-B95D-ECED9CEC41D8}"/>
              </a:ext>
            </a:extLst>
          </p:cNvPr>
          <p:cNvSpPr>
            <a:spLocks noGrp="1" noChangeArrowheads="1"/>
          </p:cNvSpPr>
          <p:nvPr>
            <p:ph type="body" idx="1"/>
          </p:nvPr>
        </p:nvSpPr>
        <p:spPr>
          <a:xfrm>
            <a:off x="1181100" y="3409950"/>
            <a:ext cx="6781800" cy="2047875"/>
          </a:xfrm>
        </p:spPr>
        <p:txBody>
          <a:bodyPr/>
          <a:lstStyle/>
          <a:p>
            <a:pPr marL="0" indent="0" algn="ctr" eaLnBrk="1" hangingPunct="1">
              <a:buFont typeface="Wingdings" panose="05000000000000000000" pitchFamily="2" charset="2"/>
              <a:buNone/>
            </a:pPr>
            <a:r>
              <a:rPr lang="en-US" altLang="en-US" sz="2400"/>
              <a:t>Dr. Muhammad Tahir</a:t>
            </a:r>
          </a:p>
          <a:p>
            <a:pPr marL="0" indent="0" algn="ctr" eaLnBrk="1" hangingPunct="1">
              <a:buFont typeface="Wingdings" panose="05000000000000000000" pitchFamily="2" charset="2"/>
              <a:buNone/>
            </a:pPr>
            <a:r>
              <a:rPr lang="en-US" altLang="en-US" sz="2400"/>
              <a:t>Assistant Professor</a:t>
            </a:r>
          </a:p>
          <a:p>
            <a:pPr marL="0" indent="0" algn="ctr" eaLnBrk="1" hangingPunct="1">
              <a:buFont typeface="Wingdings" panose="05000000000000000000" pitchFamily="2" charset="2"/>
              <a:buNone/>
            </a:pPr>
            <a:r>
              <a:rPr lang="en-US" altLang="en-US" sz="2400"/>
              <a:t>COMSATS University Islamabad,</a:t>
            </a:r>
          </a:p>
          <a:p>
            <a:pPr marL="0" indent="0" algn="ctr" eaLnBrk="1" hangingPunct="1">
              <a:buFont typeface="Wingdings" panose="05000000000000000000" pitchFamily="2" charset="2"/>
              <a:buNone/>
            </a:pPr>
            <a:r>
              <a:rPr lang="en-US" altLang="en-US" sz="2400"/>
              <a:t>Attock 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CF398C1-5F7A-4B1C-A74E-856C3DA83B34}"/>
              </a:ext>
            </a:extLst>
          </p:cNvPr>
          <p:cNvSpPr>
            <a:spLocks noGrp="1" noChangeArrowheads="1"/>
          </p:cNvSpPr>
          <p:nvPr>
            <p:ph type="title"/>
          </p:nvPr>
        </p:nvSpPr>
        <p:spPr/>
        <p:txBody>
          <a:bodyPr/>
          <a:lstStyle/>
          <a:p>
            <a:pPr eaLnBrk="1" hangingPunct="1"/>
            <a:r>
              <a:rPr lang="en-US" altLang="en-US"/>
              <a:t>BLASTing a Protein Sequence</a:t>
            </a:r>
          </a:p>
        </p:txBody>
      </p:sp>
      <p:pic>
        <p:nvPicPr>
          <p:cNvPr id="31747" name="Picture 16">
            <a:extLst>
              <a:ext uri="{FF2B5EF4-FFF2-40B4-BE49-F238E27FC236}">
                <a16:creationId xmlns:a16="http://schemas.microsoft.com/office/drawing/2014/main" id="{01445F27-A756-4B64-A3D7-AB83C8B0A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087563"/>
            <a:ext cx="7770813" cy="3322637"/>
          </a:xfrm>
          <a:noFill/>
          <a:extLst>
            <a:ext uri="{909E8E84-426E-40DD-AFC4-6F175D3DCCD1}">
              <a14:hiddenFill xmlns:a14="http://schemas.microsoft.com/office/drawing/2010/main">
                <a:solidFill>
                  <a:srgbClr val="FFFFFF"/>
                </a:solidFill>
              </a14:hiddenFill>
            </a:ext>
          </a:extLst>
        </p:spPr>
      </p:pic>
      <p:sp>
        <p:nvSpPr>
          <p:cNvPr id="31748" name="Rectangle 17">
            <a:extLst>
              <a:ext uri="{FF2B5EF4-FFF2-40B4-BE49-F238E27FC236}">
                <a16:creationId xmlns:a16="http://schemas.microsoft.com/office/drawing/2014/main" id="{53C8AA56-8916-4EC3-BFA3-000FC99E51ED}"/>
              </a:ext>
            </a:extLst>
          </p:cNvPr>
          <p:cNvSpPr>
            <a:spLocks noChangeArrowheads="1"/>
          </p:cNvSpPr>
          <p:nvPr/>
        </p:nvSpPr>
        <p:spPr bwMode="auto">
          <a:xfrm>
            <a:off x="4419600" y="36576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eaLnBrk="1" hangingPunct="1">
              <a:lnSpc>
                <a:spcPct val="120000"/>
              </a:lnSpc>
              <a:buFontTx/>
              <a:buChar char="•"/>
            </a:pPr>
            <a:endParaRPr lang="en-US" altLang="en-US" sz="4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8584DA9-B7C5-440E-8022-A8DD655670A7}"/>
                  </a:ext>
                </a:extLst>
              </p14:cNvPr>
              <p14:cNvContentPartPr/>
              <p14:nvPr/>
            </p14:nvContentPartPr>
            <p14:xfrm>
              <a:off x="5270400" y="4952880"/>
              <a:ext cx="76680" cy="387720"/>
            </p14:xfrm>
          </p:contentPart>
        </mc:Choice>
        <mc:Fallback>
          <p:pic>
            <p:nvPicPr>
              <p:cNvPr id="2" name="Ink 1">
                <a:extLst>
                  <a:ext uri="{FF2B5EF4-FFF2-40B4-BE49-F238E27FC236}">
                    <a16:creationId xmlns:a16="http://schemas.microsoft.com/office/drawing/2014/main" id="{E8584DA9-B7C5-440E-8022-A8DD655670A7}"/>
                  </a:ext>
                </a:extLst>
              </p:cNvPr>
              <p:cNvPicPr/>
              <p:nvPr/>
            </p:nvPicPr>
            <p:blipFill>
              <a:blip r:embed="rId4"/>
              <a:stretch>
                <a:fillRect/>
              </a:stretch>
            </p:blipFill>
            <p:spPr>
              <a:xfrm>
                <a:off x="5261040" y="4943520"/>
                <a:ext cx="95400" cy="4064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ED3F7F0-8D02-43C2-B45C-7212EB6EC413}"/>
              </a:ext>
            </a:extLst>
          </p:cNvPr>
          <p:cNvSpPr>
            <a:spLocks noGrp="1" noChangeArrowheads="1"/>
          </p:cNvSpPr>
          <p:nvPr>
            <p:ph type="title"/>
          </p:nvPr>
        </p:nvSpPr>
        <p:spPr/>
        <p:txBody>
          <a:bodyPr/>
          <a:lstStyle/>
          <a:p>
            <a:pPr eaLnBrk="1" hangingPunct="1"/>
            <a:r>
              <a:rPr lang="en-US" altLang="en-US" dirty="0"/>
              <a:t>Running blast</a:t>
            </a:r>
          </a:p>
        </p:txBody>
      </p:sp>
      <p:sp>
        <p:nvSpPr>
          <p:cNvPr id="32771" name="Rectangle 3">
            <a:extLst>
              <a:ext uri="{FF2B5EF4-FFF2-40B4-BE49-F238E27FC236}">
                <a16:creationId xmlns:a16="http://schemas.microsoft.com/office/drawing/2014/main" id="{758A4E3F-D403-45B0-93A2-9F657BBC335B}"/>
              </a:ext>
            </a:extLst>
          </p:cNvPr>
          <p:cNvSpPr>
            <a:spLocks noGrp="1" noChangeArrowheads="1"/>
          </p:cNvSpPr>
          <p:nvPr>
            <p:ph type="body" idx="1"/>
          </p:nvPr>
        </p:nvSpPr>
        <p:spPr/>
        <p:txBody>
          <a:bodyPr/>
          <a:lstStyle/>
          <a:p>
            <a:pPr eaLnBrk="1" hangingPunct="1">
              <a:lnSpc>
                <a:spcPct val="110000"/>
              </a:lnSpc>
            </a:pPr>
            <a:r>
              <a:rPr lang="en-US" altLang="en-US" sz="2400" dirty="0"/>
              <a:t>Choose one of the public servers</a:t>
            </a:r>
          </a:p>
          <a:p>
            <a:pPr lvl="1" eaLnBrk="1" hangingPunct="1">
              <a:lnSpc>
                <a:spcPct val="110000"/>
              </a:lnSpc>
            </a:pPr>
            <a:r>
              <a:rPr lang="en-US" altLang="en-US" sz="2000" dirty="0"/>
              <a:t>NCBI	</a:t>
            </a:r>
            <a:r>
              <a:rPr lang="en-US" altLang="en-US" sz="2000" u="sng" dirty="0">
                <a:solidFill>
                  <a:schemeClr val="hlink"/>
                </a:solidFill>
              </a:rPr>
              <a:t>www.ncbi.nlm.nih.gov/blast</a:t>
            </a:r>
          </a:p>
          <a:p>
            <a:pPr lvl="1" eaLnBrk="1" hangingPunct="1">
              <a:lnSpc>
                <a:spcPct val="110000"/>
              </a:lnSpc>
            </a:pPr>
            <a:r>
              <a:rPr lang="en-US" altLang="en-US" sz="2000" dirty="0"/>
              <a:t>EBI	</a:t>
            </a:r>
            <a:r>
              <a:rPr lang="en-US" altLang="en-US" sz="2000" u="sng" dirty="0">
                <a:solidFill>
                  <a:schemeClr val="hlink"/>
                </a:solidFill>
              </a:rPr>
              <a:t>www.ebi.ac.uk/blast</a:t>
            </a:r>
          </a:p>
          <a:p>
            <a:pPr lvl="1" eaLnBrk="1" hangingPunct="1">
              <a:lnSpc>
                <a:spcPct val="110000"/>
              </a:lnSpc>
            </a:pPr>
            <a:r>
              <a:rPr lang="en-US" altLang="en-US" sz="2000" dirty="0" err="1"/>
              <a:t>EMBNet</a:t>
            </a:r>
            <a:r>
              <a:rPr lang="en-US" altLang="en-US" sz="2000" dirty="0"/>
              <a:t>	</a:t>
            </a:r>
            <a:r>
              <a:rPr lang="en-US" altLang="en-US" sz="2000" u="sng" dirty="0">
                <a:solidFill>
                  <a:schemeClr val="hlink"/>
                </a:solidFill>
              </a:rPr>
              <a:t>www.expasy.ch/blast</a:t>
            </a:r>
            <a:r>
              <a:rPr lang="en-US" altLang="en-US" sz="2000" dirty="0"/>
              <a:t>	</a:t>
            </a:r>
          </a:p>
          <a:p>
            <a:pPr lvl="1" eaLnBrk="1" hangingPunct="1">
              <a:lnSpc>
                <a:spcPct val="110000"/>
              </a:lnSpc>
            </a:pPr>
            <a:r>
              <a:rPr lang="en-US" sz="2000" dirty="0">
                <a:hlinkClick r:id="rId2"/>
              </a:rPr>
              <a:t>https://blast.ncbi.nlm.nih.gov/Blast.cgi</a:t>
            </a:r>
            <a:r>
              <a:rPr lang="en-US" sz="2000" dirty="0"/>
              <a:t> </a:t>
            </a:r>
            <a:r>
              <a:rPr lang="en-US" sz="2000" dirty="0">
                <a:solidFill>
                  <a:srgbClr val="FF0000"/>
                </a:solidFill>
              </a:rPr>
              <a:t>(Recent Updated)</a:t>
            </a:r>
            <a:endParaRPr lang="en-US" altLang="en-US" sz="2000" dirty="0">
              <a:solidFill>
                <a:srgbClr val="FF0000"/>
              </a:solidFill>
            </a:endParaRPr>
          </a:p>
          <a:p>
            <a:pPr eaLnBrk="1" hangingPunct="1">
              <a:lnSpc>
                <a:spcPct val="110000"/>
              </a:lnSpc>
            </a:pPr>
            <a:r>
              <a:rPr lang="en-US" altLang="en-US" sz="2400" dirty="0"/>
              <a:t>Select a database to search:</a:t>
            </a:r>
          </a:p>
          <a:p>
            <a:pPr lvl="1" eaLnBrk="1" hangingPunct="1">
              <a:lnSpc>
                <a:spcPct val="110000"/>
              </a:lnSpc>
            </a:pPr>
            <a:r>
              <a:rPr lang="en-US" altLang="en-US" sz="2000" dirty="0"/>
              <a:t>NR to find any protein sequence</a:t>
            </a:r>
          </a:p>
          <a:p>
            <a:pPr lvl="1" eaLnBrk="1" hangingPunct="1">
              <a:lnSpc>
                <a:spcPct val="110000"/>
              </a:lnSpc>
            </a:pPr>
            <a:r>
              <a:rPr lang="en-US" altLang="en-US" sz="2000" dirty="0"/>
              <a:t>Swiss-</a:t>
            </a:r>
            <a:r>
              <a:rPr lang="en-US" altLang="en-US" sz="2000" dirty="0" err="1"/>
              <a:t>Prot</a:t>
            </a:r>
            <a:r>
              <a:rPr lang="en-US" altLang="en-US" sz="2000" dirty="0"/>
              <a:t> to find proteins with known functions</a:t>
            </a:r>
          </a:p>
          <a:p>
            <a:pPr lvl="1" eaLnBrk="1" hangingPunct="1">
              <a:lnSpc>
                <a:spcPct val="110000"/>
              </a:lnSpc>
            </a:pPr>
            <a:r>
              <a:rPr lang="en-US" altLang="en-US" sz="2000" dirty="0"/>
              <a:t>PDB to find proteins with known structures</a:t>
            </a:r>
          </a:p>
          <a:p>
            <a:pPr lvl="1" eaLnBrk="1" hangingPunct="1">
              <a:lnSpc>
                <a:spcPct val="110000"/>
              </a:lnSpc>
            </a:pPr>
            <a:endParaRPr lang="en-US" altLang="en-US" sz="2000" dirty="0"/>
          </a:p>
          <a:p>
            <a:pPr eaLnBrk="1" hangingPunct="1">
              <a:lnSpc>
                <a:spcPct val="110000"/>
              </a:lnSpc>
            </a:pPr>
            <a:r>
              <a:rPr lang="en-US" altLang="en-US" sz="2400" dirty="0"/>
              <a:t>Cut and paste your sequence</a:t>
            </a:r>
          </a:p>
          <a:p>
            <a:pPr eaLnBrk="1" hangingPunct="1">
              <a:lnSpc>
                <a:spcPct val="110000"/>
              </a:lnSpc>
            </a:pPr>
            <a:r>
              <a:rPr lang="en-US" altLang="en-US" sz="2400" dirty="0"/>
              <a:t>Click the</a:t>
            </a:r>
            <a:r>
              <a:rPr lang="en-US" altLang="en-US" sz="2400" b="1" dirty="0"/>
              <a:t> BLAST</a:t>
            </a:r>
            <a:r>
              <a:rPr lang="en-US" altLang="en-US" sz="2400" dirty="0"/>
              <a:t> button</a:t>
            </a:r>
          </a:p>
          <a:p>
            <a:pPr lvl="1" eaLnBrk="1" hangingPunct="1">
              <a:lnSpc>
                <a:spcPct val="110000"/>
              </a:lnSpc>
            </a:pPr>
            <a:endParaRPr lang="en-US" alt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F04265-D5D2-4E37-8B80-801EF4219E2F}"/>
                  </a:ext>
                </a:extLst>
              </p14:cNvPr>
              <p14:cNvContentPartPr/>
              <p14:nvPr/>
            </p14:nvContentPartPr>
            <p14:xfrm>
              <a:off x="3822840" y="3105000"/>
              <a:ext cx="1391040" cy="2966040"/>
            </p14:xfrm>
          </p:contentPart>
        </mc:Choice>
        <mc:Fallback>
          <p:pic>
            <p:nvPicPr>
              <p:cNvPr id="2" name="Ink 1">
                <a:extLst>
                  <a:ext uri="{FF2B5EF4-FFF2-40B4-BE49-F238E27FC236}">
                    <a16:creationId xmlns:a16="http://schemas.microsoft.com/office/drawing/2014/main" id="{68F04265-D5D2-4E37-8B80-801EF4219E2F}"/>
                  </a:ext>
                </a:extLst>
              </p:cNvPr>
              <p:cNvPicPr/>
              <p:nvPr/>
            </p:nvPicPr>
            <p:blipFill>
              <a:blip r:embed="rId4"/>
              <a:stretch>
                <a:fillRect/>
              </a:stretch>
            </p:blipFill>
            <p:spPr>
              <a:xfrm>
                <a:off x="3813480" y="3095640"/>
                <a:ext cx="1409760" cy="2984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6A67E0-8F7C-4528-B0FD-0734AC1F650A}"/>
              </a:ext>
            </a:extLst>
          </p:cNvPr>
          <p:cNvPicPr>
            <a:picLocks noChangeAspect="1"/>
          </p:cNvPicPr>
          <p:nvPr/>
        </p:nvPicPr>
        <p:blipFill>
          <a:blip r:embed="rId2"/>
          <a:stretch>
            <a:fillRect/>
          </a:stretch>
        </p:blipFill>
        <p:spPr>
          <a:xfrm>
            <a:off x="1659070" y="76200"/>
            <a:ext cx="5825860" cy="6705600"/>
          </a:xfrm>
          <a:prstGeom prst="rect">
            <a:avLst/>
          </a:prstGeom>
        </p:spPr>
      </p:pic>
      <p:sp>
        <p:nvSpPr>
          <p:cNvPr id="6" name="Rectangle 5">
            <a:extLst>
              <a:ext uri="{FF2B5EF4-FFF2-40B4-BE49-F238E27FC236}">
                <a16:creationId xmlns:a16="http://schemas.microsoft.com/office/drawing/2014/main" id="{78DA82CE-2385-47DF-9EAE-3D82BD6910FC}"/>
              </a:ext>
            </a:extLst>
          </p:cNvPr>
          <p:cNvSpPr/>
          <p:nvPr/>
        </p:nvSpPr>
        <p:spPr>
          <a:xfrm>
            <a:off x="533400" y="762000"/>
            <a:ext cx="553998" cy="4572000"/>
          </a:xfrm>
          <a:prstGeom prst="rect">
            <a:avLst/>
          </a:prstGeom>
        </p:spPr>
        <p:txBody>
          <a:bodyPr vert="vert270" wrap="square">
            <a:spAutoFit/>
          </a:bodyPr>
          <a:lstStyle/>
          <a:p>
            <a:r>
              <a:rPr lang="en-US" sz="2400" dirty="0">
                <a:solidFill>
                  <a:srgbClr val="00B0F0"/>
                </a:solidFill>
                <a:hlinkClick r:id="rId3">
                  <a:extLst>
                    <a:ext uri="{A12FA001-AC4F-418D-AE19-62706E023703}">
                      <ahyp:hlinkClr xmlns:ahyp="http://schemas.microsoft.com/office/drawing/2018/hyperlinkcolor" val="tx"/>
                    </a:ext>
                  </a:extLst>
                </a:hlinkClick>
              </a:rPr>
              <a:t>https://blast.ncbi.nlm.nih.gov/Blast.cgi</a:t>
            </a:r>
            <a:r>
              <a:rPr lang="en-US" sz="2400" dirty="0">
                <a:solidFill>
                  <a:srgbClr val="00B0F0"/>
                </a:solidFill>
              </a:rPr>
              <a:t> </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24B232B-6F47-4D14-B129-22A0E493F9A6}"/>
                  </a:ext>
                </a:extLst>
              </p14:cNvPr>
              <p14:cNvContentPartPr/>
              <p14:nvPr/>
            </p14:nvContentPartPr>
            <p14:xfrm>
              <a:off x="1035000" y="324000"/>
              <a:ext cx="6064560" cy="4064040"/>
            </p14:xfrm>
          </p:contentPart>
        </mc:Choice>
        <mc:Fallback>
          <p:pic>
            <p:nvPicPr>
              <p:cNvPr id="2" name="Ink 1">
                <a:extLst>
                  <a:ext uri="{FF2B5EF4-FFF2-40B4-BE49-F238E27FC236}">
                    <a16:creationId xmlns:a16="http://schemas.microsoft.com/office/drawing/2014/main" id="{424B232B-6F47-4D14-B129-22A0E493F9A6}"/>
                  </a:ext>
                </a:extLst>
              </p:cNvPr>
              <p:cNvPicPr/>
              <p:nvPr/>
            </p:nvPicPr>
            <p:blipFill>
              <a:blip r:embed="rId5"/>
              <a:stretch>
                <a:fillRect/>
              </a:stretch>
            </p:blipFill>
            <p:spPr>
              <a:xfrm>
                <a:off x="1025640" y="314640"/>
                <a:ext cx="6083280" cy="4082760"/>
              </a:xfrm>
              <a:prstGeom prst="rect">
                <a:avLst/>
              </a:prstGeom>
            </p:spPr>
          </p:pic>
        </mc:Fallback>
      </mc:AlternateContent>
    </p:spTree>
    <p:extLst>
      <p:ext uri="{BB962C8B-B14F-4D97-AF65-F5344CB8AC3E}">
        <p14:creationId xmlns:p14="http://schemas.microsoft.com/office/powerpoint/2010/main" val="135444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B560-487B-4ED5-BEC2-50130C882C52}"/>
              </a:ext>
            </a:extLst>
          </p:cNvPr>
          <p:cNvSpPr>
            <a:spLocks noGrp="1"/>
          </p:cNvSpPr>
          <p:nvPr>
            <p:ph type="title"/>
          </p:nvPr>
        </p:nvSpPr>
        <p:spPr>
          <a:xfrm>
            <a:off x="762000" y="0"/>
            <a:ext cx="7313613" cy="381000"/>
          </a:xfrm>
        </p:spPr>
        <p:txBody>
          <a:bodyPr/>
          <a:lstStyle/>
          <a:p>
            <a:r>
              <a:rPr lang="en-US" dirty="0" err="1"/>
              <a:t>Blastn</a:t>
            </a:r>
            <a:r>
              <a:rPr lang="en-US" dirty="0"/>
              <a:t> Interface</a:t>
            </a:r>
          </a:p>
        </p:txBody>
      </p:sp>
      <p:pic>
        <p:nvPicPr>
          <p:cNvPr id="4" name="Picture 3">
            <a:extLst>
              <a:ext uri="{FF2B5EF4-FFF2-40B4-BE49-F238E27FC236}">
                <a16:creationId xmlns:a16="http://schemas.microsoft.com/office/drawing/2014/main" id="{E73714BC-EE6B-4873-9BB6-717F17D89511}"/>
              </a:ext>
            </a:extLst>
          </p:cNvPr>
          <p:cNvPicPr>
            <a:picLocks noChangeAspect="1"/>
          </p:cNvPicPr>
          <p:nvPr/>
        </p:nvPicPr>
        <p:blipFill>
          <a:blip r:embed="rId2"/>
          <a:stretch>
            <a:fillRect/>
          </a:stretch>
        </p:blipFill>
        <p:spPr>
          <a:xfrm>
            <a:off x="607654" y="409574"/>
            <a:ext cx="7783871" cy="63722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7675970-61AF-49F4-8D1A-81B07A2518DE}"/>
                  </a:ext>
                </a:extLst>
              </p14:cNvPr>
              <p14:cNvContentPartPr/>
              <p14:nvPr/>
            </p14:nvContentPartPr>
            <p14:xfrm>
              <a:off x="787320" y="1365120"/>
              <a:ext cx="7430040" cy="5036040"/>
            </p14:xfrm>
          </p:contentPart>
        </mc:Choice>
        <mc:Fallback>
          <p:pic>
            <p:nvPicPr>
              <p:cNvPr id="3" name="Ink 2">
                <a:extLst>
                  <a:ext uri="{FF2B5EF4-FFF2-40B4-BE49-F238E27FC236}">
                    <a16:creationId xmlns:a16="http://schemas.microsoft.com/office/drawing/2014/main" id="{D7675970-61AF-49F4-8D1A-81B07A2518DE}"/>
                  </a:ext>
                </a:extLst>
              </p:cNvPr>
              <p:cNvPicPr/>
              <p:nvPr/>
            </p:nvPicPr>
            <p:blipFill>
              <a:blip r:embed="rId4"/>
              <a:stretch>
                <a:fillRect/>
              </a:stretch>
            </p:blipFill>
            <p:spPr>
              <a:xfrm>
                <a:off x="777960" y="1355760"/>
                <a:ext cx="7448760" cy="5054760"/>
              </a:xfrm>
              <a:prstGeom prst="rect">
                <a:avLst/>
              </a:prstGeom>
            </p:spPr>
          </p:pic>
        </mc:Fallback>
      </mc:AlternateContent>
    </p:spTree>
    <p:extLst>
      <p:ext uri="{BB962C8B-B14F-4D97-AF65-F5344CB8AC3E}">
        <p14:creationId xmlns:p14="http://schemas.microsoft.com/office/powerpoint/2010/main" val="422322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BD6-835E-40C2-A8A6-39F851B09716}"/>
              </a:ext>
            </a:extLst>
          </p:cNvPr>
          <p:cNvSpPr>
            <a:spLocks noGrp="1"/>
          </p:cNvSpPr>
          <p:nvPr>
            <p:ph type="title"/>
          </p:nvPr>
        </p:nvSpPr>
        <p:spPr>
          <a:xfrm>
            <a:off x="838200" y="0"/>
            <a:ext cx="7313613" cy="533400"/>
          </a:xfrm>
        </p:spPr>
        <p:txBody>
          <a:bodyPr/>
          <a:lstStyle/>
          <a:p>
            <a:r>
              <a:rPr lang="en-US" dirty="0" err="1"/>
              <a:t>Blastp</a:t>
            </a:r>
            <a:r>
              <a:rPr lang="en-US" dirty="0"/>
              <a:t> Interface</a:t>
            </a:r>
          </a:p>
        </p:txBody>
      </p:sp>
      <p:pic>
        <p:nvPicPr>
          <p:cNvPr id="4" name="Picture 3">
            <a:extLst>
              <a:ext uri="{FF2B5EF4-FFF2-40B4-BE49-F238E27FC236}">
                <a16:creationId xmlns:a16="http://schemas.microsoft.com/office/drawing/2014/main" id="{78414203-6D0F-4439-A85C-ED8FE5B7377B}"/>
              </a:ext>
            </a:extLst>
          </p:cNvPr>
          <p:cNvPicPr>
            <a:picLocks noChangeAspect="1"/>
          </p:cNvPicPr>
          <p:nvPr/>
        </p:nvPicPr>
        <p:blipFill>
          <a:blip r:embed="rId2"/>
          <a:stretch>
            <a:fillRect/>
          </a:stretch>
        </p:blipFill>
        <p:spPr>
          <a:xfrm>
            <a:off x="420414" y="533400"/>
            <a:ext cx="8303172" cy="63055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1DCD61F-7D48-4F75-BD2F-D5B0FDA0DC3E}"/>
                  </a:ext>
                </a:extLst>
              </p14:cNvPr>
              <p14:cNvContentPartPr/>
              <p14:nvPr/>
            </p14:nvContentPartPr>
            <p14:xfrm>
              <a:off x="641520" y="311040"/>
              <a:ext cx="2133720" cy="4915440"/>
            </p14:xfrm>
          </p:contentPart>
        </mc:Choice>
        <mc:Fallback>
          <p:pic>
            <p:nvPicPr>
              <p:cNvPr id="3" name="Ink 2">
                <a:extLst>
                  <a:ext uri="{FF2B5EF4-FFF2-40B4-BE49-F238E27FC236}">
                    <a16:creationId xmlns:a16="http://schemas.microsoft.com/office/drawing/2014/main" id="{81DCD61F-7D48-4F75-BD2F-D5B0FDA0DC3E}"/>
                  </a:ext>
                </a:extLst>
              </p:cNvPr>
              <p:cNvPicPr/>
              <p:nvPr/>
            </p:nvPicPr>
            <p:blipFill>
              <a:blip r:embed="rId4"/>
              <a:stretch>
                <a:fillRect/>
              </a:stretch>
            </p:blipFill>
            <p:spPr>
              <a:xfrm>
                <a:off x="632160" y="301680"/>
                <a:ext cx="2152440" cy="4934160"/>
              </a:xfrm>
              <a:prstGeom prst="rect">
                <a:avLst/>
              </a:prstGeom>
            </p:spPr>
          </p:pic>
        </mc:Fallback>
      </mc:AlternateContent>
    </p:spTree>
    <p:extLst>
      <p:ext uri="{BB962C8B-B14F-4D97-AF65-F5344CB8AC3E}">
        <p14:creationId xmlns:p14="http://schemas.microsoft.com/office/powerpoint/2010/main" val="17696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BD6-835E-40C2-A8A6-39F851B09716}"/>
              </a:ext>
            </a:extLst>
          </p:cNvPr>
          <p:cNvSpPr>
            <a:spLocks noGrp="1"/>
          </p:cNvSpPr>
          <p:nvPr>
            <p:ph type="title"/>
          </p:nvPr>
        </p:nvSpPr>
        <p:spPr>
          <a:xfrm>
            <a:off x="838200" y="0"/>
            <a:ext cx="7313613" cy="533400"/>
          </a:xfrm>
        </p:spPr>
        <p:txBody>
          <a:bodyPr/>
          <a:lstStyle/>
          <a:p>
            <a:r>
              <a:rPr lang="en-US" dirty="0" err="1"/>
              <a:t>Blastx</a:t>
            </a:r>
            <a:r>
              <a:rPr lang="en-US" dirty="0"/>
              <a:t> Interface</a:t>
            </a:r>
          </a:p>
        </p:txBody>
      </p:sp>
      <p:pic>
        <p:nvPicPr>
          <p:cNvPr id="3" name="Picture 2">
            <a:extLst>
              <a:ext uri="{FF2B5EF4-FFF2-40B4-BE49-F238E27FC236}">
                <a16:creationId xmlns:a16="http://schemas.microsoft.com/office/drawing/2014/main" id="{27F6CDB9-0382-410D-A1AF-6E11FCBB849A}"/>
              </a:ext>
            </a:extLst>
          </p:cNvPr>
          <p:cNvPicPr>
            <a:picLocks noChangeAspect="1"/>
          </p:cNvPicPr>
          <p:nvPr/>
        </p:nvPicPr>
        <p:blipFill>
          <a:blip r:embed="rId2"/>
          <a:stretch>
            <a:fillRect/>
          </a:stretch>
        </p:blipFill>
        <p:spPr>
          <a:xfrm>
            <a:off x="52387" y="576262"/>
            <a:ext cx="9039225" cy="5824538"/>
          </a:xfrm>
          <a:prstGeom prst="rect">
            <a:avLst/>
          </a:prstGeom>
        </p:spPr>
      </p:pic>
    </p:spTree>
    <p:extLst>
      <p:ext uri="{BB962C8B-B14F-4D97-AF65-F5344CB8AC3E}">
        <p14:creationId xmlns:p14="http://schemas.microsoft.com/office/powerpoint/2010/main" val="131899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BD6-835E-40C2-A8A6-39F851B09716}"/>
              </a:ext>
            </a:extLst>
          </p:cNvPr>
          <p:cNvSpPr>
            <a:spLocks noGrp="1"/>
          </p:cNvSpPr>
          <p:nvPr>
            <p:ph type="title"/>
          </p:nvPr>
        </p:nvSpPr>
        <p:spPr>
          <a:xfrm>
            <a:off x="838200" y="0"/>
            <a:ext cx="7313613" cy="533400"/>
          </a:xfrm>
        </p:spPr>
        <p:txBody>
          <a:bodyPr/>
          <a:lstStyle/>
          <a:p>
            <a:r>
              <a:rPr lang="en-US" dirty="0" err="1"/>
              <a:t>tBlastn</a:t>
            </a:r>
            <a:r>
              <a:rPr lang="en-US" dirty="0"/>
              <a:t> Interface</a:t>
            </a:r>
          </a:p>
        </p:txBody>
      </p:sp>
      <p:pic>
        <p:nvPicPr>
          <p:cNvPr id="4" name="Picture 3">
            <a:extLst>
              <a:ext uri="{FF2B5EF4-FFF2-40B4-BE49-F238E27FC236}">
                <a16:creationId xmlns:a16="http://schemas.microsoft.com/office/drawing/2014/main" id="{AC8C5A7A-0015-41F6-B5DA-FAAF8B6BB294}"/>
              </a:ext>
            </a:extLst>
          </p:cNvPr>
          <p:cNvPicPr>
            <a:picLocks noChangeAspect="1"/>
          </p:cNvPicPr>
          <p:nvPr/>
        </p:nvPicPr>
        <p:blipFill>
          <a:blip r:embed="rId2"/>
          <a:stretch>
            <a:fillRect/>
          </a:stretch>
        </p:blipFill>
        <p:spPr>
          <a:xfrm>
            <a:off x="38100" y="762000"/>
            <a:ext cx="8991600" cy="5481277"/>
          </a:xfrm>
          <a:prstGeom prst="rect">
            <a:avLst/>
          </a:prstGeom>
        </p:spPr>
      </p:pic>
    </p:spTree>
    <p:extLst>
      <p:ext uri="{BB962C8B-B14F-4D97-AF65-F5344CB8AC3E}">
        <p14:creationId xmlns:p14="http://schemas.microsoft.com/office/powerpoint/2010/main" val="3296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BD6-835E-40C2-A8A6-39F851B09716}"/>
              </a:ext>
            </a:extLst>
          </p:cNvPr>
          <p:cNvSpPr>
            <a:spLocks noGrp="1"/>
          </p:cNvSpPr>
          <p:nvPr>
            <p:ph type="title"/>
          </p:nvPr>
        </p:nvSpPr>
        <p:spPr>
          <a:xfrm>
            <a:off x="838200" y="0"/>
            <a:ext cx="7313613" cy="533400"/>
          </a:xfrm>
        </p:spPr>
        <p:txBody>
          <a:bodyPr/>
          <a:lstStyle/>
          <a:p>
            <a:r>
              <a:rPr lang="en-US" dirty="0" err="1"/>
              <a:t>tBlastx</a:t>
            </a:r>
            <a:r>
              <a:rPr lang="en-US" dirty="0"/>
              <a:t> Interface</a:t>
            </a:r>
          </a:p>
        </p:txBody>
      </p:sp>
      <p:pic>
        <p:nvPicPr>
          <p:cNvPr id="3" name="Picture 2">
            <a:extLst>
              <a:ext uri="{FF2B5EF4-FFF2-40B4-BE49-F238E27FC236}">
                <a16:creationId xmlns:a16="http://schemas.microsoft.com/office/drawing/2014/main" id="{2BD14D71-864F-47D2-AE87-17F2F6CDBD5B}"/>
              </a:ext>
            </a:extLst>
          </p:cNvPr>
          <p:cNvPicPr>
            <a:picLocks noChangeAspect="1"/>
          </p:cNvPicPr>
          <p:nvPr/>
        </p:nvPicPr>
        <p:blipFill>
          <a:blip r:embed="rId2"/>
          <a:stretch>
            <a:fillRect/>
          </a:stretch>
        </p:blipFill>
        <p:spPr>
          <a:xfrm>
            <a:off x="114300" y="765278"/>
            <a:ext cx="8915400" cy="5559321"/>
          </a:xfrm>
          <a:prstGeom prst="rect">
            <a:avLst/>
          </a:prstGeom>
        </p:spPr>
      </p:pic>
    </p:spTree>
    <p:extLst>
      <p:ext uri="{BB962C8B-B14F-4D97-AF65-F5344CB8AC3E}">
        <p14:creationId xmlns:p14="http://schemas.microsoft.com/office/powerpoint/2010/main" val="19491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D807275-B387-4A6C-B3A8-20065D8B9C1A}"/>
              </a:ext>
            </a:extLst>
          </p:cNvPr>
          <p:cNvSpPr>
            <a:spLocks noGrp="1" noChangeArrowheads="1"/>
          </p:cNvSpPr>
          <p:nvPr>
            <p:ph type="title"/>
          </p:nvPr>
        </p:nvSpPr>
        <p:spPr/>
        <p:txBody>
          <a:bodyPr/>
          <a:lstStyle/>
          <a:p>
            <a:pPr eaLnBrk="1" hangingPunct="1"/>
            <a:r>
              <a:rPr lang="en-US" altLang="en-US"/>
              <a:t>Reading BLAST Output</a:t>
            </a:r>
          </a:p>
        </p:txBody>
      </p:sp>
      <p:sp>
        <p:nvSpPr>
          <p:cNvPr id="33795" name="Rectangle 3">
            <a:extLst>
              <a:ext uri="{FF2B5EF4-FFF2-40B4-BE49-F238E27FC236}">
                <a16:creationId xmlns:a16="http://schemas.microsoft.com/office/drawing/2014/main" id="{6DBDFA57-B0AF-4263-AC45-C233F21FF7BF}"/>
              </a:ext>
            </a:extLst>
          </p:cNvPr>
          <p:cNvSpPr>
            <a:spLocks noGrp="1" noChangeArrowheads="1"/>
          </p:cNvSpPr>
          <p:nvPr>
            <p:ph type="body" sz="half" idx="1"/>
          </p:nvPr>
        </p:nvSpPr>
        <p:spPr>
          <a:xfrm>
            <a:off x="228600" y="1752600"/>
            <a:ext cx="4724400" cy="4419600"/>
          </a:xfrm>
        </p:spPr>
        <p:txBody>
          <a:bodyPr/>
          <a:lstStyle/>
          <a:p>
            <a:pPr eaLnBrk="1" hangingPunct="1"/>
            <a:r>
              <a:rPr lang="en-US" altLang="en-US" sz="2800"/>
              <a:t>Graphic Display</a:t>
            </a:r>
          </a:p>
          <a:p>
            <a:pPr lvl="1" eaLnBrk="1" hangingPunct="1"/>
            <a:r>
              <a:rPr lang="en-US" altLang="en-US" sz="2400"/>
              <a:t>Overview of the alignments</a:t>
            </a:r>
          </a:p>
          <a:p>
            <a:pPr lvl="1" eaLnBrk="1" hangingPunct="1"/>
            <a:endParaRPr lang="en-US" altLang="en-US" sz="2400"/>
          </a:p>
          <a:p>
            <a:pPr eaLnBrk="1" hangingPunct="1"/>
            <a:r>
              <a:rPr lang="en-US" altLang="en-US" sz="2800"/>
              <a:t>Hit List</a:t>
            </a:r>
          </a:p>
          <a:p>
            <a:pPr lvl="1" eaLnBrk="1" hangingPunct="1"/>
            <a:r>
              <a:rPr lang="en-US" altLang="en-US" sz="2400"/>
              <a:t>Gives the score of each match</a:t>
            </a:r>
          </a:p>
          <a:p>
            <a:pPr lvl="1" eaLnBrk="1" hangingPunct="1"/>
            <a:endParaRPr lang="en-US" altLang="en-US" sz="2400"/>
          </a:p>
          <a:p>
            <a:pPr eaLnBrk="1" hangingPunct="1"/>
            <a:r>
              <a:rPr lang="en-US" altLang="en-US" sz="2800"/>
              <a:t>Alignments</a:t>
            </a:r>
          </a:p>
          <a:p>
            <a:pPr lvl="1" eaLnBrk="1" hangingPunct="1"/>
            <a:r>
              <a:rPr lang="en-US" altLang="en-US" sz="2400"/>
              <a:t>Details of each alignment </a:t>
            </a:r>
          </a:p>
          <a:p>
            <a:pPr eaLnBrk="1" hangingPunct="1"/>
            <a:endParaRPr lang="en-US" altLang="en-US" sz="2800"/>
          </a:p>
        </p:txBody>
      </p:sp>
      <p:pic>
        <p:nvPicPr>
          <p:cNvPr id="33796" name="Picture 6">
            <a:extLst>
              <a:ext uri="{FF2B5EF4-FFF2-40B4-BE49-F238E27FC236}">
                <a16:creationId xmlns:a16="http://schemas.microsoft.com/office/drawing/2014/main" id="{FD11AEAC-6F76-46D4-B689-9141BBD25CE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6613" y="1676400"/>
            <a:ext cx="3581400" cy="44958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D0FFAA4-8B0E-4958-87B8-681DD2C70308}"/>
                  </a:ext>
                </a:extLst>
              </p14:cNvPr>
              <p14:cNvContentPartPr/>
              <p14:nvPr/>
            </p14:nvContentPartPr>
            <p14:xfrm>
              <a:off x="3041640" y="2927520"/>
              <a:ext cx="5499360" cy="2546640"/>
            </p14:xfrm>
          </p:contentPart>
        </mc:Choice>
        <mc:Fallback>
          <p:pic>
            <p:nvPicPr>
              <p:cNvPr id="2" name="Ink 1">
                <a:extLst>
                  <a:ext uri="{FF2B5EF4-FFF2-40B4-BE49-F238E27FC236}">
                    <a16:creationId xmlns:a16="http://schemas.microsoft.com/office/drawing/2014/main" id="{7D0FFAA4-8B0E-4958-87B8-681DD2C70308}"/>
                  </a:ext>
                </a:extLst>
              </p:cNvPr>
              <p:cNvPicPr/>
              <p:nvPr/>
            </p:nvPicPr>
            <p:blipFill>
              <a:blip r:embed="rId5"/>
              <a:stretch>
                <a:fillRect/>
              </a:stretch>
            </p:blipFill>
            <p:spPr>
              <a:xfrm>
                <a:off x="3032280" y="2918160"/>
                <a:ext cx="5518080" cy="25653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65DD7FD1-EC62-4811-B35D-2854FDE29BED}"/>
              </a:ext>
            </a:extLst>
          </p:cNvPr>
          <p:cNvSpPr>
            <a:spLocks noGrp="1" noChangeArrowheads="1"/>
          </p:cNvSpPr>
          <p:nvPr>
            <p:ph type="title"/>
          </p:nvPr>
        </p:nvSpPr>
        <p:spPr/>
        <p:txBody>
          <a:bodyPr/>
          <a:lstStyle/>
          <a:p>
            <a:pPr eaLnBrk="1" hangingPunct="1"/>
            <a:r>
              <a:rPr lang="en-US" altLang="en-US"/>
              <a:t>The Graphic Display</a:t>
            </a:r>
          </a:p>
        </p:txBody>
      </p:sp>
      <p:sp>
        <p:nvSpPr>
          <p:cNvPr id="35843" name="Rectangle 5">
            <a:extLst>
              <a:ext uri="{FF2B5EF4-FFF2-40B4-BE49-F238E27FC236}">
                <a16:creationId xmlns:a16="http://schemas.microsoft.com/office/drawing/2014/main" id="{0193AC74-F849-49EE-9611-DFEAD53F766A}"/>
              </a:ext>
            </a:extLst>
          </p:cNvPr>
          <p:cNvSpPr>
            <a:spLocks noGrp="1" noChangeArrowheads="1"/>
          </p:cNvSpPr>
          <p:nvPr>
            <p:ph type="body" sz="half" idx="1"/>
          </p:nvPr>
        </p:nvSpPr>
        <p:spPr>
          <a:xfrm>
            <a:off x="228600" y="1752600"/>
            <a:ext cx="4572000" cy="4419600"/>
          </a:xfrm>
        </p:spPr>
        <p:txBody>
          <a:bodyPr/>
          <a:lstStyle/>
          <a:p>
            <a:pPr eaLnBrk="1" hangingPunct="1">
              <a:lnSpc>
                <a:spcPct val="110000"/>
              </a:lnSpc>
            </a:pPr>
            <a:r>
              <a:rPr lang="en-US" altLang="en-US" sz="2400"/>
              <a:t>The Horizontal Axis (0-700) corresponds to your protein (query)</a:t>
            </a:r>
          </a:p>
          <a:p>
            <a:pPr eaLnBrk="1" hangingPunct="1">
              <a:lnSpc>
                <a:spcPct val="110000"/>
              </a:lnSpc>
            </a:pPr>
            <a:endParaRPr lang="en-US" altLang="en-US" sz="2400"/>
          </a:p>
          <a:p>
            <a:pPr eaLnBrk="1" hangingPunct="1">
              <a:lnSpc>
                <a:spcPct val="110000"/>
              </a:lnSpc>
            </a:pPr>
            <a:r>
              <a:rPr lang="en-US" altLang="en-US" sz="2400"/>
              <a:t>Color codes indicate that match’s quality</a:t>
            </a:r>
          </a:p>
          <a:p>
            <a:pPr lvl="1" eaLnBrk="1" hangingPunct="1">
              <a:lnSpc>
                <a:spcPct val="110000"/>
              </a:lnSpc>
            </a:pPr>
            <a:r>
              <a:rPr lang="en-US" altLang="en-US" sz="2000"/>
              <a:t>Red: very good</a:t>
            </a:r>
          </a:p>
          <a:p>
            <a:pPr lvl="1" eaLnBrk="1" hangingPunct="1">
              <a:lnSpc>
                <a:spcPct val="110000"/>
              </a:lnSpc>
            </a:pPr>
            <a:r>
              <a:rPr lang="en-US" altLang="en-US" sz="2000"/>
              <a:t>Green: acceptable</a:t>
            </a:r>
          </a:p>
          <a:p>
            <a:pPr lvl="1" eaLnBrk="1" hangingPunct="1">
              <a:lnSpc>
                <a:spcPct val="110000"/>
              </a:lnSpc>
            </a:pPr>
            <a:r>
              <a:rPr lang="en-US" altLang="en-US" sz="2000"/>
              <a:t>Black: bad</a:t>
            </a:r>
          </a:p>
          <a:p>
            <a:pPr eaLnBrk="1" hangingPunct="1">
              <a:lnSpc>
                <a:spcPct val="110000"/>
              </a:lnSpc>
            </a:pPr>
            <a:endParaRPr lang="en-US" altLang="en-US" sz="2400"/>
          </a:p>
          <a:p>
            <a:pPr eaLnBrk="1" hangingPunct="1">
              <a:lnSpc>
                <a:spcPct val="110000"/>
              </a:lnSpc>
            </a:pPr>
            <a:r>
              <a:rPr lang="en-US" altLang="en-US" sz="2400"/>
              <a:t>Thin lines join independent matches on the same sequence</a:t>
            </a:r>
          </a:p>
        </p:txBody>
      </p:sp>
      <p:pic>
        <p:nvPicPr>
          <p:cNvPr id="35844" name="Picture 9">
            <a:extLst>
              <a:ext uri="{FF2B5EF4-FFF2-40B4-BE49-F238E27FC236}">
                <a16:creationId xmlns:a16="http://schemas.microsoft.com/office/drawing/2014/main" id="{585941B4-4D63-4DF3-9477-D3E59177374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53000" y="1447800"/>
            <a:ext cx="3962400" cy="47244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F51147-AB54-41CB-8318-EB9582618547}"/>
                  </a:ext>
                </a:extLst>
              </p14:cNvPr>
              <p14:cNvContentPartPr/>
              <p14:nvPr/>
            </p14:nvContentPartPr>
            <p14:xfrm>
              <a:off x="2025720" y="2844720"/>
              <a:ext cx="3454560" cy="3366000"/>
            </p14:xfrm>
          </p:contentPart>
        </mc:Choice>
        <mc:Fallback>
          <p:pic>
            <p:nvPicPr>
              <p:cNvPr id="2" name="Ink 1">
                <a:extLst>
                  <a:ext uri="{FF2B5EF4-FFF2-40B4-BE49-F238E27FC236}">
                    <a16:creationId xmlns:a16="http://schemas.microsoft.com/office/drawing/2014/main" id="{3BF51147-AB54-41CB-8318-EB9582618547}"/>
                  </a:ext>
                </a:extLst>
              </p:cNvPr>
              <p:cNvPicPr/>
              <p:nvPr/>
            </p:nvPicPr>
            <p:blipFill>
              <a:blip r:embed="rId4"/>
              <a:stretch>
                <a:fillRect/>
              </a:stretch>
            </p:blipFill>
            <p:spPr>
              <a:xfrm>
                <a:off x="2016360" y="2835360"/>
                <a:ext cx="3473280" cy="33847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6009AAB-4C1D-4765-9C93-37BE7DE4977C}"/>
              </a:ext>
            </a:extLst>
          </p:cNvPr>
          <p:cNvSpPr>
            <a:spLocks noGrp="1" noChangeArrowheads="1"/>
          </p:cNvSpPr>
          <p:nvPr>
            <p:ph type="title"/>
          </p:nvPr>
        </p:nvSpPr>
        <p:spPr/>
        <p:txBody>
          <a:bodyPr/>
          <a:lstStyle/>
          <a:p>
            <a:pPr eaLnBrk="1" hangingPunct="1"/>
            <a:r>
              <a:rPr lang="en-US" altLang="en-US"/>
              <a:t>Sequence Similarity</a:t>
            </a:r>
          </a:p>
        </p:txBody>
      </p:sp>
      <p:sp>
        <p:nvSpPr>
          <p:cNvPr id="19459" name="Rectangle 3">
            <a:extLst>
              <a:ext uri="{FF2B5EF4-FFF2-40B4-BE49-F238E27FC236}">
                <a16:creationId xmlns:a16="http://schemas.microsoft.com/office/drawing/2014/main" id="{7FAFAA80-DED2-4E56-BE62-014891FE42C4}"/>
              </a:ext>
            </a:extLst>
          </p:cNvPr>
          <p:cNvSpPr>
            <a:spLocks noGrp="1" noChangeArrowheads="1"/>
          </p:cNvSpPr>
          <p:nvPr>
            <p:ph type="body" idx="1"/>
          </p:nvPr>
        </p:nvSpPr>
        <p:spPr>
          <a:xfrm>
            <a:off x="228600" y="1752600"/>
            <a:ext cx="8534400" cy="4419600"/>
          </a:xfrm>
        </p:spPr>
        <p:txBody>
          <a:bodyPr/>
          <a:lstStyle/>
          <a:p>
            <a:pPr eaLnBrk="1" hangingPunct="1">
              <a:lnSpc>
                <a:spcPct val="120000"/>
              </a:lnSpc>
            </a:pPr>
            <a:r>
              <a:rPr lang="en-US" altLang="en-US" sz="2400"/>
              <a:t>Two protein sequences with more than 25 %  identity (over 100 amino acids ) are homologues</a:t>
            </a:r>
          </a:p>
          <a:p>
            <a:pPr eaLnBrk="1" hangingPunct="1">
              <a:lnSpc>
                <a:spcPct val="120000"/>
              </a:lnSpc>
            </a:pPr>
            <a:endParaRPr lang="en-US" altLang="en-US" sz="2400"/>
          </a:p>
          <a:p>
            <a:pPr eaLnBrk="1" hangingPunct="1">
              <a:lnSpc>
                <a:spcPct val="120000"/>
              </a:lnSpc>
            </a:pPr>
            <a:r>
              <a:rPr lang="en-US" altLang="en-US" sz="2400"/>
              <a:t>Two DNA sequences with more than 70 %  identity (over 100 nucleotides) are homologues</a:t>
            </a:r>
          </a:p>
          <a:p>
            <a:pPr eaLnBrk="1" hangingPunct="1">
              <a:lnSpc>
                <a:spcPct val="120000"/>
              </a:lnSpc>
            </a:pPr>
            <a:endParaRPr lang="en-US" altLang="en-US" sz="2400"/>
          </a:p>
          <a:p>
            <a:pPr eaLnBrk="1" hangingPunct="1">
              <a:lnSpc>
                <a:spcPct val="120000"/>
              </a:lnSpc>
            </a:pPr>
            <a:r>
              <a:rPr lang="en-US" altLang="en-US" sz="2400"/>
              <a:t>Homologous sequences have</a:t>
            </a:r>
          </a:p>
          <a:p>
            <a:pPr lvl="1" eaLnBrk="1" hangingPunct="1">
              <a:lnSpc>
                <a:spcPct val="120000"/>
              </a:lnSpc>
            </a:pPr>
            <a:r>
              <a:rPr lang="en-US" altLang="en-US" sz="2000"/>
              <a:t>A common ancestor 	(proteins and DNA)</a:t>
            </a:r>
          </a:p>
          <a:p>
            <a:pPr lvl="1" eaLnBrk="1" hangingPunct="1">
              <a:lnSpc>
                <a:spcPct val="120000"/>
              </a:lnSpc>
            </a:pPr>
            <a:r>
              <a:rPr lang="en-US" altLang="en-US" sz="2000"/>
              <a:t>A similar 3D structure (proteins)</a:t>
            </a:r>
          </a:p>
          <a:p>
            <a:pPr lvl="1" eaLnBrk="1" hangingPunct="1">
              <a:lnSpc>
                <a:spcPct val="120000"/>
              </a:lnSpc>
            </a:pPr>
            <a:r>
              <a:rPr lang="en-US" altLang="en-US" sz="2000"/>
              <a:t>Often a similar function (proteins)</a:t>
            </a:r>
          </a:p>
          <a:p>
            <a:pPr lvl="2" eaLnBrk="1" hangingPunct="1">
              <a:lnSpc>
                <a:spcPct val="120000"/>
              </a:lnSpc>
              <a:buFontTx/>
              <a:buNone/>
            </a:pPr>
            <a:endParaRPr lang="en-US" altLang="en-US" sz="18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AD740AE-C2F0-4C84-9CE6-4B0AA4FEBDE7}"/>
                  </a:ext>
                </a:extLst>
              </p14:cNvPr>
              <p14:cNvContentPartPr/>
              <p14:nvPr/>
            </p14:nvContentPartPr>
            <p14:xfrm>
              <a:off x="1542960" y="1676520"/>
              <a:ext cx="3899520" cy="4229280"/>
            </p14:xfrm>
          </p:contentPart>
        </mc:Choice>
        <mc:Fallback>
          <p:pic>
            <p:nvPicPr>
              <p:cNvPr id="2" name="Ink 1">
                <a:extLst>
                  <a:ext uri="{FF2B5EF4-FFF2-40B4-BE49-F238E27FC236}">
                    <a16:creationId xmlns:a16="http://schemas.microsoft.com/office/drawing/2014/main" id="{DAD740AE-C2F0-4C84-9CE6-4B0AA4FEBDE7}"/>
                  </a:ext>
                </a:extLst>
              </p:cNvPr>
              <p:cNvPicPr/>
              <p:nvPr/>
            </p:nvPicPr>
            <p:blipFill>
              <a:blip r:embed="rId4"/>
              <a:stretch>
                <a:fillRect/>
              </a:stretch>
            </p:blipFill>
            <p:spPr>
              <a:xfrm>
                <a:off x="1533600" y="1667160"/>
                <a:ext cx="3918240" cy="42480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9A0A67D-D4F0-462F-BECC-3BC482C12867}"/>
              </a:ext>
            </a:extLst>
          </p:cNvPr>
          <p:cNvSpPr>
            <a:spLocks noGrp="1" noChangeArrowheads="1"/>
          </p:cNvSpPr>
          <p:nvPr>
            <p:ph type="title"/>
          </p:nvPr>
        </p:nvSpPr>
        <p:spPr/>
        <p:txBody>
          <a:bodyPr/>
          <a:lstStyle/>
          <a:p>
            <a:pPr eaLnBrk="1" hangingPunct="1"/>
            <a:r>
              <a:rPr lang="en-US" altLang="en-US"/>
              <a:t>The Hit List</a:t>
            </a:r>
          </a:p>
        </p:txBody>
      </p:sp>
      <p:sp>
        <p:nvSpPr>
          <p:cNvPr id="36867" name="Rectangle 4">
            <a:extLst>
              <a:ext uri="{FF2B5EF4-FFF2-40B4-BE49-F238E27FC236}">
                <a16:creationId xmlns:a16="http://schemas.microsoft.com/office/drawing/2014/main" id="{F395CD76-8B54-4247-AC97-FA42B3CDA7DD}"/>
              </a:ext>
            </a:extLst>
          </p:cNvPr>
          <p:cNvSpPr>
            <a:spLocks noGrp="1" noChangeArrowheads="1"/>
          </p:cNvSpPr>
          <p:nvPr>
            <p:ph type="body" sz="half" idx="1"/>
          </p:nvPr>
        </p:nvSpPr>
        <p:spPr>
          <a:xfrm>
            <a:off x="304800" y="1752600"/>
            <a:ext cx="4189413" cy="4419600"/>
          </a:xfrm>
        </p:spPr>
        <p:txBody>
          <a:bodyPr/>
          <a:lstStyle/>
          <a:p>
            <a:pPr eaLnBrk="1" hangingPunct="1">
              <a:lnSpc>
                <a:spcPct val="110000"/>
              </a:lnSpc>
            </a:pPr>
            <a:r>
              <a:rPr lang="en-US" altLang="en-US" sz="2400"/>
              <a:t>Sequence accession number</a:t>
            </a:r>
          </a:p>
          <a:p>
            <a:pPr lvl="1" eaLnBrk="1" hangingPunct="1">
              <a:lnSpc>
                <a:spcPct val="110000"/>
              </a:lnSpc>
            </a:pPr>
            <a:r>
              <a:rPr lang="en-US" altLang="en-US" sz="2000"/>
              <a:t>Depends on the database</a:t>
            </a:r>
          </a:p>
          <a:p>
            <a:pPr eaLnBrk="1" hangingPunct="1">
              <a:lnSpc>
                <a:spcPct val="110000"/>
              </a:lnSpc>
            </a:pPr>
            <a:r>
              <a:rPr lang="en-US" altLang="en-US" sz="2400"/>
              <a:t>Description</a:t>
            </a:r>
          </a:p>
          <a:p>
            <a:pPr lvl="1" eaLnBrk="1" hangingPunct="1">
              <a:lnSpc>
                <a:spcPct val="110000"/>
              </a:lnSpc>
            </a:pPr>
            <a:r>
              <a:rPr lang="en-US" altLang="en-US" sz="2000"/>
              <a:t>Taken from the database</a:t>
            </a:r>
          </a:p>
          <a:p>
            <a:pPr eaLnBrk="1" hangingPunct="1">
              <a:lnSpc>
                <a:spcPct val="110000"/>
              </a:lnSpc>
            </a:pPr>
            <a:r>
              <a:rPr lang="en-US" altLang="en-US" sz="2400"/>
              <a:t>Bit score</a:t>
            </a:r>
          </a:p>
          <a:p>
            <a:pPr lvl="1" eaLnBrk="1" hangingPunct="1">
              <a:lnSpc>
                <a:spcPct val="110000"/>
              </a:lnSpc>
            </a:pPr>
            <a:r>
              <a:rPr lang="en-US" altLang="en-US" sz="2000" b="1"/>
              <a:t>High</a:t>
            </a:r>
            <a:r>
              <a:rPr lang="en-US" altLang="en-US" sz="2000"/>
              <a:t> bit score = </a:t>
            </a:r>
            <a:r>
              <a:rPr lang="en-US" altLang="en-US" sz="2000" b="1"/>
              <a:t>good </a:t>
            </a:r>
            <a:r>
              <a:rPr lang="en-US" altLang="en-US" sz="2000"/>
              <a:t>match</a:t>
            </a:r>
          </a:p>
          <a:p>
            <a:pPr eaLnBrk="1" hangingPunct="1">
              <a:lnSpc>
                <a:spcPct val="110000"/>
              </a:lnSpc>
            </a:pPr>
            <a:r>
              <a:rPr lang="en-US" altLang="en-US" sz="2400"/>
              <a:t>E-Value</a:t>
            </a:r>
          </a:p>
          <a:p>
            <a:pPr lvl="1" eaLnBrk="1" hangingPunct="1">
              <a:lnSpc>
                <a:spcPct val="110000"/>
              </a:lnSpc>
            </a:pPr>
            <a:r>
              <a:rPr lang="en-US" altLang="en-US" sz="2000" b="1"/>
              <a:t>Low</a:t>
            </a:r>
            <a:r>
              <a:rPr lang="en-US" altLang="en-US" sz="2000"/>
              <a:t> E-value = </a:t>
            </a:r>
            <a:r>
              <a:rPr lang="en-US" altLang="en-US" sz="2000" b="1"/>
              <a:t>good </a:t>
            </a:r>
            <a:r>
              <a:rPr lang="en-US" altLang="en-US" sz="2000"/>
              <a:t>match</a:t>
            </a:r>
          </a:p>
          <a:p>
            <a:pPr eaLnBrk="1" hangingPunct="1">
              <a:lnSpc>
                <a:spcPct val="110000"/>
              </a:lnSpc>
            </a:pPr>
            <a:r>
              <a:rPr lang="en-US" altLang="en-US" sz="2400"/>
              <a:t>Links</a:t>
            </a:r>
          </a:p>
          <a:p>
            <a:pPr lvl="1" eaLnBrk="1" hangingPunct="1">
              <a:lnSpc>
                <a:spcPct val="110000"/>
              </a:lnSpc>
            </a:pPr>
            <a:r>
              <a:rPr lang="en-US" altLang="en-US" sz="2000"/>
              <a:t>Genome</a:t>
            </a:r>
          </a:p>
          <a:p>
            <a:pPr lvl="1" eaLnBrk="1" hangingPunct="1">
              <a:lnSpc>
                <a:spcPct val="110000"/>
              </a:lnSpc>
            </a:pPr>
            <a:r>
              <a:rPr lang="en-US" altLang="en-US" sz="2000"/>
              <a:t>Uniref, database of transcripts</a:t>
            </a:r>
          </a:p>
        </p:txBody>
      </p:sp>
      <p:pic>
        <p:nvPicPr>
          <p:cNvPr id="36868" name="Picture 6">
            <a:extLst>
              <a:ext uri="{FF2B5EF4-FFF2-40B4-BE49-F238E27FC236}">
                <a16:creationId xmlns:a16="http://schemas.microsoft.com/office/drawing/2014/main" id="{FF917859-8350-4608-B623-4C89F548A6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6613" y="1600200"/>
            <a:ext cx="4116387"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6EF36C6-9B06-4FB3-9BD2-874F10833A03}"/>
                  </a:ext>
                </a:extLst>
              </p14:cNvPr>
              <p14:cNvContentPartPr/>
              <p14:nvPr/>
            </p14:nvContentPartPr>
            <p14:xfrm>
              <a:off x="3740040" y="2152800"/>
              <a:ext cx="4959720" cy="2419560"/>
            </p14:xfrm>
          </p:contentPart>
        </mc:Choice>
        <mc:Fallback>
          <p:pic>
            <p:nvPicPr>
              <p:cNvPr id="2" name="Ink 1">
                <a:extLst>
                  <a:ext uri="{FF2B5EF4-FFF2-40B4-BE49-F238E27FC236}">
                    <a16:creationId xmlns:a16="http://schemas.microsoft.com/office/drawing/2014/main" id="{26EF36C6-9B06-4FB3-9BD2-874F10833A03}"/>
                  </a:ext>
                </a:extLst>
              </p:cNvPr>
              <p:cNvPicPr/>
              <p:nvPr/>
            </p:nvPicPr>
            <p:blipFill>
              <a:blip r:embed="rId4"/>
              <a:stretch>
                <a:fillRect/>
              </a:stretch>
            </p:blipFill>
            <p:spPr>
              <a:xfrm>
                <a:off x="3730680" y="2143440"/>
                <a:ext cx="4978440" cy="24382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DA72DD6-CA85-4BC6-BC38-589F5B9567C0}"/>
              </a:ext>
            </a:extLst>
          </p:cNvPr>
          <p:cNvSpPr>
            <a:spLocks noGrp="1" noChangeArrowheads="1"/>
          </p:cNvSpPr>
          <p:nvPr>
            <p:ph type="title"/>
          </p:nvPr>
        </p:nvSpPr>
        <p:spPr/>
        <p:txBody>
          <a:bodyPr/>
          <a:lstStyle/>
          <a:p>
            <a:pPr eaLnBrk="1" hangingPunct="1"/>
            <a:r>
              <a:rPr lang="en-US" altLang="en-US"/>
              <a:t>The E-Values</a:t>
            </a:r>
          </a:p>
        </p:txBody>
      </p:sp>
      <p:sp>
        <p:nvSpPr>
          <p:cNvPr id="37891" name="Rectangle 3">
            <a:extLst>
              <a:ext uri="{FF2B5EF4-FFF2-40B4-BE49-F238E27FC236}">
                <a16:creationId xmlns:a16="http://schemas.microsoft.com/office/drawing/2014/main" id="{3423BCC2-67B0-4669-B2B1-205DE47D0553}"/>
              </a:ext>
            </a:extLst>
          </p:cNvPr>
          <p:cNvSpPr>
            <a:spLocks noGrp="1" noChangeArrowheads="1"/>
          </p:cNvSpPr>
          <p:nvPr>
            <p:ph type="body" idx="1"/>
          </p:nvPr>
        </p:nvSpPr>
        <p:spPr>
          <a:xfrm>
            <a:off x="304800" y="1676400"/>
            <a:ext cx="8534400" cy="4800600"/>
          </a:xfrm>
        </p:spPr>
        <p:txBody>
          <a:bodyPr/>
          <a:lstStyle/>
          <a:p>
            <a:pPr eaLnBrk="1" hangingPunct="1">
              <a:lnSpc>
                <a:spcPct val="110000"/>
              </a:lnSpc>
            </a:pPr>
            <a:r>
              <a:rPr lang="en-US" altLang="en-US" sz="2000"/>
              <a:t>E-value means </a:t>
            </a:r>
            <a:r>
              <a:rPr lang="en-US" altLang="en-US" sz="2000" i="1"/>
              <a:t>expectation value</a:t>
            </a:r>
          </a:p>
          <a:p>
            <a:pPr eaLnBrk="1" hangingPunct="1">
              <a:lnSpc>
                <a:spcPct val="110000"/>
              </a:lnSpc>
            </a:pPr>
            <a:endParaRPr lang="en-US" altLang="en-US" sz="2000"/>
          </a:p>
          <a:p>
            <a:pPr eaLnBrk="1" hangingPunct="1">
              <a:lnSpc>
                <a:spcPct val="110000"/>
              </a:lnSpc>
            </a:pPr>
            <a:r>
              <a:rPr lang="en-US" altLang="en-US" sz="2000"/>
              <a:t>The E-value is the measure most commonly used for estimating sequence similarity</a:t>
            </a:r>
          </a:p>
          <a:p>
            <a:pPr eaLnBrk="1" hangingPunct="1">
              <a:lnSpc>
                <a:spcPct val="110000"/>
              </a:lnSpc>
            </a:pPr>
            <a:endParaRPr lang="en-US" altLang="en-US" sz="2000"/>
          </a:p>
          <a:p>
            <a:pPr eaLnBrk="1" hangingPunct="1">
              <a:lnSpc>
                <a:spcPct val="110000"/>
              </a:lnSpc>
            </a:pPr>
            <a:r>
              <a:rPr lang="en-US" altLang="en-US" sz="2000"/>
              <a:t> How many times is a match at least as good expected to happen by chance ?</a:t>
            </a:r>
          </a:p>
          <a:p>
            <a:pPr lvl="1" eaLnBrk="1" hangingPunct="1">
              <a:lnSpc>
                <a:spcPct val="110000"/>
              </a:lnSpc>
            </a:pPr>
            <a:r>
              <a:rPr lang="en-US" altLang="en-US" sz="1800"/>
              <a:t>This estimate is based on the similarity measure</a:t>
            </a:r>
          </a:p>
          <a:p>
            <a:pPr eaLnBrk="1" hangingPunct="1">
              <a:lnSpc>
                <a:spcPct val="110000"/>
              </a:lnSpc>
            </a:pPr>
            <a:endParaRPr lang="en-US" altLang="en-US" sz="2000"/>
          </a:p>
          <a:p>
            <a:pPr eaLnBrk="1" hangingPunct="1">
              <a:lnSpc>
                <a:spcPct val="110000"/>
              </a:lnSpc>
            </a:pPr>
            <a:r>
              <a:rPr lang="en-US" altLang="en-US" sz="2000"/>
              <a:t>If a match is highly unexpected, it probably results from something other than chance</a:t>
            </a:r>
          </a:p>
          <a:p>
            <a:pPr lvl="1" eaLnBrk="1" hangingPunct="1">
              <a:lnSpc>
                <a:spcPct val="110000"/>
              </a:lnSpc>
            </a:pPr>
            <a:r>
              <a:rPr lang="en-US" altLang="en-US" sz="1800"/>
              <a:t>Common origin is the most likely explanation</a:t>
            </a:r>
          </a:p>
          <a:p>
            <a:pPr lvl="1" eaLnBrk="1" hangingPunct="1">
              <a:lnSpc>
                <a:spcPct val="110000"/>
              </a:lnSpc>
            </a:pPr>
            <a:r>
              <a:rPr lang="en-US" altLang="en-US" sz="1800"/>
              <a:t>This is how homology is inferred</a:t>
            </a:r>
          </a:p>
          <a:p>
            <a:pPr eaLnBrk="1" hangingPunct="1">
              <a:lnSpc>
                <a:spcPct val="110000"/>
              </a:lnSpc>
            </a:pPr>
            <a:endParaRPr lang="en-US" altLang="en-US" sz="2000"/>
          </a:p>
          <a:p>
            <a:pPr lvl="1" eaLnBrk="1" hangingPunct="1">
              <a:lnSpc>
                <a:spcPct val="110000"/>
              </a:lnSpc>
            </a:pPr>
            <a:endParaRPr lang="en-US" altLang="en-US" sz="18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4102475-63B7-4FCD-BE06-C3EF09C29543}"/>
                  </a:ext>
                </a:extLst>
              </p14:cNvPr>
              <p14:cNvContentPartPr/>
              <p14:nvPr/>
            </p14:nvContentPartPr>
            <p14:xfrm>
              <a:off x="3346560" y="1994040"/>
              <a:ext cx="4267440" cy="2965680"/>
            </p14:xfrm>
          </p:contentPart>
        </mc:Choice>
        <mc:Fallback>
          <p:pic>
            <p:nvPicPr>
              <p:cNvPr id="2" name="Ink 1">
                <a:extLst>
                  <a:ext uri="{FF2B5EF4-FFF2-40B4-BE49-F238E27FC236}">
                    <a16:creationId xmlns:a16="http://schemas.microsoft.com/office/drawing/2014/main" id="{F4102475-63B7-4FCD-BE06-C3EF09C29543}"/>
                  </a:ext>
                </a:extLst>
              </p:cNvPr>
              <p:cNvPicPr/>
              <p:nvPr/>
            </p:nvPicPr>
            <p:blipFill>
              <a:blip r:embed="rId3"/>
              <a:stretch>
                <a:fillRect/>
              </a:stretch>
            </p:blipFill>
            <p:spPr>
              <a:xfrm>
                <a:off x="3337200" y="1984680"/>
                <a:ext cx="4286160" cy="29844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F4C6AF9-550B-4FF4-93A8-0F9B17430187}"/>
              </a:ext>
            </a:extLst>
          </p:cNvPr>
          <p:cNvSpPr>
            <a:spLocks noGrp="1" noChangeArrowheads="1"/>
          </p:cNvSpPr>
          <p:nvPr>
            <p:ph type="title"/>
          </p:nvPr>
        </p:nvSpPr>
        <p:spPr/>
        <p:txBody>
          <a:bodyPr/>
          <a:lstStyle/>
          <a:p>
            <a:pPr eaLnBrk="1" hangingPunct="1"/>
            <a:r>
              <a:rPr lang="en-US" altLang="en-US" sz="3200"/>
              <a:t>Which Value for Your </a:t>
            </a:r>
            <a:br>
              <a:rPr lang="en-US" altLang="en-US" sz="3200"/>
            </a:br>
            <a:r>
              <a:rPr lang="en-US" altLang="en-US" sz="3200"/>
              <a:t>E-Values ?</a:t>
            </a:r>
          </a:p>
        </p:txBody>
      </p:sp>
      <p:sp>
        <p:nvSpPr>
          <p:cNvPr id="38915" name="Rectangle 3">
            <a:extLst>
              <a:ext uri="{FF2B5EF4-FFF2-40B4-BE49-F238E27FC236}">
                <a16:creationId xmlns:a16="http://schemas.microsoft.com/office/drawing/2014/main" id="{5B40DAF1-3CFA-4B65-BB94-E3CACDF13020}"/>
              </a:ext>
            </a:extLst>
          </p:cNvPr>
          <p:cNvSpPr>
            <a:spLocks noGrp="1" noChangeArrowheads="1"/>
          </p:cNvSpPr>
          <p:nvPr>
            <p:ph type="body" idx="1"/>
          </p:nvPr>
        </p:nvSpPr>
        <p:spPr>
          <a:xfrm>
            <a:off x="381000" y="1752600"/>
            <a:ext cx="8534400" cy="4724400"/>
          </a:xfrm>
        </p:spPr>
        <p:txBody>
          <a:bodyPr/>
          <a:lstStyle/>
          <a:p>
            <a:pPr lvl="1" eaLnBrk="1" hangingPunct="1">
              <a:lnSpc>
                <a:spcPct val="120000"/>
              </a:lnSpc>
            </a:pPr>
            <a:endParaRPr lang="en-US" altLang="en-US" sz="2000"/>
          </a:p>
          <a:p>
            <a:pPr eaLnBrk="1" hangingPunct="1">
              <a:lnSpc>
                <a:spcPct val="120000"/>
              </a:lnSpc>
            </a:pPr>
            <a:r>
              <a:rPr lang="en-US" altLang="en-US" sz="2400"/>
              <a:t>Low E-value </a:t>
            </a:r>
            <a:r>
              <a:rPr lang="en-US" altLang="en-US" sz="2400">
                <a:sym typeface="Wingdings" panose="05000000000000000000" pitchFamily="2" charset="2"/>
              </a:rPr>
              <a:t> good hit</a:t>
            </a:r>
            <a:endParaRPr lang="en-US" altLang="en-US" sz="2400"/>
          </a:p>
          <a:p>
            <a:pPr lvl="1" eaLnBrk="1" hangingPunct="1">
              <a:lnSpc>
                <a:spcPct val="120000"/>
              </a:lnSpc>
            </a:pPr>
            <a:r>
              <a:rPr lang="en-US" altLang="en-US" sz="2000"/>
              <a:t>  1     =  bad e-Value</a:t>
            </a:r>
          </a:p>
          <a:p>
            <a:pPr lvl="1" eaLnBrk="1" hangingPunct="1">
              <a:lnSpc>
                <a:spcPct val="120000"/>
              </a:lnSpc>
            </a:pPr>
            <a:r>
              <a:rPr lang="en-US" altLang="en-US" sz="2000"/>
              <a:t>10</a:t>
            </a:r>
            <a:r>
              <a:rPr lang="en-US" altLang="en-US" sz="2000" baseline="30000"/>
              <a:t>e-3 </a:t>
            </a:r>
            <a:r>
              <a:rPr lang="en-US" altLang="en-US" sz="2000"/>
              <a:t> =  borderline E-value</a:t>
            </a:r>
          </a:p>
          <a:p>
            <a:pPr lvl="1" eaLnBrk="1" hangingPunct="1">
              <a:lnSpc>
                <a:spcPct val="120000"/>
              </a:lnSpc>
            </a:pPr>
            <a:r>
              <a:rPr lang="en-US" altLang="en-US" sz="2000"/>
              <a:t>10</a:t>
            </a:r>
            <a:r>
              <a:rPr lang="en-US" altLang="en-US" sz="2000" baseline="30000"/>
              <a:t>e-4  </a:t>
            </a:r>
            <a:r>
              <a:rPr lang="en-US" altLang="en-US" sz="2000"/>
              <a:t>=  good E-value</a:t>
            </a:r>
          </a:p>
          <a:p>
            <a:pPr lvl="1" eaLnBrk="1" hangingPunct="1">
              <a:lnSpc>
                <a:spcPct val="120000"/>
              </a:lnSpc>
            </a:pPr>
            <a:r>
              <a:rPr lang="en-US" altLang="en-US" sz="2000"/>
              <a:t>10</a:t>
            </a:r>
            <a:r>
              <a:rPr lang="en-US" altLang="en-US" sz="2000" baseline="30000"/>
              <a:t>e-10</a:t>
            </a:r>
            <a:r>
              <a:rPr lang="en-US" altLang="en-US" sz="2000"/>
              <a:t> =  very good E-value</a:t>
            </a:r>
          </a:p>
          <a:p>
            <a:pPr eaLnBrk="1" hangingPunct="1">
              <a:lnSpc>
                <a:spcPct val="120000"/>
              </a:lnSpc>
            </a:pPr>
            <a:endParaRPr lang="en-US" altLang="en-US" sz="2400"/>
          </a:p>
          <a:p>
            <a:pPr eaLnBrk="1" hangingPunct="1">
              <a:lnSpc>
                <a:spcPct val="120000"/>
              </a:lnSpc>
            </a:pPr>
            <a:r>
              <a:rPr lang="en-US" altLang="en-US" sz="2400"/>
              <a:t>E-values lower than 10</a:t>
            </a:r>
            <a:r>
              <a:rPr lang="en-US" altLang="en-US" sz="2400" baseline="30000"/>
              <a:t>e-4</a:t>
            </a:r>
            <a:r>
              <a:rPr lang="en-US" altLang="en-US" sz="2400"/>
              <a:t>  indicate possible homology</a:t>
            </a:r>
            <a:r>
              <a:rPr lang="en-US" altLang="en-US" sz="2400" baseline="30000"/>
              <a:t>	</a:t>
            </a:r>
          </a:p>
          <a:p>
            <a:pPr eaLnBrk="1" hangingPunct="1">
              <a:lnSpc>
                <a:spcPct val="120000"/>
              </a:lnSpc>
            </a:pPr>
            <a:endParaRPr lang="en-US" altLang="en-US" sz="2400"/>
          </a:p>
          <a:p>
            <a:pPr eaLnBrk="1" hangingPunct="1">
              <a:lnSpc>
                <a:spcPct val="120000"/>
              </a:lnSpc>
            </a:pPr>
            <a:r>
              <a:rPr lang="en-US" altLang="en-US" sz="2400"/>
              <a:t>E-values higher than 10</a:t>
            </a:r>
            <a:r>
              <a:rPr lang="en-US" altLang="en-US" sz="2400" baseline="30000"/>
              <a:t>e-4</a:t>
            </a:r>
            <a:r>
              <a:rPr lang="en-US" altLang="en-US" sz="2400"/>
              <a:t> require extra evidence to support homology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4A22069-3984-478E-B81C-894B86B64FC5}"/>
                  </a:ext>
                </a:extLst>
              </p14:cNvPr>
              <p14:cNvContentPartPr/>
              <p14:nvPr/>
            </p14:nvContentPartPr>
            <p14:xfrm>
              <a:off x="3149640" y="2635200"/>
              <a:ext cx="1918080" cy="1188000"/>
            </p14:xfrm>
          </p:contentPart>
        </mc:Choice>
        <mc:Fallback>
          <p:pic>
            <p:nvPicPr>
              <p:cNvPr id="2" name="Ink 1">
                <a:extLst>
                  <a:ext uri="{FF2B5EF4-FFF2-40B4-BE49-F238E27FC236}">
                    <a16:creationId xmlns:a16="http://schemas.microsoft.com/office/drawing/2014/main" id="{24A22069-3984-478E-B81C-894B86B64FC5}"/>
                  </a:ext>
                </a:extLst>
              </p:cNvPr>
              <p:cNvPicPr/>
              <p:nvPr/>
            </p:nvPicPr>
            <p:blipFill>
              <a:blip r:embed="rId3"/>
              <a:stretch>
                <a:fillRect/>
              </a:stretch>
            </p:blipFill>
            <p:spPr>
              <a:xfrm>
                <a:off x="3140280" y="2625840"/>
                <a:ext cx="1936800" cy="12067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5DC3715-AEB3-4499-9145-EEECA43F3731}"/>
              </a:ext>
            </a:extLst>
          </p:cNvPr>
          <p:cNvSpPr>
            <a:spLocks noGrp="1" noChangeArrowheads="1"/>
          </p:cNvSpPr>
          <p:nvPr>
            <p:ph type="title"/>
          </p:nvPr>
        </p:nvSpPr>
        <p:spPr>
          <a:xfrm>
            <a:off x="914400" y="685800"/>
            <a:ext cx="7313613" cy="914400"/>
          </a:xfrm>
        </p:spPr>
        <p:txBody>
          <a:bodyPr/>
          <a:lstStyle/>
          <a:p>
            <a:pPr eaLnBrk="1" hangingPunct="1"/>
            <a:r>
              <a:rPr lang="en-US" altLang="en-US"/>
              <a:t>Why Use E-Values? </a:t>
            </a:r>
          </a:p>
        </p:txBody>
      </p:sp>
      <p:sp>
        <p:nvSpPr>
          <p:cNvPr id="39939" name="Rectangle 3">
            <a:extLst>
              <a:ext uri="{FF2B5EF4-FFF2-40B4-BE49-F238E27FC236}">
                <a16:creationId xmlns:a16="http://schemas.microsoft.com/office/drawing/2014/main" id="{1CA1C21D-A7DF-430B-8A2A-7742E9BA0C35}"/>
              </a:ext>
            </a:extLst>
          </p:cNvPr>
          <p:cNvSpPr>
            <a:spLocks noGrp="1" noChangeArrowheads="1"/>
          </p:cNvSpPr>
          <p:nvPr>
            <p:ph type="body" idx="1"/>
          </p:nvPr>
        </p:nvSpPr>
        <p:spPr>
          <a:xfrm>
            <a:off x="381000" y="1752600"/>
            <a:ext cx="8534400" cy="4419600"/>
          </a:xfrm>
        </p:spPr>
        <p:txBody>
          <a:bodyPr/>
          <a:lstStyle/>
          <a:p>
            <a:pPr eaLnBrk="1" hangingPunct="1">
              <a:lnSpc>
                <a:spcPct val="120000"/>
              </a:lnSpc>
            </a:pPr>
            <a:r>
              <a:rPr lang="en-US" altLang="en-US" sz="2400"/>
              <a:t>E-values make it possible to compare alignment of different lengths</a:t>
            </a:r>
          </a:p>
          <a:p>
            <a:pPr eaLnBrk="1" hangingPunct="1">
              <a:lnSpc>
                <a:spcPct val="120000"/>
              </a:lnSpc>
            </a:pPr>
            <a:endParaRPr lang="en-US" altLang="en-US" sz="2400"/>
          </a:p>
          <a:p>
            <a:pPr eaLnBrk="1" hangingPunct="1">
              <a:lnSpc>
                <a:spcPct val="120000"/>
              </a:lnSpc>
            </a:pPr>
            <a:r>
              <a:rPr lang="en-US" altLang="en-US" sz="2400"/>
              <a:t>E-values are used by most sequence comparison programs</a:t>
            </a:r>
          </a:p>
          <a:p>
            <a:pPr lvl="1" eaLnBrk="1" hangingPunct="1">
              <a:lnSpc>
                <a:spcPct val="120000"/>
              </a:lnSpc>
            </a:pPr>
            <a:r>
              <a:rPr lang="en-US" altLang="en-US" sz="2000"/>
              <a:t>PSI-BLAST</a:t>
            </a:r>
          </a:p>
          <a:p>
            <a:pPr lvl="1" eaLnBrk="1" hangingPunct="1">
              <a:lnSpc>
                <a:spcPct val="120000"/>
              </a:lnSpc>
            </a:pPr>
            <a:r>
              <a:rPr lang="en-US" altLang="en-US" sz="2000"/>
              <a:t>Domain Search</a:t>
            </a:r>
          </a:p>
          <a:p>
            <a:pPr lvl="1" eaLnBrk="1" hangingPunct="1">
              <a:lnSpc>
                <a:spcPct val="120000"/>
              </a:lnSpc>
            </a:pPr>
            <a:r>
              <a:rPr lang="en-US" altLang="en-US" sz="2000"/>
              <a:t>FASTA</a:t>
            </a:r>
          </a:p>
          <a:p>
            <a:pPr eaLnBrk="1" hangingPunct="1">
              <a:lnSpc>
                <a:spcPct val="120000"/>
              </a:lnSpc>
            </a:pPr>
            <a:endParaRPr lang="en-US" altLang="en-US" sz="2400"/>
          </a:p>
          <a:p>
            <a:pPr eaLnBrk="1" hangingPunct="1">
              <a:lnSpc>
                <a:spcPct val="120000"/>
              </a:lnSpc>
            </a:pPr>
            <a:r>
              <a:rPr lang="en-US" altLang="en-US" sz="2400"/>
              <a:t>E-values always have the same meaning</a:t>
            </a:r>
          </a:p>
          <a:p>
            <a:pPr lvl="1" eaLnBrk="1" hangingPunct="1">
              <a:lnSpc>
                <a:spcPct val="120000"/>
              </a:lnSpc>
            </a:pPr>
            <a:r>
              <a:rPr lang="en-US" altLang="en-US" sz="2000"/>
              <a:t>You can compare the output of different programs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6445450-BAF8-465C-826A-29EB891943EA}"/>
                  </a:ext>
                </a:extLst>
              </p14:cNvPr>
              <p14:cNvContentPartPr/>
              <p14:nvPr/>
            </p14:nvContentPartPr>
            <p14:xfrm>
              <a:off x="165240" y="1797120"/>
              <a:ext cx="8242560" cy="3746880"/>
            </p14:xfrm>
          </p:contentPart>
        </mc:Choice>
        <mc:Fallback>
          <p:pic>
            <p:nvPicPr>
              <p:cNvPr id="2" name="Ink 1">
                <a:extLst>
                  <a:ext uri="{FF2B5EF4-FFF2-40B4-BE49-F238E27FC236}">
                    <a16:creationId xmlns:a16="http://schemas.microsoft.com/office/drawing/2014/main" id="{B6445450-BAF8-465C-826A-29EB891943EA}"/>
                  </a:ext>
                </a:extLst>
              </p:cNvPr>
              <p:cNvPicPr/>
              <p:nvPr/>
            </p:nvPicPr>
            <p:blipFill>
              <a:blip r:embed="rId4"/>
              <a:stretch>
                <a:fillRect/>
              </a:stretch>
            </p:blipFill>
            <p:spPr>
              <a:xfrm>
                <a:off x="155880" y="1787760"/>
                <a:ext cx="8261280" cy="37656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847D873-8964-4D9E-97A1-60BE0E123C5C}"/>
              </a:ext>
            </a:extLst>
          </p:cNvPr>
          <p:cNvSpPr>
            <a:spLocks noGrp="1" noChangeArrowheads="1"/>
          </p:cNvSpPr>
          <p:nvPr>
            <p:ph type="title"/>
          </p:nvPr>
        </p:nvSpPr>
        <p:spPr/>
        <p:txBody>
          <a:bodyPr/>
          <a:lstStyle/>
          <a:p>
            <a:pPr eaLnBrk="1" hangingPunct="1"/>
            <a:r>
              <a:rPr lang="en-US" altLang="en-US"/>
              <a:t>The Alignments</a:t>
            </a:r>
          </a:p>
        </p:txBody>
      </p:sp>
      <p:sp>
        <p:nvSpPr>
          <p:cNvPr id="41987" name="Rectangle 3">
            <a:extLst>
              <a:ext uri="{FF2B5EF4-FFF2-40B4-BE49-F238E27FC236}">
                <a16:creationId xmlns:a16="http://schemas.microsoft.com/office/drawing/2014/main" id="{8AACD226-AC54-4D08-B3B4-5578623D34D8}"/>
              </a:ext>
            </a:extLst>
          </p:cNvPr>
          <p:cNvSpPr>
            <a:spLocks noGrp="1" noChangeArrowheads="1"/>
          </p:cNvSpPr>
          <p:nvPr>
            <p:ph type="body" sz="half" idx="1"/>
          </p:nvPr>
        </p:nvSpPr>
        <p:spPr>
          <a:xfrm>
            <a:off x="304800" y="1752600"/>
            <a:ext cx="4189413" cy="4419600"/>
          </a:xfrm>
        </p:spPr>
        <p:txBody>
          <a:bodyPr/>
          <a:lstStyle/>
          <a:p>
            <a:pPr eaLnBrk="1" hangingPunct="1">
              <a:lnSpc>
                <a:spcPct val="120000"/>
              </a:lnSpc>
            </a:pPr>
            <a:r>
              <a:rPr lang="en-US" altLang="en-US" sz="2800"/>
              <a:t>Look for clusters of identity</a:t>
            </a:r>
          </a:p>
          <a:p>
            <a:pPr eaLnBrk="1" hangingPunct="1">
              <a:lnSpc>
                <a:spcPct val="120000"/>
              </a:lnSpc>
            </a:pPr>
            <a:endParaRPr lang="en-US" altLang="en-US" sz="2800"/>
          </a:p>
          <a:p>
            <a:pPr eaLnBrk="1" hangingPunct="1">
              <a:lnSpc>
                <a:spcPct val="120000"/>
              </a:lnSpc>
            </a:pPr>
            <a:r>
              <a:rPr lang="en-US" altLang="en-US" sz="2800"/>
              <a:t>Gray residues are low-complexity regions</a:t>
            </a:r>
          </a:p>
          <a:p>
            <a:pPr eaLnBrk="1" hangingPunct="1">
              <a:lnSpc>
                <a:spcPct val="120000"/>
              </a:lnSpc>
            </a:pPr>
            <a:endParaRPr lang="en-US" altLang="en-US" sz="2800"/>
          </a:p>
          <a:p>
            <a:pPr eaLnBrk="1" hangingPunct="1">
              <a:lnSpc>
                <a:spcPct val="120000"/>
              </a:lnSpc>
            </a:pPr>
            <a:r>
              <a:rPr lang="en-US" altLang="en-US" sz="2800"/>
              <a:t>Grayed-out regions have been removed from your sequence to avoid false hits</a:t>
            </a:r>
          </a:p>
          <a:p>
            <a:pPr eaLnBrk="1" hangingPunct="1">
              <a:lnSpc>
                <a:spcPct val="120000"/>
              </a:lnSpc>
            </a:pPr>
            <a:endParaRPr lang="en-US" altLang="en-US" sz="2800"/>
          </a:p>
        </p:txBody>
      </p:sp>
      <p:pic>
        <p:nvPicPr>
          <p:cNvPr id="41988" name="Picture 6">
            <a:extLst>
              <a:ext uri="{FF2B5EF4-FFF2-40B4-BE49-F238E27FC236}">
                <a16:creationId xmlns:a16="http://schemas.microsoft.com/office/drawing/2014/main" id="{27E485DA-6710-46CD-9776-D7E3BAE6EB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6613" y="1828800"/>
            <a:ext cx="3581400" cy="41910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855B51-89E8-4B13-8A97-E10139C0D4EA}"/>
                  </a:ext>
                </a:extLst>
              </p14:cNvPr>
              <p14:cNvContentPartPr/>
              <p14:nvPr/>
            </p14:nvContentPartPr>
            <p14:xfrm>
              <a:off x="5105520" y="1835280"/>
              <a:ext cx="2635560" cy="3689640"/>
            </p14:xfrm>
          </p:contentPart>
        </mc:Choice>
        <mc:Fallback>
          <p:pic>
            <p:nvPicPr>
              <p:cNvPr id="2" name="Ink 1">
                <a:extLst>
                  <a:ext uri="{FF2B5EF4-FFF2-40B4-BE49-F238E27FC236}">
                    <a16:creationId xmlns:a16="http://schemas.microsoft.com/office/drawing/2014/main" id="{B2855B51-89E8-4B13-8A97-E10139C0D4EA}"/>
                  </a:ext>
                </a:extLst>
              </p:cNvPr>
              <p:cNvPicPr/>
              <p:nvPr/>
            </p:nvPicPr>
            <p:blipFill>
              <a:blip r:embed="rId4"/>
              <a:stretch>
                <a:fillRect/>
              </a:stretch>
            </p:blipFill>
            <p:spPr>
              <a:xfrm>
                <a:off x="5096160" y="1825920"/>
                <a:ext cx="2654280" cy="37083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8C3DED-9201-425B-AF36-D09361AFCAA7}"/>
              </a:ext>
            </a:extLst>
          </p:cNvPr>
          <p:cNvSpPr>
            <a:spLocks noGrp="1" noChangeArrowheads="1"/>
          </p:cNvSpPr>
          <p:nvPr>
            <p:ph type="title"/>
          </p:nvPr>
        </p:nvSpPr>
        <p:spPr/>
        <p:txBody>
          <a:bodyPr/>
          <a:lstStyle/>
          <a:p>
            <a:pPr eaLnBrk="1" hangingPunct="1"/>
            <a:r>
              <a:rPr lang="en-US" altLang="en-US"/>
              <a:t>BLASTing DNA Sequences</a:t>
            </a:r>
          </a:p>
        </p:txBody>
      </p:sp>
      <p:sp>
        <p:nvSpPr>
          <p:cNvPr id="43011" name="Rectangle 7">
            <a:extLst>
              <a:ext uri="{FF2B5EF4-FFF2-40B4-BE49-F238E27FC236}">
                <a16:creationId xmlns:a16="http://schemas.microsoft.com/office/drawing/2014/main" id="{0A2FE21B-9C83-468F-9796-61C6F8679B99}"/>
              </a:ext>
            </a:extLst>
          </p:cNvPr>
          <p:cNvSpPr>
            <a:spLocks noGrp="1" noChangeArrowheads="1"/>
          </p:cNvSpPr>
          <p:nvPr>
            <p:ph type="body" idx="1"/>
          </p:nvPr>
        </p:nvSpPr>
        <p:spPr>
          <a:xfrm>
            <a:off x="304800" y="1752600"/>
            <a:ext cx="8382000" cy="4419600"/>
          </a:xfrm>
        </p:spPr>
        <p:txBody>
          <a:bodyPr/>
          <a:lstStyle/>
          <a:p>
            <a:pPr eaLnBrk="1" hangingPunct="1">
              <a:lnSpc>
                <a:spcPct val="120000"/>
              </a:lnSpc>
            </a:pPr>
            <a:r>
              <a:rPr lang="en-US" altLang="en-US" sz="2400"/>
              <a:t>The BLAST program you need depends on your DNA sequence</a:t>
            </a:r>
          </a:p>
          <a:p>
            <a:pPr lvl="1" eaLnBrk="1" hangingPunct="1">
              <a:lnSpc>
                <a:spcPct val="120000"/>
              </a:lnSpc>
            </a:pPr>
            <a:r>
              <a:rPr lang="en-US" altLang="en-US" sz="2000"/>
              <a:t>Coding DNA</a:t>
            </a:r>
          </a:p>
          <a:p>
            <a:pPr lvl="1" eaLnBrk="1" hangingPunct="1">
              <a:lnSpc>
                <a:spcPct val="120000"/>
              </a:lnSpc>
            </a:pPr>
            <a:r>
              <a:rPr lang="en-US" altLang="en-US" sz="2000"/>
              <a:t>Non Coding DNA</a:t>
            </a:r>
          </a:p>
          <a:p>
            <a:pPr lvl="1" eaLnBrk="1" hangingPunct="1">
              <a:lnSpc>
                <a:spcPct val="120000"/>
              </a:lnSpc>
            </a:pPr>
            <a:endParaRPr lang="en-US" altLang="en-US" sz="2000"/>
          </a:p>
          <a:p>
            <a:pPr eaLnBrk="1" hangingPunct="1">
              <a:lnSpc>
                <a:spcPct val="120000"/>
              </a:lnSpc>
            </a:pPr>
            <a:r>
              <a:rPr lang="en-US" altLang="en-US" sz="2400"/>
              <a:t>BLASTing DNA sequences is less accurate than BLASTing protein sequences</a:t>
            </a:r>
          </a:p>
          <a:p>
            <a:pPr eaLnBrk="1" hangingPunct="1">
              <a:lnSpc>
                <a:spcPct val="120000"/>
              </a:lnSpc>
            </a:pPr>
            <a:endParaRPr lang="en-US" altLang="en-US" sz="2400"/>
          </a:p>
          <a:p>
            <a:pPr eaLnBrk="1" hangingPunct="1">
              <a:lnSpc>
                <a:spcPct val="120000"/>
              </a:lnSpc>
            </a:pPr>
            <a:r>
              <a:rPr lang="en-US" altLang="en-US" sz="2400"/>
              <a:t>If your sequence is coding, blastx and tblastx will translate it for you on its 6 possible reading frames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D89C6B0-57F0-4349-BEB9-BB73DB72FEA0}"/>
                  </a:ext>
                </a:extLst>
              </p14:cNvPr>
              <p14:cNvContentPartPr/>
              <p14:nvPr/>
            </p14:nvContentPartPr>
            <p14:xfrm>
              <a:off x="641520" y="2330280"/>
              <a:ext cx="7575840" cy="3404160"/>
            </p14:xfrm>
          </p:contentPart>
        </mc:Choice>
        <mc:Fallback>
          <p:pic>
            <p:nvPicPr>
              <p:cNvPr id="2" name="Ink 1">
                <a:extLst>
                  <a:ext uri="{FF2B5EF4-FFF2-40B4-BE49-F238E27FC236}">
                    <a16:creationId xmlns:a16="http://schemas.microsoft.com/office/drawing/2014/main" id="{2D89C6B0-57F0-4349-BEB9-BB73DB72FEA0}"/>
                  </a:ext>
                </a:extLst>
              </p:cNvPr>
              <p:cNvPicPr/>
              <p:nvPr/>
            </p:nvPicPr>
            <p:blipFill>
              <a:blip r:embed="rId3"/>
              <a:stretch>
                <a:fillRect/>
              </a:stretch>
            </p:blipFill>
            <p:spPr>
              <a:xfrm>
                <a:off x="632160" y="2320920"/>
                <a:ext cx="7594560" cy="342288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B79CC90-725E-47A6-8AF1-27B862D86487}"/>
              </a:ext>
            </a:extLst>
          </p:cNvPr>
          <p:cNvSpPr>
            <a:spLocks noGrp="1" noChangeArrowheads="1"/>
          </p:cNvSpPr>
          <p:nvPr>
            <p:ph type="title"/>
          </p:nvPr>
        </p:nvSpPr>
        <p:spPr/>
        <p:txBody>
          <a:bodyPr/>
          <a:lstStyle/>
          <a:p>
            <a:pPr eaLnBrk="1" hangingPunct="1"/>
            <a:r>
              <a:rPr lang="en-US" altLang="en-US"/>
              <a:t>BLASTing DNA Sequences</a:t>
            </a:r>
          </a:p>
        </p:txBody>
      </p:sp>
      <p:pic>
        <p:nvPicPr>
          <p:cNvPr id="44035" name="Picture 3">
            <a:extLst>
              <a:ext uri="{FF2B5EF4-FFF2-40B4-BE49-F238E27FC236}">
                <a16:creationId xmlns:a16="http://schemas.microsoft.com/office/drawing/2014/main" id="{0034517D-4ED5-4FD9-B14E-8055C3C88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89138"/>
            <a:ext cx="7313613" cy="39465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CCEC06C-844F-4F94-957C-314BB8186171}"/>
              </a:ext>
            </a:extLst>
          </p:cNvPr>
          <p:cNvSpPr>
            <a:spLocks noGrp="1" noChangeArrowheads="1"/>
          </p:cNvSpPr>
          <p:nvPr>
            <p:ph type="title"/>
          </p:nvPr>
        </p:nvSpPr>
        <p:spPr/>
        <p:txBody>
          <a:bodyPr/>
          <a:lstStyle/>
          <a:p>
            <a:pPr eaLnBrk="1" hangingPunct="1"/>
            <a:r>
              <a:rPr lang="en-US" altLang="en-US" sz="3200"/>
              <a:t>Asking the Right Question </a:t>
            </a:r>
            <a:br>
              <a:rPr lang="en-US" altLang="en-US" sz="3200"/>
            </a:br>
            <a:r>
              <a:rPr lang="en-US" altLang="en-US" sz="3200"/>
              <a:t>with BLAST</a:t>
            </a:r>
          </a:p>
        </p:txBody>
      </p:sp>
      <p:pic>
        <p:nvPicPr>
          <p:cNvPr id="45059" name="Picture 5">
            <a:extLst>
              <a:ext uri="{FF2B5EF4-FFF2-40B4-BE49-F238E27FC236}">
                <a16:creationId xmlns:a16="http://schemas.microsoft.com/office/drawing/2014/main" id="{68395DB3-BA89-48B1-9E71-DE6328AF52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954213"/>
            <a:ext cx="8077200" cy="4370387"/>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3D81AC-5B83-4F59-893E-B93A78FF847F}"/>
                  </a:ext>
                </a:extLst>
              </p14:cNvPr>
              <p14:cNvContentPartPr/>
              <p14:nvPr/>
            </p14:nvContentPartPr>
            <p14:xfrm>
              <a:off x="3727440" y="3238560"/>
              <a:ext cx="267120" cy="2165760"/>
            </p14:xfrm>
          </p:contentPart>
        </mc:Choice>
        <mc:Fallback>
          <p:pic>
            <p:nvPicPr>
              <p:cNvPr id="2" name="Ink 1">
                <a:extLst>
                  <a:ext uri="{FF2B5EF4-FFF2-40B4-BE49-F238E27FC236}">
                    <a16:creationId xmlns:a16="http://schemas.microsoft.com/office/drawing/2014/main" id="{8F3D81AC-5B83-4F59-893E-B93A78FF847F}"/>
                  </a:ext>
                </a:extLst>
              </p:cNvPr>
              <p:cNvPicPr/>
              <p:nvPr/>
            </p:nvPicPr>
            <p:blipFill>
              <a:blip r:embed="rId4"/>
              <a:stretch>
                <a:fillRect/>
              </a:stretch>
            </p:blipFill>
            <p:spPr>
              <a:xfrm>
                <a:off x="3718080" y="3229200"/>
                <a:ext cx="285840" cy="21844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C2B5B8A-E938-4B33-A7ED-C789208F011B}"/>
              </a:ext>
            </a:extLst>
          </p:cNvPr>
          <p:cNvSpPr>
            <a:spLocks noGrp="1" noChangeArrowheads="1"/>
          </p:cNvSpPr>
          <p:nvPr>
            <p:ph type="title"/>
          </p:nvPr>
        </p:nvSpPr>
        <p:spPr>
          <a:xfrm>
            <a:off x="914400" y="685800"/>
            <a:ext cx="7313613" cy="914400"/>
          </a:xfrm>
        </p:spPr>
        <p:txBody>
          <a:bodyPr/>
          <a:lstStyle/>
          <a:p>
            <a:pPr eaLnBrk="1" hangingPunct="1"/>
            <a:r>
              <a:rPr lang="en-US" altLang="en-US" sz="3200"/>
              <a:t>The BLAST Way of </a:t>
            </a:r>
            <a:br>
              <a:rPr lang="en-US" altLang="en-US" sz="3200"/>
            </a:br>
            <a:r>
              <a:rPr lang="en-US" altLang="en-US" sz="3200"/>
              <a:t>Doing Things</a:t>
            </a:r>
          </a:p>
        </p:txBody>
      </p:sp>
      <p:sp>
        <p:nvSpPr>
          <p:cNvPr id="46083" name="Rectangle 3">
            <a:extLst>
              <a:ext uri="{FF2B5EF4-FFF2-40B4-BE49-F238E27FC236}">
                <a16:creationId xmlns:a16="http://schemas.microsoft.com/office/drawing/2014/main" id="{F2B4DF6F-F452-4832-8C0D-2D11603D6207}"/>
              </a:ext>
            </a:extLst>
          </p:cNvPr>
          <p:cNvSpPr>
            <a:spLocks noGrp="1" noChangeArrowheads="1"/>
          </p:cNvSpPr>
          <p:nvPr>
            <p:ph type="body" idx="1"/>
          </p:nvPr>
        </p:nvSpPr>
        <p:spPr/>
        <p:txBody>
          <a:bodyPr/>
          <a:lstStyle/>
          <a:p>
            <a:pPr eaLnBrk="1" hangingPunct="1">
              <a:lnSpc>
                <a:spcPct val="110000"/>
              </a:lnSpc>
            </a:pPr>
            <a:r>
              <a:rPr lang="en-US" altLang="en-US" sz="2400" dirty="0"/>
              <a:t>The original BLAST paper is the fourth-most-cited scientific publication</a:t>
            </a:r>
          </a:p>
          <a:p>
            <a:pPr lvl="1" eaLnBrk="1" hangingPunct="1">
              <a:lnSpc>
                <a:spcPct val="110000"/>
              </a:lnSpc>
            </a:pPr>
            <a:endParaRPr lang="en-US" altLang="en-US" sz="2000" dirty="0"/>
          </a:p>
          <a:p>
            <a:pPr lvl="1" eaLnBrk="1" hangingPunct="1">
              <a:lnSpc>
                <a:spcPct val="110000"/>
              </a:lnSpc>
            </a:pPr>
            <a:r>
              <a:rPr lang="en-US" dirty="0"/>
              <a:t> </a:t>
            </a:r>
            <a:r>
              <a:rPr lang="en-US" sz="2000" dirty="0">
                <a:hlinkClick r:id="rId2"/>
              </a:rPr>
              <a:t>Cited by 84627</a:t>
            </a:r>
            <a:r>
              <a:rPr lang="en-US" altLang="en-US" sz="2000" dirty="0"/>
              <a:t> citations for BLAST </a:t>
            </a:r>
            <a:r>
              <a:rPr lang="en-US" altLang="en-US" sz="1600" dirty="0">
                <a:solidFill>
                  <a:srgbClr val="FF0000"/>
                </a:solidFill>
              </a:rPr>
              <a:t>(Dated 12 June,2020)</a:t>
            </a:r>
          </a:p>
          <a:p>
            <a:pPr lvl="1" eaLnBrk="1" hangingPunct="1">
              <a:lnSpc>
                <a:spcPct val="110000"/>
              </a:lnSpc>
            </a:pPr>
            <a:r>
              <a:rPr lang="en-US" sz="2000" dirty="0">
                <a:hlinkClick r:id="rId3"/>
              </a:rPr>
              <a:t>Cited by 73793</a:t>
            </a:r>
            <a:r>
              <a:rPr lang="en-US" altLang="en-US" sz="1600" dirty="0"/>
              <a:t> </a:t>
            </a:r>
            <a:r>
              <a:rPr lang="en-US" altLang="en-US" sz="2000" dirty="0"/>
              <a:t>citations for PSI-BLAST </a:t>
            </a:r>
            <a:r>
              <a:rPr lang="en-US" altLang="en-US" sz="2000" dirty="0">
                <a:solidFill>
                  <a:srgbClr val="FF0000"/>
                </a:solidFill>
              </a:rPr>
              <a:t>(Dated 12 June,2020)</a:t>
            </a:r>
            <a:endParaRPr lang="en-US" altLang="en-US" sz="2000" dirty="0"/>
          </a:p>
          <a:p>
            <a:pPr lvl="1" eaLnBrk="1" hangingPunct="1">
              <a:lnSpc>
                <a:spcPct val="110000"/>
              </a:lnSpc>
            </a:pPr>
            <a:endParaRPr lang="en-US" altLang="en-US" sz="2000" dirty="0"/>
          </a:p>
          <a:p>
            <a:pPr eaLnBrk="1" hangingPunct="1">
              <a:lnSpc>
                <a:spcPct val="110000"/>
              </a:lnSpc>
            </a:pPr>
            <a:r>
              <a:rPr lang="en-US" altLang="en-US" sz="2400" dirty="0"/>
              <a:t>BLAST has changed many aspects of modern biology</a:t>
            </a:r>
          </a:p>
          <a:p>
            <a:pPr eaLnBrk="1" hangingPunct="1">
              <a:lnSpc>
                <a:spcPct val="110000"/>
              </a:lnSpc>
            </a:pPr>
            <a:endParaRPr lang="en-US" altLang="en-US" sz="2400" dirty="0"/>
          </a:p>
          <a:p>
            <a:pPr eaLnBrk="1" hangingPunct="1">
              <a:lnSpc>
                <a:spcPct val="110000"/>
              </a:lnSpc>
            </a:pPr>
            <a:r>
              <a:rPr lang="en-US" altLang="en-US" sz="2400" dirty="0"/>
              <a:t>The following slides show more BLAST procedures</a:t>
            </a:r>
          </a:p>
          <a:p>
            <a:pPr lvl="1" eaLnBrk="1" hangingPunct="1">
              <a:lnSpc>
                <a:spcPct val="110000"/>
              </a:lnSpc>
            </a:pPr>
            <a:r>
              <a:rPr lang="en-US" altLang="en-US" sz="2000" dirty="0"/>
              <a:t>They are not necessarily the best procedures</a:t>
            </a:r>
          </a:p>
          <a:p>
            <a:pPr lvl="1" eaLnBrk="1" hangingPunct="1">
              <a:lnSpc>
                <a:spcPct val="110000"/>
              </a:lnSpc>
            </a:pPr>
            <a:r>
              <a:rPr lang="en-US" altLang="en-US" sz="2000" dirty="0"/>
              <a:t>They are effective ways of getting the job done on the spot</a:t>
            </a:r>
          </a:p>
          <a:p>
            <a:pPr eaLnBrk="1" hangingPunct="1">
              <a:lnSpc>
                <a:spcPct val="110000"/>
              </a:lnSpc>
            </a:pPr>
            <a:endParaRPr lang="en-US" altLang="en-US" sz="2400"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D164F1E-8CC3-4739-85E2-127FD1328DAA}"/>
                  </a:ext>
                </a:extLst>
              </p14:cNvPr>
              <p14:cNvContentPartPr/>
              <p14:nvPr/>
            </p14:nvContentPartPr>
            <p14:xfrm>
              <a:off x="685800" y="2616120"/>
              <a:ext cx="6788520" cy="1949760"/>
            </p14:xfrm>
          </p:contentPart>
        </mc:Choice>
        <mc:Fallback>
          <p:pic>
            <p:nvPicPr>
              <p:cNvPr id="2" name="Ink 1">
                <a:extLst>
                  <a:ext uri="{FF2B5EF4-FFF2-40B4-BE49-F238E27FC236}">
                    <a16:creationId xmlns:a16="http://schemas.microsoft.com/office/drawing/2014/main" id="{1D164F1E-8CC3-4739-85E2-127FD1328DAA}"/>
                  </a:ext>
                </a:extLst>
              </p:cNvPr>
              <p:cNvPicPr/>
              <p:nvPr/>
            </p:nvPicPr>
            <p:blipFill>
              <a:blip r:embed="rId5"/>
              <a:stretch>
                <a:fillRect/>
              </a:stretch>
            </p:blipFill>
            <p:spPr>
              <a:xfrm>
                <a:off x="676440" y="2606760"/>
                <a:ext cx="6807240" cy="19684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411872-6885-4CB2-84A8-03BE29ED19D7}"/>
              </a:ext>
            </a:extLst>
          </p:cNvPr>
          <p:cNvSpPr>
            <a:spLocks noGrp="1" noChangeArrowheads="1"/>
          </p:cNvSpPr>
          <p:nvPr>
            <p:ph type="title"/>
          </p:nvPr>
        </p:nvSpPr>
        <p:spPr/>
        <p:txBody>
          <a:bodyPr/>
          <a:lstStyle/>
          <a:p>
            <a:pPr eaLnBrk="1" hangingPunct="1"/>
            <a:r>
              <a:rPr lang="en-US" altLang="en-US"/>
              <a:t>Gene-Hunting with BLAST</a:t>
            </a:r>
          </a:p>
        </p:txBody>
      </p:sp>
      <p:pic>
        <p:nvPicPr>
          <p:cNvPr id="47107" name="Picture 7">
            <a:extLst>
              <a:ext uri="{FF2B5EF4-FFF2-40B4-BE49-F238E27FC236}">
                <a16:creationId xmlns:a16="http://schemas.microsoft.com/office/drawing/2014/main" id="{49A905AF-5078-475D-AF8D-A33AE060C6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610600" cy="4648200"/>
          </a:xfrm>
          <a:noFill/>
          <a:extLst>
            <a:ext uri="{909E8E84-426E-40DD-AFC4-6F175D3DCCD1}">
              <a14:hiddenFill xmlns:a14="http://schemas.microsoft.com/office/drawing/2010/main">
                <a:solidFill>
                  <a:srgbClr val="FFFFFF"/>
                </a:solidFill>
              </a14:hiddenFill>
            </a:ext>
          </a:extLst>
        </p:spPr>
      </p:pic>
      <p:sp>
        <p:nvSpPr>
          <p:cNvPr id="47108" name="Rectangle 9">
            <a:extLst>
              <a:ext uri="{FF2B5EF4-FFF2-40B4-BE49-F238E27FC236}">
                <a16:creationId xmlns:a16="http://schemas.microsoft.com/office/drawing/2014/main" id="{439628F0-B349-405D-A0DD-DF63CAD68999}"/>
              </a:ext>
            </a:extLst>
          </p:cNvPr>
          <p:cNvSpPr>
            <a:spLocks noChangeArrowheads="1"/>
          </p:cNvSpPr>
          <p:nvPr/>
        </p:nvSpPr>
        <p:spPr bwMode="auto">
          <a:xfrm>
            <a:off x="4191000" y="2286000"/>
            <a:ext cx="4724400" cy="2895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eaLnBrk="1" hangingPunct="1">
              <a:lnSpc>
                <a:spcPct val="120000"/>
              </a:lnSpc>
              <a:buFontTx/>
              <a:buChar char="•"/>
            </a:pPr>
            <a:endParaRPr lang="en-US" altLang="en-US" sz="4000"/>
          </a:p>
        </p:txBody>
      </p:sp>
      <p:sp>
        <p:nvSpPr>
          <p:cNvPr id="47109" name="Rectangle 8">
            <a:extLst>
              <a:ext uri="{FF2B5EF4-FFF2-40B4-BE49-F238E27FC236}">
                <a16:creationId xmlns:a16="http://schemas.microsoft.com/office/drawing/2014/main" id="{53134AD8-8295-405C-B690-BB2A74A5BA38}"/>
              </a:ext>
            </a:extLst>
          </p:cNvPr>
          <p:cNvSpPr>
            <a:spLocks noChangeArrowheads="1"/>
          </p:cNvSpPr>
          <p:nvPr/>
        </p:nvSpPr>
        <p:spPr bwMode="auto">
          <a:xfrm>
            <a:off x="4191000" y="2422525"/>
            <a:ext cx="4648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t>Cut your genome sequence in little (2~5Kb) overlapping sequences. Use blastx to BLAST each piece of genome against NR (the Non Redundant protein database). This works better if you have no introns (bacteria). </a:t>
            </a:r>
          </a:p>
          <a:p>
            <a:pPr>
              <a:lnSpc>
                <a:spcPct val="100000"/>
              </a:lnSpc>
              <a:buFontTx/>
              <a:buNone/>
            </a:pPr>
            <a:endParaRPr lang="en-US" altLang="en-US" sz="2000" b="1"/>
          </a:p>
          <a:p>
            <a:pPr>
              <a:lnSpc>
                <a:spcPct val="100000"/>
              </a:lnSpc>
              <a:buFontTx/>
              <a:buNone/>
            </a:pPr>
            <a:r>
              <a:rPr lang="en-US" altLang="en-US" sz="2000" b="1">
                <a:solidFill>
                  <a:srgbClr val="009900"/>
                </a:solidFill>
              </a:rPr>
              <a:t>The complicated alternative is to run gene-prediction software program.</a:t>
            </a:r>
            <a:r>
              <a:rPr lang="en-US" altLang="en-US" sz="2000">
                <a:solidFill>
                  <a:srgbClr val="009900"/>
                </a:solidFill>
              </a:rPr>
              <a:t> </a:t>
            </a:r>
          </a:p>
        </p:txBody>
      </p:sp>
      <p:sp>
        <p:nvSpPr>
          <p:cNvPr id="47110" name="Rectangle 10">
            <a:extLst>
              <a:ext uri="{FF2B5EF4-FFF2-40B4-BE49-F238E27FC236}">
                <a16:creationId xmlns:a16="http://schemas.microsoft.com/office/drawing/2014/main" id="{78FAE81E-E7F1-4BA1-8CA7-D423E93A841B}"/>
              </a:ext>
            </a:extLst>
          </p:cNvPr>
          <p:cNvSpPr>
            <a:spLocks noChangeArrowheads="1"/>
          </p:cNvSpPr>
          <p:nvPr/>
        </p:nvSpPr>
        <p:spPr bwMode="auto">
          <a:xfrm>
            <a:off x="228600" y="2422525"/>
            <a:ext cx="30845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solidFill>
                  <a:srgbClr val="FF3300"/>
                </a:solidFill>
              </a:rPr>
              <a:t>Predicting a Protein Function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B3F3BE9-5628-4D2E-84E9-EB932711212E}"/>
                  </a:ext>
                </a:extLst>
              </p14:cNvPr>
              <p14:cNvContentPartPr/>
              <p14:nvPr/>
            </p14:nvContentPartPr>
            <p14:xfrm>
              <a:off x="1695600" y="2806560"/>
              <a:ext cx="1028880" cy="64080"/>
            </p14:xfrm>
          </p:contentPart>
        </mc:Choice>
        <mc:Fallback>
          <p:pic>
            <p:nvPicPr>
              <p:cNvPr id="2" name="Ink 1">
                <a:extLst>
                  <a:ext uri="{FF2B5EF4-FFF2-40B4-BE49-F238E27FC236}">
                    <a16:creationId xmlns:a16="http://schemas.microsoft.com/office/drawing/2014/main" id="{0B3F3BE9-5628-4D2E-84E9-EB932711212E}"/>
                  </a:ext>
                </a:extLst>
              </p:cNvPr>
              <p:cNvPicPr/>
              <p:nvPr/>
            </p:nvPicPr>
            <p:blipFill>
              <a:blip r:embed="rId4"/>
              <a:stretch>
                <a:fillRect/>
              </a:stretch>
            </p:blipFill>
            <p:spPr>
              <a:xfrm>
                <a:off x="1686240" y="2797200"/>
                <a:ext cx="1047600" cy="82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708CBE-E37F-413F-9B0F-926D135B3F5B}"/>
              </a:ext>
            </a:extLst>
          </p:cNvPr>
          <p:cNvSpPr>
            <a:spLocks noGrp="1" noChangeArrowheads="1"/>
          </p:cNvSpPr>
          <p:nvPr>
            <p:ph type="title"/>
          </p:nvPr>
        </p:nvSpPr>
        <p:spPr/>
        <p:txBody>
          <a:bodyPr/>
          <a:lstStyle/>
          <a:p>
            <a:pPr eaLnBrk="1" hangingPunct="1"/>
            <a:r>
              <a:rPr lang="en-US" altLang="en-US"/>
              <a:t>Homology</a:t>
            </a:r>
          </a:p>
        </p:txBody>
      </p:sp>
      <p:sp>
        <p:nvSpPr>
          <p:cNvPr id="21507" name="Rectangle 3">
            <a:extLst>
              <a:ext uri="{FF2B5EF4-FFF2-40B4-BE49-F238E27FC236}">
                <a16:creationId xmlns:a16="http://schemas.microsoft.com/office/drawing/2014/main" id="{CF2DD12E-709D-4E24-B0C2-0D6E05A77189}"/>
              </a:ext>
            </a:extLst>
          </p:cNvPr>
          <p:cNvSpPr>
            <a:spLocks noGrp="1" noChangeArrowheads="1"/>
          </p:cNvSpPr>
          <p:nvPr>
            <p:ph type="body" sz="half" idx="1"/>
          </p:nvPr>
        </p:nvSpPr>
        <p:spPr/>
        <p:txBody>
          <a:bodyPr/>
          <a:lstStyle/>
          <a:p>
            <a:pPr eaLnBrk="1" hangingPunct="1">
              <a:lnSpc>
                <a:spcPct val="120000"/>
              </a:lnSpc>
            </a:pPr>
            <a:r>
              <a:rPr lang="en-US" altLang="en-US" sz="2400"/>
              <a:t>When two proteins have less than 25% identity</a:t>
            </a:r>
          </a:p>
          <a:p>
            <a:pPr lvl="1" eaLnBrk="1" hangingPunct="1">
              <a:lnSpc>
                <a:spcPct val="120000"/>
              </a:lnSpc>
            </a:pPr>
            <a:r>
              <a:rPr lang="en-US" altLang="en-US" sz="2000"/>
              <a:t>They can be homologous or non-homologous</a:t>
            </a:r>
          </a:p>
          <a:p>
            <a:pPr lvl="1" eaLnBrk="1" hangingPunct="1">
              <a:lnSpc>
                <a:spcPct val="120000"/>
              </a:lnSpc>
            </a:pPr>
            <a:r>
              <a:rPr lang="en-US" altLang="en-US" sz="2000"/>
              <a:t>Within this range of identity, it’s impossible to say which is true</a:t>
            </a:r>
          </a:p>
          <a:p>
            <a:pPr lvl="1" eaLnBrk="1" hangingPunct="1">
              <a:lnSpc>
                <a:spcPct val="120000"/>
              </a:lnSpc>
            </a:pPr>
            <a:endParaRPr lang="en-US" altLang="en-US" sz="2000"/>
          </a:p>
          <a:p>
            <a:pPr eaLnBrk="1" hangingPunct="1">
              <a:lnSpc>
                <a:spcPct val="120000"/>
              </a:lnSpc>
            </a:pPr>
            <a:r>
              <a:rPr lang="en-US" altLang="en-US" sz="2400"/>
              <a:t>This range of identity is called the “Twilight Zone”</a:t>
            </a:r>
          </a:p>
          <a:p>
            <a:pPr eaLnBrk="1" hangingPunct="1">
              <a:lnSpc>
                <a:spcPct val="120000"/>
              </a:lnSpc>
            </a:pPr>
            <a:endParaRPr lang="en-US" altLang="en-US" sz="2400"/>
          </a:p>
        </p:txBody>
      </p:sp>
      <p:pic>
        <p:nvPicPr>
          <p:cNvPr id="21508" name="Picture 5">
            <a:extLst>
              <a:ext uri="{FF2B5EF4-FFF2-40B4-BE49-F238E27FC236}">
                <a16:creationId xmlns:a16="http://schemas.microsoft.com/office/drawing/2014/main" id="{97D6D306-8BC3-4D39-8B99-DB34E2B760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90600" y="3962400"/>
            <a:ext cx="7086600" cy="23622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E193A9B-324A-4408-8EC2-6DF00D73EC54}"/>
                  </a:ext>
                </a:extLst>
              </p14:cNvPr>
              <p14:cNvContentPartPr/>
              <p14:nvPr/>
            </p14:nvContentPartPr>
            <p14:xfrm>
              <a:off x="2952720" y="1739880"/>
              <a:ext cx="3499200" cy="3816720"/>
            </p14:xfrm>
          </p:contentPart>
        </mc:Choice>
        <mc:Fallback>
          <p:pic>
            <p:nvPicPr>
              <p:cNvPr id="2" name="Ink 1">
                <a:extLst>
                  <a:ext uri="{FF2B5EF4-FFF2-40B4-BE49-F238E27FC236}">
                    <a16:creationId xmlns:a16="http://schemas.microsoft.com/office/drawing/2014/main" id="{6E193A9B-324A-4408-8EC2-6DF00D73EC54}"/>
                  </a:ext>
                </a:extLst>
              </p:cNvPr>
              <p:cNvPicPr/>
              <p:nvPr/>
            </p:nvPicPr>
            <p:blipFill>
              <a:blip r:embed="rId5"/>
              <a:stretch>
                <a:fillRect/>
              </a:stretch>
            </p:blipFill>
            <p:spPr>
              <a:xfrm>
                <a:off x="2943360" y="1730520"/>
                <a:ext cx="3517920" cy="38354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2E1361D-EFC0-4D56-B7F3-01FC731C5A04}"/>
              </a:ext>
            </a:extLst>
          </p:cNvPr>
          <p:cNvSpPr>
            <a:spLocks noGrp="1" noChangeArrowheads="1"/>
          </p:cNvSpPr>
          <p:nvPr>
            <p:ph type="title"/>
          </p:nvPr>
        </p:nvSpPr>
        <p:spPr/>
        <p:txBody>
          <a:bodyPr/>
          <a:lstStyle/>
          <a:p>
            <a:pPr eaLnBrk="1" hangingPunct="1"/>
            <a:r>
              <a:rPr lang="en-US" altLang="en-US"/>
              <a:t>In-silico Analysis with BLAST</a:t>
            </a:r>
          </a:p>
        </p:txBody>
      </p:sp>
      <p:pic>
        <p:nvPicPr>
          <p:cNvPr id="48131" name="Picture 5">
            <a:extLst>
              <a:ext uri="{FF2B5EF4-FFF2-40B4-BE49-F238E27FC236}">
                <a16:creationId xmlns:a16="http://schemas.microsoft.com/office/drawing/2014/main" id="{198CCED5-58FE-46EE-B06D-C63F12D79B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676400"/>
            <a:ext cx="8686800" cy="4724400"/>
          </a:xfrm>
          <a:noFill/>
          <a:extLst>
            <a:ext uri="{909E8E84-426E-40DD-AFC4-6F175D3DCCD1}">
              <a14:hiddenFill xmlns:a14="http://schemas.microsoft.com/office/drawing/2010/main">
                <a:solidFill>
                  <a:srgbClr val="FFFFFF"/>
                </a:solidFill>
              </a14:hiddenFill>
            </a:ext>
          </a:extLst>
        </p:spPr>
      </p:pic>
      <p:grpSp>
        <p:nvGrpSpPr>
          <p:cNvPr id="48132" name="Group 7">
            <a:extLst>
              <a:ext uri="{FF2B5EF4-FFF2-40B4-BE49-F238E27FC236}">
                <a16:creationId xmlns:a16="http://schemas.microsoft.com/office/drawing/2014/main" id="{EC1E99B3-6094-4AFE-AA3E-4D7652F0BB69}"/>
              </a:ext>
            </a:extLst>
          </p:cNvPr>
          <p:cNvGrpSpPr>
            <a:grpSpLocks/>
          </p:cNvGrpSpPr>
          <p:nvPr/>
        </p:nvGrpSpPr>
        <p:grpSpPr bwMode="auto">
          <a:xfrm>
            <a:off x="4038600" y="2667000"/>
            <a:ext cx="4724400" cy="3140075"/>
            <a:chOff x="-288" y="4262"/>
            <a:chExt cx="2976" cy="1978"/>
          </a:xfrm>
        </p:grpSpPr>
        <p:sp>
          <p:nvSpPr>
            <p:cNvPr id="48134" name="Rectangle 8">
              <a:extLst>
                <a:ext uri="{FF2B5EF4-FFF2-40B4-BE49-F238E27FC236}">
                  <a16:creationId xmlns:a16="http://schemas.microsoft.com/office/drawing/2014/main" id="{6B34EF76-958D-45BC-92EE-2EA32C3EBC1D}"/>
                </a:ext>
              </a:extLst>
            </p:cNvPr>
            <p:cNvSpPr>
              <a:spLocks noChangeArrowheads="1"/>
            </p:cNvSpPr>
            <p:nvPr/>
          </p:nvSpPr>
          <p:spPr bwMode="auto">
            <a:xfrm>
              <a:off x="-288" y="4320"/>
              <a:ext cx="2976" cy="18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eaLnBrk="1" hangingPunct="1">
                <a:lnSpc>
                  <a:spcPct val="120000"/>
                </a:lnSpc>
                <a:buFontTx/>
                <a:buChar char="•"/>
              </a:pPr>
              <a:endParaRPr lang="en-US" altLang="en-US" sz="4000"/>
            </a:p>
          </p:txBody>
        </p:sp>
        <p:sp>
          <p:nvSpPr>
            <p:cNvPr id="48135" name="Rectangle 9">
              <a:extLst>
                <a:ext uri="{FF2B5EF4-FFF2-40B4-BE49-F238E27FC236}">
                  <a16:creationId xmlns:a16="http://schemas.microsoft.com/office/drawing/2014/main" id="{CFF50025-9338-4D6D-8BCA-B7BDDCB7A204}"/>
                </a:ext>
              </a:extLst>
            </p:cNvPr>
            <p:cNvSpPr>
              <a:spLocks noChangeArrowheads="1"/>
            </p:cNvSpPr>
            <p:nvPr/>
          </p:nvSpPr>
          <p:spPr bwMode="auto">
            <a:xfrm>
              <a:off x="-240" y="4262"/>
              <a:ext cx="2928"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t>Use blastp to BLAST your protein sequence against SWISS-PROT. If you get a good hit (more than 25 percent identity) over the complete length of the protein, you’ve solved your problem and you know that your protein has the same function as the SWISS-PROT protein.</a:t>
              </a:r>
              <a:r>
                <a:rPr lang="fr-FR" altLang="en-US" sz="2000"/>
                <a:t> </a:t>
              </a:r>
            </a:p>
            <a:p>
              <a:pPr>
                <a:lnSpc>
                  <a:spcPct val="100000"/>
                </a:lnSpc>
                <a:buFontTx/>
                <a:buNone/>
              </a:pPr>
              <a:endParaRPr lang="fr-FR" altLang="en-US" sz="2000"/>
            </a:p>
            <a:p>
              <a:pPr>
                <a:lnSpc>
                  <a:spcPct val="100000"/>
                </a:lnSpc>
                <a:buFontTx/>
                <a:buNone/>
              </a:pPr>
              <a:r>
                <a:rPr lang="en-US" altLang="en-US" sz="2000" b="1">
                  <a:solidFill>
                    <a:srgbClr val="009900"/>
                  </a:solidFill>
                </a:rPr>
                <a:t>The complicated alternative is to conduct domain analysis or wet-lab experiments</a:t>
              </a:r>
              <a:endParaRPr lang="en-US" altLang="en-US" sz="4000"/>
            </a:p>
          </p:txBody>
        </p:sp>
      </p:grpSp>
      <p:sp>
        <p:nvSpPr>
          <p:cNvPr id="48133" name="Rectangle 13">
            <a:extLst>
              <a:ext uri="{FF2B5EF4-FFF2-40B4-BE49-F238E27FC236}">
                <a16:creationId xmlns:a16="http://schemas.microsoft.com/office/drawing/2014/main" id="{ACA2BAD5-3083-4EED-9341-A4663EB493F5}"/>
              </a:ext>
            </a:extLst>
          </p:cNvPr>
          <p:cNvSpPr>
            <a:spLocks noChangeArrowheads="1"/>
          </p:cNvSpPr>
          <p:nvPr/>
        </p:nvSpPr>
        <p:spPr bwMode="auto">
          <a:xfrm>
            <a:off x="228600" y="2879725"/>
            <a:ext cx="30845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solidFill>
                  <a:srgbClr val="FF3300"/>
                </a:solidFill>
              </a:rPr>
              <a:t>Predicting a Protein Function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BBA7504-CCD6-4A07-B0B9-B068E882D3AF}"/>
              </a:ext>
            </a:extLst>
          </p:cNvPr>
          <p:cNvSpPr>
            <a:spLocks noGrp="1" noChangeArrowheads="1"/>
          </p:cNvSpPr>
          <p:nvPr>
            <p:ph type="title"/>
          </p:nvPr>
        </p:nvSpPr>
        <p:spPr/>
        <p:txBody>
          <a:bodyPr/>
          <a:lstStyle/>
          <a:p>
            <a:pPr eaLnBrk="1" hangingPunct="1"/>
            <a:r>
              <a:rPr lang="en-US" altLang="en-US"/>
              <a:t>Structural Analysis with BLAST</a:t>
            </a:r>
          </a:p>
        </p:txBody>
      </p:sp>
      <p:pic>
        <p:nvPicPr>
          <p:cNvPr id="49155" name="Picture 8">
            <a:extLst>
              <a:ext uri="{FF2B5EF4-FFF2-40B4-BE49-F238E27FC236}">
                <a16:creationId xmlns:a16="http://schemas.microsoft.com/office/drawing/2014/main" id="{8F28C6EF-03EA-42CF-B6CE-6AD66FC075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905000"/>
            <a:ext cx="8382000" cy="4343400"/>
          </a:xfrm>
          <a:noFill/>
          <a:extLst>
            <a:ext uri="{909E8E84-426E-40DD-AFC4-6F175D3DCCD1}">
              <a14:hiddenFill xmlns:a14="http://schemas.microsoft.com/office/drawing/2010/main">
                <a:solidFill>
                  <a:srgbClr val="FFFFFF"/>
                </a:solidFill>
              </a14:hiddenFill>
            </a:ext>
          </a:extLst>
        </p:spPr>
      </p:pic>
      <p:sp>
        <p:nvSpPr>
          <p:cNvPr id="49156" name="Rectangle 9">
            <a:extLst>
              <a:ext uri="{FF2B5EF4-FFF2-40B4-BE49-F238E27FC236}">
                <a16:creationId xmlns:a16="http://schemas.microsoft.com/office/drawing/2014/main" id="{02EAA80C-3442-4D93-936F-66B22F053288}"/>
              </a:ext>
            </a:extLst>
          </p:cNvPr>
          <p:cNvSpPr>
            <a:spLocks noChangeArrowheads="1"/>
          </p:cNvSpPr>
          <p:nvPr/>
        </p:nvSpPr>
        <p:spPr bwMode="auto">
          <a:xfrm>
            <a:off x="4038600" y="2590800"/>
            <a:ext cx="4724400" cy="2895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eaLnBrk="1" hangingPunct="1">
              <a:lnSpc>
                <a:spcPct val="120000"/>
              </a:lnSpc>
              <a:buFontTx/>
              <a:buChar char="•"/>
            </a:pPr>
            <a:endParaRPr lang="en-US" altLang="en-US" sz="4000"/>
          </a:p>
        </p:txBody>
      </p:sp>
      <p:sp>
        <p:nvSpPr>
          <p:cNvPr id="49157" name="Rectangle 10">
            <a:extLst>
              <a:ext uri="{FF2B5EF4-FFF2-40B4-BE49-F238E27FC236}">
                <a16:creationId xmlns:a16="http://schemas.microsoft.com/office/drawing/2014/main" id="{9F34D305-7383-4DC0-94E9-F1C618D1E312}"/>
              </a:ext>
            </a:extLst>
          </p:cNvPr>
          <p:cNvSpPr>
            <a:spLocks noChangeArrowheads="1"/>
          </p:cNvSpPr>
          <p:nvPr/>
        </p:nvSpPr>
        <p:spPr bwMode="auto">
          <a:xfrm>
            <a:off x="4038600" y="2819400"/>
            <a:ext cx="4648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t>Use blastp to BLAST your protein against PDB (the database of protein structure). If you get a good hit (more than 25 percent identity), you know that your protein and this good hit have a similar 3-D structure.</a:t>
            </a:r>
            <a:r>
              <a:rPr lang="fr-FR" altLang="en-US" sz="2000"/>
              <a:t> </a:t>
            </a:r>
          </a:p>
          <a:p>
            <a:pPr>
              <a:lnSpc>
                <a:spcPct val="100000"/>
              </a:lnSpc>
              <a:buFontTx/>
              <a:buNone/>
            </a:pPr>
            <a:endParaRPr lang="en-US" altLang="en-US" sz="2000" b="1"/>
          </a:p>
          <a:p>
            <a:pPr>
              <a:lnSpc>
                <a:spcPct val="100000"/>
              </a:lnSpc>
              <a:buFontTx/>
              <a:buNone/>
            </a:pPr>
            <a:r>
              <a:rPr lang="en-US" altLang="en-US" sz="2000" b="1">
                <a:solidFill>
                  <a:srgbClr val="009900"/>
                </a:solidFill>
              </a:rPr>
              <a:t>The complicated alternative is to do Homology Modeling, X-ray or NMR analysis of your protein</a:t>
            </a:r>
            <a:endParaRPr lang="en-US" altLang="en-US" sz="2000">
              <a:solidFill>
                <a:srgbClr val="009900"/>
              </a:solidFill>
            </a:endParaRPr>
          </a:p>
        </p:txBody>
      </p:sp>
      <p:sp>
        <p:nvSpPr>
          <p:cNvPr id="49158" name="Rectangle 13">
            <a:extLst>
              <a:ext uri="{FF2B5EF4-FFF2-40B4-BE49-F238E27FC236}">
                <a16:creationId xmlns:a16="http://schemas.microsoft.com/office/drawing/2014/main" id="{28649FE4-2821-43F3-AD78-874593428F7B}"/>
              </a:ext>
            </a:extLst>
          </p:cNvPr>
          <p:cNvSpPr>
            <a:spLocks noChangeArrowheads="1"/>
          </p:cNvSpPr>
          <p:nvPr/>
        </p:nvSpPr>
        <p:spPr bwMode="auto">
          <a:xfrm>
            <a:off x="379413" y="2792413"/>
            <a:ext cx="34575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solidFill>
                  <a:srgbClr val="FF3300"/>
                </a:solidFill>
              </a:rPr>
              <a:t>Predicting a Protein 3D Structure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C7C093B-0DDB-4212-B29E-3E02E9D2605F}"/>
              </a:ext>
            </a:extLst>
          </p:cNvPr>
          <p:cNvSpPr>
            <a:spLocks noGrp="1" noChangeArrowheads="1"/>
          </p:cNvSpPr>
          <p:nvPr>
            <p:ph type="title"/>
          </p:nvPr>
        </p:nvSpPr>
        <p:spPr/>
        <p:txBody>
          <a:bodyPr/>
          <a:lstStyle/>
          <a:p>
            <a:pPr eaLnBrk="1" hangingPunct="1"/>
            <a:r>
              <a:rPr lang="en-US" altLang="en-US" sz="3200"/>
              <a:t>Gathering Members of a </a:t>
            </a:r>
            <a:br>
              <a:rPr lang="en-US" altLang="en-US" sz="3200"/>
            </a:br>
            <a:r>
              <a:rPr lang="en-US" altLang="en-US" sz="3200"/>
              <a:t>Protein Family</a:t>
            </a:r>
          </a:p>
        </p:txBody>
      </p:sp>
      <p:pic>
        <p:nvPicPr>
          <p:cNvPr id="51203" name="Picture 5">
            <a:extLst>
              <a:ext uri="{FF2B5EF4-FFF2-40B4-BE49-F238E27FC236}">
                <a16:creationId xmlns:a16="http://schemas.microsoft.com/office/drawing/2014/main" id="{023116E3-C0CF-4DE0-9235-A05FD892EC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8458200" cy="4419600"/>
          </a:xfrm>
          <a:noFill/>
          <a:extLst>
            <a:ext uri="{909E8E84-426E-40DD-AFC4-6F175D3DCCD1}">
              <a14:hiddenFill xmlns:a14="http://schemas.microsoft.com/office/drawing/2010/main">
                <a:solidFill>
                  <a:srgbClr val="FFFFFF"/>
                </a:solidFill>
              </a14:hiddenFill>
            </a:ext>
          </a:extLst>
        </p:spPr>
      </p:pic>
      <p:grpSp>
        <p:nvGrpSpPr>
          <p:cNvPr id="51204" name="Group 8">
            <a:extLst>
              <a:ext uri="{FF2B5EF4-FFF2-40B4-BE49-F238E27FC236}">
                <a16:creationId xmlns:a16="http://schemas.microsoft.com/office/drawing/2014/main" id="{4A8D175A-C54A-4554-A30B-8BD1276ED0A8}"/>
              </a:ext>
            </a:extLst>
          </p:cNvPr>
          <p:cNvGrpSpPr>
            <a:grpSpLocks/>
          </p:cNvGrpSpPr>
          <p:nvPr/>
        </p:nvGrpSpPr>
        <p:grpSpPr bwMode="auto">
          <a:xfrm>
            <a:off x="4038600" y="2566988"/>
            <a:ext cx="4724400" cy="2895600"/>
            <a:chOff x="-288" y="4320"/>
            <a:chExt cx="2976" cy="1824"/>
          </a:xfrm>
        </p:grpSpPr>
        <p:sp>
          <p:nvSpPr>
            <p:cNvPr id="51206" name="Rectangle 6">
              <a:extLst>
                <a:ext uri="{FF2B5EF4-FFF2-40B4-BE49-F238E27FC236}">
                  <a16:creationId xmlns:a16="http://schemas.microsoft.com/office/drawing/2014/main" id="{5907C474-9342-4F78-970B-5CBFB56F8549}"/>
                </a:ext>
              </a:extLst>
            </p:cNvPr>
            <p:cNvSpPr>
              <a:spLocks noChangeArrowheads="1"/>
            </p:cNvSpPr>
            <p:nvPr/>
          </p:nvSpPr>
          <p:spPr bwMode="auto">
            <a:xfrm>
              <a:off x="-288" y="4320"/>
              <a:ext cx="2976" cy="18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eaLnBrk="1" hangingPunct="1">
                <a:lnSpc>
                  <a:spcPct val="120000"/>
                </a:lnSpc>
                <a:buFontTx/>
                <a:buChar char="•"/>
              </a:pPr>
              <a:endParaRPr lang="en-US" altLang="en-US" sz="4000"/>
            </a:p>
          </p:txBody>
        </p:sp>
        <p:sp>
          <p:nvSpPr>
            <p:cNvPr id="51207" name="Rectangle 7">
              <a:extLst>
                <a:ext uri="{FF2B5EF4-FFF2-40B4-BE49-F238E27FC236}">
                  <a16:creationId xmlns:a16="http://schemas.microsoft.com/office/drawing/2014/main" id="{CBC416A2-A997-4F9C-84AB-AAA5BEDE734A}"/>
                </a:ext>
              </a:extLst>
            </p:cNvPr>
            <p:cNvSpPr>
              <a:spLocks noChangeArrowheads="1"/>
            </p:cNvSpPr>
            <p:nvPr/>
          </p:nvSpPr>
          <p:spPr bwMode="auto">
            <a:xfrm>
              <a:off x="-240" y="4358"/>
              <a:ext cx="2928"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t>Use blastp (or its more powerful cousin PSI-BLAST) and run it against NR (the non-redundant protein family). After you have all the members of the family, you can make a multiple-sequence alignment (see Chapter 9) and draw a phylogenetic tree.</a:t>
              </a:r>
              <a:r>
                <a:rPr lang="fr-FR" altLang="en-US" sz="2000" b="1"/>
                <a:t> </a:t>
              </a:r>
            </a:p>
            <a:p>
              <a:pPr>
                <a:lnSpc>
                  <a:spcPct val="100000"/>
                </a:lnSpc>
                <a:buFontTx/>
                <a:buNone/>
              </a:pPr>
              <a:endParaRPr lang="en-US" altLang="en-US" sz="2000" b="1"/>
            </a:p>
            <a:p>
              <a:pPr>
                <a:lnSpc>
                  <a:spcPct val="100000"/>
                </a:lnSpc>
                <a:buFontTx/>
                <a:buNone/>
              </a:pPr>
              <a:r>
                <a:rPr lang="en-US" altLang="en-US" sz="2000" b="1">
                  <a:solidFill>
                    <a:srgbClr val="009900"/>
                  </a:solidFill>
                </a:rPr>
                <a:t>The complicated alternative is to use PCR for cloning your sequences</a:t>
              </a:r>
            </a:p>
          </p:txBody>
        </p:sp>
      </p:grpSp>
      <p:sp>
        <p:nvSpPr>
          <p:cNvPr id="51205" name="Rectangle 9">
            <a:extLst>
              <a:ext uri="{FF2B5EF4-FFF2-40B4-BE49-F238E27FC236}">
                <a16:creationId xmlns:a16="http://schemas.microsoft.com/office/drawing/2014/main" id="{71ECDFD8-F923-4B25-83EF-0ED3FB5DFC02}"/>
              </a:ext>
            </a:extLst>
          </p:cNvPr>
          <p:cNvSpPr>
            <a:spLocks noChangeArrowheads="1"/>
          </p:cNvSpPr>
          <p:nvPr/>
        </p:nvSpPr>
        <p:spPr bwMode="auto">
          <a:xfrm>
            <a:off x="304800" y="2590800"/>
            <a:ext cx="33956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lnSpc>
                <a:spcPct val="130000"/>
              </a:lnSpc>
              <a:buFont typeface="Wingdings" panose="05000000000000000000" pitchFamily="2" charset="2"/>
              <a:buChar char="ü"/>
              <a:defRPr sz="3200">
                <a:solidFill>
                  <a:schemeClr val="tx1"/>
                </a:solidFill>
                <a:latin typeface="Arial Narrow" panose="020B0606020202030204" pitchFamily="34" charset="0"/>
              </a:defRPr>
            </a:lvl1pPr>
            <a:lvl2pPr marL="742950" indent="-285750">
              <a:lnSpc>
                <a:spcPct val="130000"/>
              </a:lnSpc>
              <a:buChar char="•"/>
              <a:defRPr sz="2800">
                <a:solidFill>
                  <a:schemeClr val="tx1"/>
                </a:solidFill>
                <a:latin typeface="Arial Narrow" panose="020B0606020202030204" pitchFamily="34" charset="0"/>
              </a:defRPr>
            </a:lvl2pPr>
            <a:lvl3pPr marL="1143000" indent="-228600">
              <a:lnSpc>
                <a:spcPct val="130000"/>
              </a:lnSpc>
              <a:buChar char="•"/>
              <a:defRPr sz="2400">
                <a:solidFill>
                  <a:schemeClr val="tx1"/>
                </a:solidFill>
                <a:latin typeface="Times" panose="02020603050405020304" pitchFamily="18" charset="0"/>
              </a:defRPr>
            </a:lvl3pPr>
            <a:lvl4pPr marL="1600200" indent="-228600">
              <a:lnSpc>
                <a:spcPct val="130000"/>
              </a:lnSpc>
              <a:buChar char="–"/>
              <a:defRPr sz="2000">
                <a:solidFill>
                  <a:schemeClr val="tx1"/>
                </a:solidFill>
                <a:latin typeface="Times" panose="02020603050405020304" pitchFamily="18" charset="0"/>
              </a:defRPr>
            </a:lvl4pPr>
            <a:lvl5pPr marL="2057400" indent="-228600">
              <a:lnSpc>
                <a:spcPct val="130000"/>
              </a:lnSpc>
              <a:buChar char="»"/>
              <a:defRPr sz="2000">
                <a:solidFill>
                  <a:schemeClr val="tx1"/>
                </a:solidFill>
                <a:latin typeface="Times" panose="02020603050405020304" pitchFamily="18" charset="0"/>
              </a:defRPr>
            </a:lvl5pPr>
            <a:lvl6pPr marL="25146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6pPr>
            <a:lvl7pPr marL="29718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7pPr>
            <a:lvl8pPr marL="34290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8pPr>
            <a:lvl9pPr marL="3886200" indent="-228600" eaLnBrk="0" fontAlgn="base" hangingPunct="0">
              <a:lnSpc>
                <a:spcPct val="130000"/>
              </a:lnSpc>
              <a:spcBef>
                <a:spcPct val="0"/>
              </a:spcBef>
              <a:spcAft>
                <a:spcPct val="0"/>
              </a:spcAft>
              <a:buChar char="»"/>
              <a:defRPr sz="2000">
                <a:solidFill>
                  <a:schemeClr val="tx1"/>
                </a:solidFill>
                <a:latin typeface="Times" panose="02020603050405020304" pitchFamily="18" charset="0"/>
              </a:defRPr>
            </a:lvl9pPr>
          </a:lstStyle>
          <a:p>
            <a:pPr>
              <a:lnSpc>
                <a:spcPct val="100000"/>
              </a:lnSpc>
              <a:buFontTx/>
              <a:buNone/>
            </a:pPr>
            <a:r>
              <a:rPr lang="en-US" altLang="en-US" sz="2000" b="1">
                <a:solidFill>
                  <a:srgbClr val="FF3300"/>
                </a:solidFill>
              </a:rPr>
              <a:t>Finding Protein Family Members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43E40F9-5ABA-43E8-A99A-C02C0BEF6B52}"/>
              </a:ext>
            </a:extLst>
          </p:cNvPr>
          <p:cNvSpPr>
            <a:spLocks noGrp="1" noChangeArrowheads="1"/>
          </p:cNvSpPr>
          <p:nvPr>
            <p:ph type="title"/>
          </p:nvPr>
        </p:nvSpPr>
        <p:spPr/>
        <p:txBody>
          <a:bodyPr/>
          <a:lstStyle/>
          <a:p>
            <a:pPr eaLnBrk="1" hangingPunct="1"/>
            <a:r>
              <a:rPr lang="en-US" altLang="en-US" sz="3200"/>
              <a:t>Some Reasons for Changing</a:t>
            </a:r>
            <a:br>
              <a:rPr lang="en-US" altLang="en-US" sz="3200"/>
            </a:br>
            <a:r>
              <a:rPr lang="en-US" altLang="en-US" sz="3200"/>
              <a:t> the Default Parameters</a:t>
            </a:r>
          </a:p>
        </p:txBody>
      </p:sp>
      <p:pic>
        <p:nvPicPr>
          <p:cNvPr id="52227" name="Picture 8">
            <a:extLst>
              <a:ext uri="{FF2B5EF4-FFF2-40B4-BE49-F238E27FC236}">
                <a16:creationId xmlns:a16="http://schemas.microsoft.com/office/drawing/2014/main" id="{C1DCD5B9-DD1A-461C-9D89-0C752A2B90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5988" y="1908175"/>
            <a:ext cx="7313612" cy="441642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9DD0DB2-7335-4212-A989-63C85FDDD1BE}"/>
              </a:ext>
            </a:extLst>
          </p:cNvPr>
          <p:cNvSpPr>
            <a:spLocks noGrp="1" noChangeArrowheads="1"/>
          </p:cNvSpPr>
          <p:nvPr>
            <p:ph type="title"/>
          </p:nvPr>
        </p:nvSpPr>
        <p:spPr/>
        <p:txBody>
          <a:bodyPr/>
          <a:lstStyle/>
          <a:p>
            <a:pPr eaLnBrk="1" hangingPunct="1"/>
            <a:r>
              <a:rPr lang="en-US" altLang="en-US" sz="3200"/>
              <a:t>PSI-BLAST</a:t>
            </a:r>
          </a:p>
        </p:txBody>
      </p:sp>
      <p:sp>
        <p:nvSpPr>
          <p:cNvPr id="54275" name="Rectangle 3">
            <a:extLst>
              <a:ext uri="{FF2B5EF4-FFF2-40B4-BE49-F238E27FC236}">
                <a16:creationId xmlns:a16="http://schemas.microsoft.com/office/drawing/2014/main" id="{F9C08376-1E70-4243-ADA5-0C4B3CE95674}"/>
              </a:ext>
            </a:extLst>
          </p:cNvPr>
          <p:cNvSpPr>
            <a:spLocks noGrp="1" noChangeArrowheads="1"/>
          </p:cNvSpPr>
          <p:nvPr>
            <p:ph type="body" idx="1"/>
          </p:nvPr>
        </p:nvSpPr>
        <p:spPr>
          <a:xfrm>
            <a:off x="457200" y="1676400"/>
            <a:ext cx="8382000" cy="3657600"/>
          </a:xfrm>
        </p:spPr>
        <p:txBody>
          <a:bodyPr/>
          <a:lstStyle/>
          <a:p>
            <a:pPr eaLnBrk="1" hangingPunct="1">
              <a:lnSpc>
                <a:spcPct val="120000"/>
              </a:lnSpc>
            </a:pPr>
            <a:r>
              <a:rPr lang="en-US" altLang="en-US" sz="2400"/>
              <a:t>PSI-BLAST is </a:t>
            </a:r>
            <a:r>
              <a:rPr lang="en-US" altLang="en-US" sz="2400" i="1"/>
              <a:t>P</a:t>
            </a:r>
            <a:r>
              <a:rPr lang="en-US" altLang="en-US" sz="2400"/>
              <a:t>osition-</a:t>
            </a:r>
            <a:r>
              <a:rPr lang="en-US" altLang="en-US" sz="2400" i="1"/>
              <a:t>S</a:t>
            </a:r>
            <a:r>
              <a:rPr lang="en-US" altLang="en-US" sz="2400"/>
              <a:t>pecific </a:t>
            </a:r>
            <a:r>
              <a:rPr lang="en-US" altLang="en-US" sz="2400" i="1"/>
              <a:t>I</a:t>
            </a:r>
            <a:r>
              <a:rPr lang="en-US" altLang="en-US" sz="2400"/>
              <a:t>terated BLAST</a:t>
            </a:r>
          </a:p>
          <a:p>
            <a:pPr lvl="1" eaLnBrk="1" hangingPunct="1">
              <a:lnSpc>
                <a:spcPct val="120000"/>
              </a:lnSpc>
            </a:pPr>
            <a:r>
              <a:rPr lang="en-US" altLang="en-US" sz="2000"/>
              <a:t>More sensitive than BLAST: finds matches BLAST would not find</a:t>
            </a:r>
          </a:p>
          <a:p>
            <a:pPr lvl="1" eaLnBrk="1" hangingPunct="1">
              <a:lnSpc>
                <a:spcPct val="120000"/>
              </a:lnSpc>
            </a:pPr>
            <a:r>
              <a:rPr lang="en-US" altLang="en-US" sz="2000"/>
              <a:t>More specific than BLAST: reports fewer false matches</a:t>
            </a:r>
          </a:p>
          <a:p>
            <a:pPr lvl="1" eaLnBrk="1" hangingPunct="1">
              <a:lnSpc>
                <a:spcPct val="120000"/>
              </a:lnSpc>
            </a:pPr>
            <a:r>
              <a:rPr lang="en-US" altLang="en-US" sz="2000"/>
              <a:t>A bit slower than BLAST</a:t>
            </a:r>
          </a:p>
          <a:p>
            <a:pPr lvl="1" eaLnBrk="1" hangingPunct="1">
              <a:lnSpc>
                <a:spcPct val="120000"/>
              </a:lnSpc>
            </a:pPr>
            <a:endParaRPr lang="en-US" altLang="en-US" sz="2000"/>
          </a:p>
          <a:p>
            <a:pPr eaLnBrk="1" hangingPunct="1">
              <a:lnSpc>
                <a:spcPct val="120000"/>
              </a:lnSpc>
            </a:pPr>
            <a:r>
              <a:rPr lang="en-US" altLang="en-US" sz="2400"/>
              <a:t>PSI-BLAST finds remote homologues</a:t>
            </a:r>
          </a:p>
          <a:p>
            <a:pPr lvl="1" eaLnBrk="1" hangingPunct="1">
              <a:lnSpc>
                <a:spcPct val="120000"/>
              </a:lnSpc>
            </a:pPr>
            <a:r>
              <a:rPr lang="en-US" altLang="en-US" sz="2000"/>
              <a:t>Will let you identify very distant members of your protein family</a:t>
            </a:r>
          </a:p>
          <a:p>
            <a:pPr lvl="1" eaLnBrk="1" hangingPunct="1">
              <a:lnSpc>
                <a:spcPct val="120000"/>
              </a:lnSpc>
            </a:pPr>
            <a:endParaRPr lang="en-US" altLang="en-US" sz="2000"/>
          </a:p>
          <a:p>
            <a:pPr eaLnBrk="1" hangingPunct="1">
              <a:lnSpc>
                <a:spcPct val="120000"/>
              </a:lnSpc>
            </a:pPr>
            <a:r>
              <a:rPr lang="en-US" altLang="en-US" sz="2400"/>
              <a:t>PSI-BLAST uses the results of each iteration to increase its specificity</a:t>
            </a:r>
          </a:p>
          <a:p>
            <a:pPr eaLnBrk="1" hangingPunct="1">
              <a:lnSpc>
                <a:spcPct val="120000"/>
              </a:lnSpc>
              <a:buFont typeface="Wingdings" panose="05000000000000000000" pitchFamily="2" charset="2"/>
              <a:buNone/>
            </a:pPr>
            <a:endParaRPr lang="en-US" altLang="en-US" sz="2400"/>
          </a:p>
          <a:p>
            <a:pPr eaLnBrk="1" hangingPunct="1">
              <a:lnSpc>
                <a:spcPct val="120000"/>
              </a:lnSpc>
            </a:pPr>
            <a:endParaRPr lang="en-US" altLang="en-US" sz="24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FF74222-70DD-4AAD-99CE-F8CAF5310370}"/>
                  </a:ext>
                </a:extLst>
              </p14:cNvPr>
              <p14:cNvContentPartPr/>
              <p14:nvPr/>
            </p14:nvContentPartPr>
            <p14:xfrm>
              <a:off x="311040" y="5695920"/>
              <a:ext cx="360" cy="360"/>
            </p14:xfrm>
          </p:contentPart>
        </mc:Choice>
        <mc:Fallback>
          <p:pic>
            <p:nvPicPr>
              <p:cNvPr id="2" name="Ink 1">
                <a:extLst>
                  <a:ext uri="{FF2B5EF4-FFF2-40B4-BE49-F238E27FC236}">
                    <a16:creationId xmlns:a16="http://schemas.microsoft.com/office/drawing/2014/main" id="{0FF74222-70DD-4AAD-99CE-F8CAF5310370}"/>
                  </a:ext>
                </a:extLst>
              </p:cNvPr>
              <p:cNvPicPr/>
              <p:nvPr/>
            </p:nvPicPr>
            <p:blipFill>
              <a:blip r:embed="rId4"/>
              <a:stretch>
                <a:fillRect/>
              </a:stretch>
            </p:blipFill>
            <p:spPr>
              <a:xfrm>
                <a:off x="301680" y="5686560"/>
                <a:ext cx="19080" cy="190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713AF7C-03FA-466E-9DCB-F846B83296F6}"/>
              </a:ext>
            </a:extLst>
          </p:cNvPr>
          <p:cNvSpPr>
            <a:spLocks noGrp="1" noChangeArrowheads="1"/>
          </p:cNvSpPr>
          <p:nvPr>
            <p:ph type="title"/>
          </p:nvPr>
        </p:nvSpPr>
        <p:spPr/>
        <p:txBody>
          <a:bodyPr/>
          <a:lstStyle/>
          <a:p>
            <a:pPr eaLnBrk="1" hangingPunct="1"/>
            <a:r>
              <a:rPr lang="en-US" altLang="en-US" sz="3200"/>
              <a:t>PSI-BLAST Iterations</a:t>
            </a:r>
          </a:p>
        </p:txBody>
      </p:sp>
      <p:sp>
        <p:nvSpPr>
          <p:cNvPr id="56323" name="Rectangle 3">
            <a:extLst>
              <a:ext uri="{FF2B5EF4-FFF2-40B4-BE49-F238E27FC236}">
                <a16:creationId xmlns:a16="http://schemas.microsoft.com/office/drawing/2014/main" id="{C9696CED-3398-4089-8841-98EA3D2344C5}"/>
              </a:ext>
            </a:extLst>
          </p:cNvPr>
          <p:cNvSpPr>
            <a:spLocks noGrp="1" noChangeArrowheads="1"/>
          </p:cNvSpPr>
          <p:nvPr>
            <p:ph type="body" sz="half" idx="1"/>
          </p:nvPr>
        </p:nvSpPr>
        <p:spPr>
          <a:xfrm>
            <a:off x="304800" y="1752600"/>
            <a:ext cx="4343400" cy="4419600"/>
          </a:xfrm>
        </p:spPr>
        <p:txBody>
          <a:bodyPr/>
          <a:lstStyle/>
          <a:p>
            <a:pPr eaLnBrk="1" hangingPunct="1"/>
            <a:r>
              <a:rPr lang="en-US" altLang="en-US" sz="2400"/>
              <a:t>PSI-BLAST uses the best results of the first iteration to build a profile (PSSM)</a:t>
            </a:r>
          </a:p>
          <a:p>
            <a:pPr eaLnBrk="1" hangingPunct="1"/>
            <a:endParaRPr lang="en-US" altLang="en-US" sz="2400"/>
          </a:p>
          <a:p>
            <a:pPr eaLnBrk="1" hangingPunct="1"/>
            <a:r>
              <a:rPr lang="en-US" altLang="en-US" sz="2400"/>
              <a:t>PSI-BLAST uses the profile to re-scan the database</a:t>
            </a:r>
          </a:p>
          <a:p>
            <a:pPr eaLnBrk="1" hangingPunct="1"/>
            <a:endParaRPr lang="en-US" altLang="en-US" sz="2400"/>
          </a:p>
          <a:p>
            <a:pPr eaLnBrk="1" hangingPunct="1"/>
            <a:r>
              <a:rPr lang="en-US" altLang="en-US" sz="2400"/>
              <a:t>PSI-BLAST keeps re-scanning until it stops finding new matches</a:t>
            </a:r>
          </a:p>
        </p:txBody>
      </p:sp>
      <p:pic>
        <p:nvPicPr>
          <p:cNvPr id="56324" name="Picture 5">
            <a:extLst>
              <a:ext uri="{FF2B5EF4-FFF2-40B4-BE49-F238E27FC236}">
                <a16:creationId xmlns:a16="http://schemas.microsoft.com/office/drawing/2014/main" id="{25CC71F1-AB2A-4D7F-923C-C3178996DA5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53000" y="2057400"/>
            <a:ext cx="3581400" cy="313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98B20BD-D903-4661-AA4D-CC375716F56C}"/>
              </a:ext>
            </a:extLst>
          </p:cNvPr>
          <p:cNvSpPr>
            <a:spLocks noGrp="1" noChangeArrowheads="1"/>
          </p:cNvSpPr>
          <p:nvPr>
            <p:ph type="title"/>
          </p:nvPr>
        </p:nvSpPr>
        <p:spPr>
          <a:xfrm>
            <a:off x="762000" y="228600"/>
            <a:ext cx="7313613" cy="914400"/>
          </a:xfrm>
        </p:spPr>
        <p:txBody>
          <a:bodyPr/>
          <a:lstStyle/>
          <a:p>
            <a:pPr eaLnBrk="1" hangingPunct="1"/>
            <a:r>
              <a:rPr lang="en-US" altLang="en-US" sz="3200" dirty="0"/>
              <a:t>Some Tips for Using PSI-BLAST</a:t>
            </a:r>
          </a:p>
        </p:txBody>
      </p:sp>
      <p:sp>
        <p:nvSpPr>
          <p:cNvPr id="58371" name="Rectangle 3">
            <a:extLst>
              <a:ext uri="{FF2B5EF4-FFF2-40B4-BE49-F238E27FC236}">
                <a16:creationId xmlns:a16="http://schemas.microsoft.com/office/drawing/2014/main" id="{04E038BD-1CB8-4BCA-A501-CA4D02AE576D}"/>
              </a:ext>
            </a:extLst>
          </p:cNvPr>
          <p:cNvSpPr>
            <a:spLocks noGrp="1" noChangeArrowheads="1"/>
          </p:cNvSpPr>
          <p:nvPr>
            <p:ph type="body" idx="1"/>
          </p:nvPr>
        </p:nvSpPr>
        <p:spPr>
          <a:xfrm>
            <a:off x="838200" y="1152525"/>
            <a:ext cx="7313613" cy="4724400"/>
          </a:xfrm>
        </p:spPr>
        <p:txBody>
          <a:bodyPr/>
          <a:lstStyle/>
          <a:p>
            <a:pPr eaLnBrk="1" hangingPunct="1">
              <a:lnSpc>
                <a:spcPct val="120000"/>
              </a:lnSpc>
            </a:pPr>
            <a:r>
              <a:rPr lang="en-US" altLang="en-US" sz="2800" dirty="0"/>
              <a:t>If your protein is multi-domain, search one domain at a time</a:t>
            </a:r>
          </a:p>
          <a:p>
            <a:pPr eaLnBrk="1" hangingPunct="1">
              <a:lnSpc>
                <a:spcPct val="120000"/>
              </a:lnSpc>
            </a:pPr>
            <a:endParaRPr lang="en-US" altLang="en-US" sz="2800" dirty="0"/>
          </a:p>
          <a:p>
            <a:pPr eaLnBrk="1" hangingPunct="1">
              <a:lnSpc>
                <a:spcPct val="120000"/>
              </a:lnSpc>
            </a:pPr>
            <a:r>
              <a:rPr lang="en-US" altLang="en-US" sz="2800" dirty="0"/>
              <a:t>PSI-BLAST is slower than normal BLAST because of the iterations</a:t>
            </a:r>
          </a:p>
          <a:p>
            <a:pPr eaLnBrk="1" hangingPunct="1">
              <a:lnSpc>
                <a:spcPct val="120000"/>
              </a:lnSpc>
            </a:pPr>
            <a:endParaRPr lang="en-US" altLang="en-US" sz="2800" dirty="0"/>
          </a:p>
          <a:p>
            <a:pPr eaLnBrk="1" hangingPunct="1">
              <a:lnSpc>
                <a:spcPct val="120000"/>
              </a:lnSpc>
            </a:pPr>
            <a:r>
              <a:rPr lang="en-US" altLang="en-US" sz="2800" dirty="0"/>
              <a:t>You can feed PSI-BLAST with your own </a:t>
            </a:r>
            <a:r>
              <a:rPr lang="en-US" sz="2800" dirty="0"/>
              <a:t>position-specific scoring matrix</a:t>
            </a:r>
            <a:r>
              <a:rPr lang="en-US" sz="2800" dirty="0">
                <a:latin typeface="Times" panose="02020603050405020304" pitchFamily="18" charset="0"/>
              </a:rPr>
              <a:t> </a:t>
            </a:r>
            <a:r>
              <a:rPr lang="en-US" altLang="en-US" sz="2800" dirty="0"/>
              <a:t>(PSSM)</a:t>
            </a:r>
          </a:p>
          <a:p>
            <a:pPr lvl="1" eaLnBrk="1" hangingPunct="1">
              <a:lnSpc>
                <a:spcPct val="120000"/>
              </a:lnSpc>
            </a:pPr>
            <a:r>
              <a:rPr lang="en-US" altLang="en-US" sz="2400" dirty="0"/>
              <a:t>Use the NCBI server for this purpose</a:t>
            </a:r>
          </a:p>
          <a:p>
            <a:pPr eaLnBrk="1" hangingPunct="1">
              <a:lnSpc>
                <a:spcPct val="120000"/>
              </a:lnSpc>
              <a:buFont typeface="Wingdings" panose="05000000000000000000" pitchFamily="2" charset="2"/>
              <a:buNone/>
            </a:pPr>
            <a:endParaRPr lang="en-US"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C0C7F5B-1DBE-4CDE-9433-4295BFF16500}"/>
              </a:ext>
            </a:extLst>
          </p:cNvPr>
          <p:cNvSpPr>
            <a:spLocks noGrp="1" noChangeArrowheads="1"/>
          </p:cNvSpPr>
          <p:nvPr>
            <p:ph type="title"/>
          </p:nvPr>
        </p:nvSpPr>
        <p:spPr/>
        <p:txBody>
          <a:bodyPr/>
          <a:lstStyle/>
          <a:p>
            <a:pPr eaLnBrk="1" hangingPunct="1"/>
            <a:r>
              <a:rPr lang="en-US" altLang="en-US" sz="3200"/>
              <a:t>Going Farther</a:t>
            </a:r>
          </a:p>
        </p:txBody>
      </p:sp>
      <p:sp>
        <p:nvSpPr>
          <p:cNvPr id="60419" name="Rectangle 3">
            <a:extLst>
              <a:ext uri="{FF2B5EF4-FFF2-40B4-BE49-F238E27FC236}">
                <a16:creationId xmlns:a16="http://schemas.microsoft.com/office/drawing/2014/main" id="{0CD14AC5-249C-4611-A451-F7A1A6BBB3C2}"/>
              </a:ext>
            </a:extLst>
          </p:cNvPr>
          <p:cNvSpPr>
            <a:spLocks noGrp="1" noChangeArrowheads="1"/>
          </p:cNvSpPr>
          <p:nvPr>
            <p:ph type="body" idx="1"/>
          </p:nvPr>
        </p:nvSpPr>
        <p:spPr>
          <a:xfrm>
            <a:off x="381000" y="1676400"/>
            <a:ext cx="8458200" cy="4648200"/>
          </a:xfrm>
        </p:spPr>
        <p:txBody>
          <a:bodyPr/>
          <a:lstStyle/>
          <a:p>
            <a:pPr eaLnBrk="1" hangingPunct="1">
              <a:lnSpc>
                <a:spcPct val="110000"/>
              </a:lnSpc>
            </a:pPr>
            <a:r>
              <a:rPr lang="en-US" altLang="en-US" sz="2000"/>
              <a:t>Each BLAST online server is unique</a:t>
            </a:r>
          </a:p>
          <a:p>
            <a:pPr eaLnBrk="1" hangingPunct="1">
              <a:lnSpc>
                <a:spcPct val="110000"/>
              </a:lnSpc>
            </a:pPr>
            <a:endParaRPr lang="en-US" altLang="en-US" sz="2000"/>
          </a:p>
          <a:p>
            <a:pPr eaLnBrk="1" hangingPunct="1">
              <a:lnSpc>
                <a:spcPct val="110000"/>
              </a:lnSpc>
            </a:pPr>
            <a:r>
              <a:rPr lang="en-US" altLang="en-US" sz="2000"/>
              <a:t>Shop around to find the right database</a:t>
            </a:r>
          </a:p>
          <a:p>
            <a:pPr eaLnBrk="1" hangingPunct="1">
              <a:lnSpc>
                <a:spcPct val="110000"/>
              </a:lnSpc>
            </a:pPr>
            <a:endParaRPr lang="en-US" altLang="en-US" sz="2000"/>
          </a:p>
          <a:p>
            <a:pPr eaLnBrk="1" hangingPunct="1">
              <a:lnSpc>
                <a:spcPct val="110000"/>
              </a:lnSpc>
            </a:pPr>
            <a:r>
              <a:rPr lang="en-US" altLang="en-US" sz="2000"/>
              <a:t>If you need to look for exact matches between a sequence and a genome use BLAT</a:t>
            </a:r>
          </a:p>
          <a:p>
            <a:pPr lvl="1" eaLnBrk="1" hangingPunct="1">
              <a:lnSpc>
                <a:spcPct val="110000"/>
              </a:lnSpc>
            </a:pPr>
            <a:r>
              <a:rPr lang="en-US" altLang="en-US" sz="1800"/>
              <a:t>No it’s not a typo</a:t>
            </a:r>
          </a:p>
          <a:p>
            <a:pPr lvl="1" eaLnBrk="1" hangingPunct="1">
              <a:lnSpc>
                <a:spcPct val="110000"/>
              </a:lnSpc>
            </a:pPr>
            <a:r>
              <a:rPr lang="en-US" altLang="en-US" sz="1800"/>
              <a:t>You can find it at </a:t>
            </a:r>
            <a:r>
              <a:rPr lang="en-US" altLang="en-US" sz="1800" u="sng">
                <a:solidFill>
                  <a:schemeClr val="hlink"/>
                </a:solidFill>
              </a:rPr>
              <a:t>genome.ucsc.edu</a:t>
            </a:r>
          </a:p>
          <a:p>
            <a:pPr eaLnBrk="1" hangingPunct="1">
              <a:lnSpc>
                <a:spcPct val="110000"/>
              </a:lnSpc>
            </a:pPr>
            <a:endParaRPr lang="en-US" altLang="en-US" sz="1800" u="sng">
              <a:solidFill>
                <a:schemeClr val="hlink"/>
              </a:solidFill>
            </a:endParaRPr>
          </a:p>
          <a:p>
            <a:pPr eaLnBrk="1" hangingPunct="1">
              <a:lnSpc>
                <a:spcPct val="110000"/>
              </a:lnSpc>
            </a:pPr>
            <a:r>
              <a:rPr lang="en-US" altLang="en-US" sz="2000"/>
              <a:t>If you want something more accurate than BLAST, use Smith and Waterman</a:t>
            </a:r>
          </a:p>
          <a:p>
            <a:pPr lvl="1" eaLnBrk="1" hangingPunct="1">
              <a:lnSpc>
                <a:spcPct val="110000"/>
              </a:lnSpc>
            </a:pPr>
            <a:r>
              <a:rPr lang="en-US" altLang="en-US" sz="1800"/>
              <a:t>It’s also slower than BLAST</a:t>
            </a:r>
          </a:p>
          <a:p>
            <a:pPr lvl="1" eaLnBrk="1" hangingPunct="1">
              <a:lnSpc>
                <a:spcPct val="110000"/>
              </a:lnSpc>
            </a:pPr>
            <a:r>
              <a:rPr lang="en-US" altLang="en-US" sz="1800"/>
              <a:t>You can find it at  </a:t>
            </a:r>
            <a:r>
              <a:rPr lang="en-US" altLang="en-US" sz="1800" u="sng">
                <a:solidFill>
                  <a:schemeClr val="hlink"/>
                </a:solidFill>
              </a:rPr>
              <a:t>www-btls.jst.go.jp</a:t>
            </a:r>
          </a:p>
          <a:p>
            <a:pPr lvl="1" eaLnBrk="1" hangingPunct="1">
              <a:lnSpc>
                <a:spcPct val="110000"/>
              </a:lnSpc>
            </a:pP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7867AF7-6881-467E-8767-D371C9ACBB1E}"/>
              </a:ext>
            </a:extLst>
          </p:cNvPr>
          <p:cNvSpPr>
            <a:spLocks noGrp="1" noChangeArrowheads="1"/>
          </p:cNvSpPr>
          <p:nvPr>
            <p:ph type="title"/>
          </p:nvPr>
        </p:nvSpPr>
        <p:spPr/>
        <p:txBody>
          <a:bodyPr/>
          <a:lstStyle/>
          <a:p>
            <a:pPr eaLnBrk="1" hangingPunct="1"/>
            <a:r>
              <a:rPr lang="en-US" altLang="en-US" sz="3200"/>
              <a:t>Homology, Similarity, </a:t>
            </a:r>
            <a:br>
              <a:rPr lang="en-US" altLang="en-US" sz="3200"/>
            </a:br>
            <a:r>
              <a:rPr lang="en-US" altLang="en-US" sz="3200"/>
              <a:t>and Identity</a:t>
            </a:r>
          </a:p>
        </p:txBody>
      </p:sp>
      <p:sp>
        <p:nvSpPr>
          <p:cNvPr id="23555" name="Rectangle 3">
            <a:extLst>
              <a:ext uri="{FF2B5EF4-FFF2-40B4-BE49-F238E27FC236}">
                <a16:creationId xmlns:a16="http://schemas.microsoft.com/office/drawing/2014/main" id="{218BFFAC-A644-48CE-AA38-2B35BE597030}"/>
              </a:ext>
            </a:extLst>
          </p:cNvPr>
          <p:cNvSpPr>
            <a:spLocks noGrp="1" noChangeArrowheads="1"/>
          </p:cNvSpPr>
          <p:nvPr>
            <p:ph type="body" idx="1"/>
          </p:nvPr>
        </p:nvSpPr>
        <p:spPr>
          <a:xfrm>
            <a:off x="228600" y="1752600"/>
            <a:ext cx="8915400" cy="4724400"/>
          </a:xfrm>
        </p:spPr>
        <p:txBody>
          <a:bodyPr/>
          <a:lstStyle/>
          <a:p>
            <a:pPr eaLnBrk="1" hangingPunct="1">
              <a:lnSpc>
                <a:spcPct val="120000"/>
              </a:lnSpc>
            </a:pPr>
            <a:r>
              <a:rPr lang="en-US" altLang="en-US" sz="2400"/>
              <a:t>Identity is a </a:t>
            </a:r>
            <a:r>
              <a:rPr lang="en-US" altLang="en-US" sz="2400" i="1"/>
              <a:t>measure</a:t>
            </a:r>
            <a:r>
              <a:rPr lang="en-US" altLang="en-US" sz="2400"/>
              <a:t> made on an alignment</a:t>
            </a:r>
          </a:p>
          <a:p>
            <a:pPr lvl="1" eaLnBrk="1" hangingPunct="1">
              <a:lnSpc>
                <a:spcPct val="120000"/>
              </a:lnSpc>
            </a:pPr>
            <a:r>
              <a:rPr lang="en-US" altLang="en-US" sz="2000"/>
              <a:t>Sequence A can be “32 % identical to” Sequence B</a:t>
            </a:r>
          </a:p>
          <a:p>
            <a:pPr lvl="1" eaLnBrk="1" hangingPunct="1">
              <a:lnSpc>
                <a:spcPct val="120000"/>
              </a:lnSpc>
            </a:pPr>
            <a:endParaRPr lang="en-US" altLang="en-US" sz="2000"/>
          </a:p>
          <a:p>
            <a:pPr eaLnBrk="1" hangingPunct="1">
              <a:lnSpc>
                <a:spcPct val="120000"/>
              </a:lnSpc>
            </a:pPr>
            <a:r>
              <a:rPr lang="en-US" altLang="en-US" sz="2400"/>
              <a:t>Similarity is a measure of how close two amino acids are to identical</a:t>
            </a:r>
          </a:p>
          <a:p>
            <a:pPr lvl="1" eaLnBrk="1" hangingPunct="1">
              <a:lnSpc>
                <a:spcPct val="120000"/>
              </a:lnSpc>
            </a:pPr>
            <a:r>
              <a:rPr lang="en-US" altLang="en-US" sz="2000"/>
              <a:t>For instance, isoleucine and leucine are similar </a:t>
            </a:r>
          </a:p>
          <a:p>
            <a:pPr eaLnBrk="1" hangingPunct="1">
              <a:lnSpc>
                <a:spcPct val="120000"/>
              </a:lnSpc>
            </a:pPr>
            <a:endParaRPr lang="en-US" altLang="en-US" sz="2400"/>
          </a:p>
          <a:p>
            <a:pPr eaLnBrk="1" hangingPunct="1">
              <a:lnSpc>
                <a:spcPct val="120000"/>
              </a:lnSpc>
            </a:pPr>
            <a:r>
              <a:rPr lang="en-US" altLang="en-US" sz="2400"/>
              <a:t>Homology is a </a:t>
            </a:r>
            <a:r>
              <a:rPr lang="en-US" altLang="en-US" sz="2400" i="1"/>
              <a:t>property </a:t>
            </a:r>
            <a:r>
              <a:rPr lang="en-US" altLang="en-US" sz="2400"/>
              <a:t>that exists or does not exist</a:t>
            </a:r>
            <a:endParaRPr lang="en-US" altLang="en-US" sz="2400" i="1"/>
          </a:p>
          <a:p>
            <a:pPr lvl="1" eaLnBrk="1" hangingPunct="1">
              <a:lnSpc>
                <a:spcPct val="120000"/>
              </a:lnSpc>
            </a:pPr>
            <a:r>
              <a:rPr lang="en-US" altLang="en-US" sz="2000"/>
              <a:t>Sequence A </a:t>
            </a:r>
            <a:r>
              <a:rPr lang="en-US" altLang="en-US" sz="2000" b="1"/>
              <a:t>IS</a:t>
            </a:r>
            <a:r>
              <a:rPr lang="en-US" altLang="en-US" sz="2000"/>
              <a:t> or </a:t>
            </a:r>
            <a:r>
              <a:rPr lang="en-US" altLang="en-US" sz="2000" b="1"/>
              <a:t>IS NOT</a:t>
            </a:r>
            <a:r>
              <a:rPr lang="en-US" altLang="en-US" sz="2000"/>
              <a:t> homologous to Sequence B</a:t>
            </a:r>
          </a:p>
          <a:p>
            <a:pPr lvl="1" eaLnBrk="1" hangingPunct="1">
              <a:lnSpc>
                <a:spcPct val="120000"/>
              </a:lnSpc>
            </a:pPr>
            <a:r>
              <a:rPr lang="en-US" altLang="en-US" sz="2000"/>
              <a:t>Sequence A </a:t>
            </a:r>
            <a:r>
              <a:rPr lang="en-US" altLang="en-US" sz="2000" b="1"/>
              <a:t>cannot</a:t>
            </a:r>
            <a:r>
              <a:rPr lang="en-US" altLang="en-US" sz="2000"/>
              <a:t> be “40% homologous to” B</a:t>
            </a:r>
          </a:p>
          <a:p>
            <a:pPr lvl="1" eaLnBrk="1" hangingPunct="1">
              <a:lnSpc>
                <a:spcPct val="120000"/>
              </a:lnSpc>
            </a:pPr>
            <a:endParaRPr lang="en-US" altLang="en-US" sz="2000"/>
          </a:p>
          <a:p>
            <a:pPr eaLnBrk="1" hangingPunct="1">
              <a:lnSpc>
                <a:spcPct val="120000"/>
              </a:lnSpc>
            </a:pPr>
            <a:r>
              <a:rPr lang="en-US" altLang="en-US" sz="2400"/>
              <a:t>Homology is established on the basis of measured similarity or identity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BB7F1A-F3D4-46D2-A556-048F0E574272}"/>
                  </a:ext>
                </a:extLst>
              </p14:cNvPr>
              <p14:cNvContentPartPr/>
              <p14:nvPr/>
            </p14:nvContentPartPr>
            <p14:xfrm>
              <a:off x="584280" y="457200"/>
              <a:ext cx="8090280" cy="5436000"/>
            </p14:xfrm>
          </p:contentPart>
        </mc:Choice>
        <mc:Fallback>
          <p:pic>
            <p:nvPicPr>
              <p:cNvPr id="2" name="Ink 1">
                <a:extLst>
                  <a:ext uri="{FF2B5EF4-FFF2-40B4-BE49-F238E27FC236}">
                    <a16:creationId xmlns:a16="http://schemas.microsoft.com/office/drawing/2014/main" id="{DFBB7F1A-F3D4-46D2-A556-048F0E574272}"/>
                  </a:ext>
                </a:extLst>
              </p:cNvPr>
              <p:cNvPicPr/>
              <p:nvPr/>
            </p:nvPicPr>
            <p:blipFill>
              <a:blip r:embed="rId4"/>
              <a:stretch>
                <a:fillRect/>
              </a:stretch>
            </p:blipFill>
            <p:spPr>
              <a:xfrm>
                <a:off x="574920" y="447840"/>
                <a:ext cx="8109000" cy="54547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F338A93-2500-4349-AA37-F20503A7A8FE}"/>
              </a:ext>
            </a:extLst>
          </p:cNvPr>
          <p:cNvSpPr>
            <a:spLocks noGrp="1" noChangeArrowheads="1"/>
          </p:cNvSpPr>
          <p:nvPr>
            <p:ph type="title"/>
          </p:nvPr>
        </p:nvSpPr>
        <p:spPr/>
        <p:txBody>
          <a:bodyPr/>
          <a:lstStyle/>
          <a:p>
            <a:pPr eaLnBrk="1" hangingPunct="1"/>
            <a:r>
              <a:rPr lang="en-US" altLang="en-US"/>
              <a:t>How to Establish Homology</a:t>
            </a:r>
          </a:p>
        </p:txBody>
      </p:sp>
      <p:sp>
        <p:nvSpPr>
          <p:cNvPr id="25603" name="Rectangle 4">
            <a:extLst>
              <a:ext uri="{FF2B5EF4-FFF2-40B4-BE49-F238E27FC236}">
                <a16:creationId xmlns:a16="http://schemas.microsoft.com/office/drawing/2014/main" id="{6A7F1935-6204-42DC-A9EE-76AEC7949755}"/>
              </a:ext>
            </a:extLst>
          </p:cNvPr>
          <p:cNvSpPr>
            <a:spLocks noGrp="1" noChangeArrowheads="1"/>
          </p:cNvSpPr>
          <p:nvPr>
            <p:ph type="body" idx="1"/>
          </p:nvPr>
        </p:nvSpPr>
        <p:spPr>
          <a:xfrm>
            <a:off x="228600" y="1752600"/>
            <a:ext cx="8610600" cy="4343400"/>
          </a:xfrm>
        </p:spPr>
        <p:txBody>
          <a:bodyPr/>
          <a:lstStyle/>
          <a:p>
            <a:pPr eaLnBrk="1" hangingPunct="1">
              <a:lnSpc>
                <a:spcPct val="110000"/>
              </a:lnSpc>
            </a:pPr>
            <a:r>
              <a:rPr lang="en-US" altLang="en-US" sz="2000"/>
              <a:t>Compare Protein A with every other protein in a database such as Swiss-Prot</a:t>
            </a:r>
          </a:p>
          <a:p>
            <a:pPr eaLnBrk="1" hangingPunct="1">
              <a:lnSpc>
                <a:spcPct val="110000"/>
              </a:lnSpc>
            </a:pPr>
            <a:endParaRPr lang="en-US" altLang="en-US" sz="2000"/>
          </a:p>
          <a:p>
            <a:pPr eaLnBrk="1" hangingPunct="1">
              <a:lnSpc>
                <a:spcPct val="110000"/>
              </a:lnSpc>
            </a:pPr>
            <a:r>
              <a:rPr lang="en-US" altLang="en-US" sz="2000"/>
              <a:t>Identify a Protein B that is 40% identical to your protein</a:t>
            </a:r>
          </a:p>
          <a:p>
            <a:pPr lvl="1" eaLnBrk="1" hangingPunct="1">
              <a:lnSpc>
                <a:spcPct val="110000"/>
              </a:lnSpc>
            </a:pPr>
            <a:r>
              <a:rPr lang="en-US" altLang="en-US" sz="1800"/>
              <a:t>Specialists prefer using E-values but the idea is the same (more on this in a minute)</a:t>
            </a:r>
          </a:p>
          <a:p>
            <a:pPr lvl="1" eaLnBrk="1" hangingPunct="1">
              <a:lnSpc>
                <a:spcPct val="110000"/>
              </a:lnSpc>
            </a:pPr>
            <a:endParaRPr lang="en-US" altLang="en-US" sz="1800"/>
          </a:p>
          <a:p>
            <a:pPr eaLnBrk="1" hangingPunct="1">
              <a:lnSpc>
                <a:spcPct val="110000"/>
              </a:lnSpc>
            </a:pPr>
            <a:r>
              <a:rPr lang="en-US" altLang="en-US" sz="2000"/>
              <a:t>You can conclude that A and B are probably homologous if they are very similar</a:t>
            </a:r>
          </a:p>
          <a:p>
            <a:pPr lvl="1" eaLnBrk="1" hangingPunct="1">
              <a:lnSpc>
                <a:spcPct val="110000"/>
              </a:lnSpc>
            </a:pPr>
            <a:r>
              <a:rPr lang="en-US" altLang="en-US" sz="1800"/>
              <a:t>It’s like saying, “John and Nancy are probably brother and sister because they are very similar.”</a:t>
            </a:r>
          </a:p>
          <a:p>
            <a:pPr lvl="1" eaLnBrk="1" hangingPunct="1">
              <a:lnSpc>
                <a:spcPct val="110000"/>
              </a:lnSpc>
            </a:pPr>
            <a:endParaRPr lang="en-US" altLang="en-US" sz="1800"/>
          </a:p>
          <a:p>
            <a:pPr eaLnBrk="1" hangingPunct="1">
              <a:lnSpc>
                <a:spcPct val="110000"/>
              </a:lnSpc>
            </a:pPr>
            <a:r>
              <a:rPr lang="en-US" altLang="en-US" sz="2000"/>
              <a:t>If you know the structure or the function of B, then A and B probably have the same structure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631084B-D196-4C38-8987-698941F5C8C7}"/>
                  </a:ext>
                </a:extLst>
              </p14:cNvPr>
              <p14:cNvContentPartPr/>
              <p14:nvPr/>
            </p14:nvContentPartPr>
            <p14:xfrm>
              <a:off x="920880" y="2076480"/>
              <a:ext cx="7461360" cy="2343600"/>
            </p14:xfrm>
          </p:contentPart>
        </mc:Choice>
        <mc:Fallback>
          <p:pic>
            <p:nvPicPr>
              <p:cNvPr id="2" name="Ink 1">
                <a:extLst>
                  <a:ext uri="{FF2B5EF4-FFF2-40B4-BE49-F238E27FC236}">
                    <a16:creationId xmlns:a16="http://schemas.microsoft.com/office/drawing/2014/main" id="{6631084B-D196-4C38-8987-698941F5C8C7}"/>
                  </a:ext>
                </a:extLst>
              </p:cNvPr>
              <p:cNvPicPr/>
              <p:nvPr/>
            </p:nvPicPr>
            <p:blipFill>
              <a:blip r:embed="rId4"/>
              <a:stretch>
                <a:fillRect/>
              </a:stretch>
            </p:blipFill>
            <p:spPr>
              <a:xfrm>
                <a:off x="911520" y="2067120"/>
                <a:ext cx="7480080" cy="23623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B2D408A0-4A48-411F-ABC0-E2F24EA25008}"/>
              </a:ext>
            </a:extLst>
          </p:cNvPr>
          <p:cNvSpPr>
            <a:spLocks noGrp="1" noChangeArrowheads="1"/>
          </p:cNvSpPr>
          <p:nvPr>
            <p:ph type="title"/>
          </p:nvPr>
        </p:nvSpPr>
        <p:spPr/>
        <p:txBody>
          <a:bodyPr/>
          <a:lstStyle/>
          <a:p>
            <a:pPr eaLnBrk="1" hangingPunct="1"/>
            <a:r>
              <a:rPr lang="en-US" altLang="en-US" sz="3200"/>
              <a:t>In-silico Biology</a:t>
            </a:r>
          </a:p>
        </p:txBody>
      </p:sp>
      <p:sp>
        <p:nvSpPr>
          <p:cNvPr id="27651" name="Rectangle 5">
            <a:extLst>
              <a:ext uri="{FF2B5EF4-FFF2-40B4-BE49-F238E27FC236}">
                <a16:creationId xmlns:a16="http://schemas.microsoft.com/office/drawing/2014/main" id="{0A59D549-CE23-453E-9263-C22B6CC1E516}"/>
              </a:ext>
            </a:extLst>
          </p:cNvPr>
          <p:cNvSpPr>
            <a:spLocks noGrp="1" noChangeArrowheads="1"/>
          </p:cNvSpPr>
          <p:nvPr>
            <p:ph type="body" sz="half" idx="1"/>
          </p:nvPr>
        </p:nvSpPr>
        <p:spPr>
          <a:xfrm>
            <a:off x="304800" y="1600200"/>
            <a:ext cx="4189413" cy="4724400"/>
          </a:xfrm>
        </p:spPr>
        <p:txBody>
          <a:bodyPr/>
          <a:lstStyle/>
          <a:p>
            <a:pPr eaLnBrk="1" hangingPunct="1">
              <a:lnSpc>
                <a:spcPct val="110000"/>
              </a:lnSpc>
              <a:buFont typeface="Wingdings" panose="05000000000000000000" pitchFamily="2" charset="2"/>
              <a:buNone/>
            </a:pPr>
            <a:endParaRPr lang="en-US" altLang="en-US" sz="2400"/>
          </a:p>
          <a:p>
            <a:pPr eaLnBrk="1" hangingPunct="1">
              <a:lnSpc>
                <a:spcPct val="110000"/>
              </a:lnSpc>
            </a:pPr>
            <a:r>
              <a:rPr lang="en-US" altLang="en-US" sz="2400"/>
              <a:t>When establishing that two proteins (A and B) are homologous, you can extrapolate everything you know from one to the other.</a:t>
            </a:r>
          </a:p>
          <a:p>
            <a:pPr eaLnBrk="1" hangingPunct="1">
              <a:lnSpc>
                <a:spcPct val="110000"/>
              </a:lnSpc>
            </a:pPr>
            <a:endParaRPr lang="en-US" altLang="en-US" sz="2400"/>
          </a:p>
          <a:p>
            <a:pPr eaLnBrk="1" hangingPunct="1">
              <a:lnSpc>
                <a:spcPct val="110000"/>
              </a:lnSpc>
            </a:pPr>
            <a:r>
              <a:rPr lang="en-US" altLang="en-US" sz="2400"/>
              <a:t>It’s like making a virtual experiment.</a:t>
            </a:r>
          </a:p>
          <a:p>
            <a:pPr eaLnBrk="1" hangingPunct="1">
              <a:lnSpc>
                <a:spcPct val="110000"/>
              </a:lnSpc>
            </a:pPr>
            <a:endParaRPr lang="en-US" altLang="en-US" sz="2400"/>
          </a:p>
          <a:p>
            <a:pPr eaLnBrk="1" hangingPunct="1">
              <a:lnSpc>
                <a:spcPct val="110000"/>
              </a:lnSpc>
            </a:pPr>
            <a:r>
              <a:rPr lang="en-US" altLang="en-US" sz="2400"/>
              <a:t>This is in-silico biology!</a:t>
            </a:r>
          </a:p>
        </p:txBody>
      </p:sp>
      <p:pic>
        <p:nvPicPr>
          <p:cNvPr id="27652" name="Picture 7">
            <a:extLst>
              <a:ext uri="{FF2B5EF4-FFF2-40B4-BE49-F238E27FC236}">
                <a16:creationId xmlns:a16="http://schemas.microsoft.com/office/drawing/2014/main" id="{A3C89132-FFAE-421A-B271-4B43FB5648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6613" y="2057400"/>
            <a:ext cx="4192587" cy="40386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0A26D2A-A922-400B-903B-56581C46EEB5}"/>
                  </a:ext>
                </a:extLst>
              </p14:cNvPr>
              <p14:cNvContentPartPr/>
              <p14:nvPr/>
            </p14:nvContentPartPr>
            <p14:xfrm>
              <a:off x="2793960" y="603360"/>
              <a:ext cx="2997720" cy="5156280"/>
            </p14:xfrm>
          </p:contentPart>
        </mc:Choice>
        <mc:Fallback>
          <p:pic>
            <p:nvPicPr>
              <p:cNvPr id="2" name="Ink 1">
                <a:extLst>
                  <a:ext uri="{FF2B5EF4-FFF2-40B4-BE49-F238E27FC236}">
                    <a16:creationId xmlns:a16="http://schemas.microsoft.com/office/drawing/2014/main" id="{D0A26D2A-A922-400B-903B-56581C46EEB5}"/>
                  </a:ext>
                </a:extLst>
              </p:cNvPr>
              <p:cNvPicPr/>
              <p:nvPr/>
            </p:nvPicPr>
            <p:blipFill>
              <a:blip r:embed="rId4"/>
              <a:stretch>
                <a:fillRect/>
              </a:stretch>
            </p:blipFill>
            <p:spPr>
              <a:xfrm>
                <a:off x="2784600" y="594000"/>
                <a:ext cx="3016440" cy="5175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B6D3F1-6E27-40A0-8554-45D8D0708411}"/>
              </a:ext>
            </a:extLst>
          </p:cNvPr>
          <p:cNvSpPr>
            <a:spLocks noGrp="1" noChangeArrowheads="1"/>
          </p:cNvSpPr>
          <p:nvPr>
            <p:ph type="title"/>
          </p:nvPr>
        </p:nvSpPr>
        <p:spPr/>
        <p:txBody>
          <a:bodyPr/>
          <a:lstStyle/>
          <a:p>
            <a:pPr eaLnBrk="1" hangingPunct="1"/>
            <a:r>
              <a:rPr lang="en-US" altLang="en-US"/>
              <a:t>BLAST</a:t>
            </a:r>
          </a:p>
        </p:txBody>
      </p:sp>
      <p:sp>
        <p:nvSpPr>
          <p:cNvPr id="28675" name="Rectangle 3">
            <a:extLst>
              <a:ext uri="{FF2B5EF4-FFF2-40B4-BE49-F238E27FC236}">
                <a16:creationId xmlns:a16="http://schemas.microsoft.com/office/drawing/2014/main" id="{A48B8A02-60D3-46E8-9D1E-9628B7658B49}"/>
              </a:ext>
            </a:extLst>
          </p:cNvPr>
          <p:cNvSpPr>
            <a:spLocks noGrp="1" noChangeArrowheads="1"/>
          </p:cNvSpPr>
          <p:nvPr>
            <p:ph type="body" idx="1"/>
          </p:nvPr>
        </p:nvSpPr>
        <p:spPr>
          <a:xfrm>
            <a:off x="838200" y="1524000"/>
            <a:ext cx="7313613" cy="5105400"/>
          </a:xfrm>
        </p:spPr>
        <p:txBody>
          <a:bodyPr/>
          <a:lstStyle/>
          <a:p>
            <a:pPr eaLnBrk="1" hangingPunct="1">
              <a:lnSpc>
                <a:spcPct val="120000"/>
              </a:lnSpc>
            </a:pPr>
            <a:r>
              <a:rPr lang="en-US" altLang="en-US" sz="2400"/>
              <a:t>BLAST: Basic Local Alignment Search Tool</a:t>
            </a:r>
          </a:p>
          <a:p>
            <a:pPr eaLnBrk="1" hangingPunct="1">
              <a:lnSpc>
                <a:spcPct val="120000"/>
              </a:lnSpc>
            </a:pPr>
            <a:endParaRPr lang="en-US" altLang="en-US" sz="2400"/>
          </a:p>
          <a:p>
            <a:pPr eaLnBrk="1" hangingPunct="1">
              <a:lnSpc>
                <a:spcPct val="120000"/>
              </a:lnSpc>
            </a:pPr>
            <a:r>
              <a:rPr lang="en-US" altLang="en-US" sz="2400"/>
              <a:t>BLAST is a tool for comparing one sequence with all the other sequences in a database</a:t>
            </a:r>
          </a:p>
          <a:p>
            <a:pPr eaLnBrk="1" hangingPunct="1">
              <a:lnSpc>
                <a:spcPct val="120000"/>
              </a:lnSpc>
            </a:pPr>
            <a:endParaRPr lang="en-US" altLang="en-US" sz="2400"/>
          </a:p>
          <a:p>
            <a:pPr eaLnBrk="1" hangingPunct="1">
              <a:lnSpc>
                <a:spcPct val="120000"/>
              </a:lnSpc>
            </a:pPr>
            <a:r>
              <a:rPr lang="en-US" altLang="en-US" sz="2400"/>
              <a:t>BLAST can compare</a:t>
            </a:r>
          </a:p>
          <a:p>
            <a:pPr lvl="1" eaLnBrk="1" hangingPunct="1">
              <a:lnSpc>
                <a:spcPct val="120000"/>
              </a:lnSpc>
            </a:pPr>
            <a:r>
              <a:rPr lang="en-US" altLang="en-US" sz="2000"/>
              <a:t>DNA sequences</a:t>
            </a:r>
          </a:p>
          <a:p>
            <a:pPr lvl="1" eaLnBrk="1" hangingPunct="1">
              <a:lnSpc>
                <a:spcPct val="120000"/>
              </a:lnSpc>
            </a:pPr>
            <a:r>
              <a:rPr lang="en-US" altLang="en-US" sz="2000"/>
              <a:t>Protein sequences</a:t>
            </a:r>
          </a:p>
          <a:p>
            <a:pPr lvl="1" eaLnBrk="1" hangingPunct="1">
              <a:lnSpc>
                <a:spcPct val="120000"/>
              </a:lnSpc>
            </a:pPr>
            <a:endParaRPr lang="en-US" altLang="en-US" sz="2000"/>
          </a:p>
          <a:p>
            <a:pPr eaLnBrk="1" hangingPunct="1">
              <a:lnSpc>
                <a:spcPct val="120000"/>
              </a:lnSpc>
            </a:pPr>
            <a:r>
              <a:rPr lang="en-US" altLang="en-US" sz="2400"/>
              <a:t>BLAST is more accurate for comparing protein sequences than for comparing DNA sequences</a:t>
            </a:r>
          </a:p>
          <a:p>
            <a:pPr lvl="1" eaLnBrk="1" hangingPunct="1">
              <a:lnSpc>
                <a:spcPct val="120000"/>
              </a:lnSpc>
              <a:buFontTx/>
              <a:buNone/>
            </a:pPr>
            <a:r>
              <a:rPr lang="en-US" altLang="en-US" sz="2000"/>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035759A-D6D3-4D79-90F2-36AC2916CAF4}"/>
                  </a:ext>
                </a:extLst>
              </p14:cNvPr>
              <p14:cNvContentPartPr/>
              <p14:nvPr/>
            </p14:nvContentPartPr>
            <p14:xfrm>
              <a:off x="3174840" y="4248000"/>
              <a:ext cx="4769280" cy="1683360"/>
            </p14:xfrm>
          </p:contentPart>
        </mc:Choice>
        <mc:Fallback>
          <p:pic>
            <p:nvPicPr>
              <p:cNvPr id="2" name="Ink 1">
                <a:extLst>
                  <a:ext uri="{FF2B5EF4-FFF2-40B4-BE49-F238E27FC236}">
                    <a16:creationId xmlns:a16="http://schemas.microsoft.com/office/drawing/2014/main" id="{3035759A-D6D3-4D79-90F2-36AC2916CAF4}"/>
                  </a:ext>
                </a:extLst>
              </p:cNvPr>
              <p:cNvPicPr/>
              <p:nvPr/>
            </p:nvPicPr>
            <p:blipFill>
              <a:blip r:embed="rId3"/>
              <a:stretch>
                <a:fillRect/>
              </a:stretch>
            </p:blipFill>
            <p:spPr>
              <a:xfrm>
                <a:off x="3165480" y="4238640"/>
                <a:ext cx="4788000" cy="17020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7F40608-3B40-4B5E-98D1-F4E9DECEAECF}"/>
              </a:ext>
            </a:extLst>
          </p:cNvPr>
          <p:cNvSpPr>
            <a:spLocks noGrp="1" noChangeArrowheads="1"/>
          </p:cNvSpPr>
          <p:nvPr>
            <p:ph type="title"/>
          </p:nvPr>
        </p:nvSpPr>
        <p:spPr/>
        <p:txBody>
          <a:bodyPr/>
          <a:lstStyle/>
          <a:p>
            <a:pPr eaLnBrk="1" hangingPunct="1"/>
            <a:r>
              <a:rPr lang="en-US" altLang="en-US"/>
              <a:t>BLAST (cont’d.)</a:t>
            </a:r>
          </a:p>
        </p:txBody>
      </p:sp>
      <p:sp>
        <p:nvSpPr>
          <p:cNvPr id="29699" name="Rectangle 3">
            <a:extLst>
              <a:ext uri="{FF2B5EF4-FFF2-40B4-BE49-F238E27FC236}">
                <a16:creationId xmlns:a16="http://schemas.microsoft.com/office/drawing/2014/main" id="{9B1E6EED-CF77-47BE-9EC9-2B1BCBF0735C}"/>
              </a:ext>
            </a:extLst>
          </p:cNvPr>
          <p:cNvSpPr>
            <a:spLocks noGrp="1" noChangeArrowheads="1"/>
          </p:cNvSpPr>
          <p:nvPr>
            <p:ph type="body" idx="1"/>
          </p:nvPr>
        </p:nvSpPr>
        <p:spPr>
          <a:xfrm>
            <a:off x="457200" y="1752600"/>
            <a:ext cx="7770813" cy="4419600"/>
          </a:xfrm>
        </p:spPr>
        <p:txBody>
          <a:bodyPr/>
          <a:lstStyle/>
          <a:p>
            <a:pPr eaLnBrk="1" hangingPunct="1">
              <a:lnSpc>
                <a:spcPct val="120000"/>
              </a:lnSpc>
            </a:pPr>
            <a:r>
              <a:rPr lang="en-US" altLang="en-US" sz="2800"/>
              <a:t>BLAST makes local alignments</a:t>
            </a:r>
          </a:p>
          <a:p>
            <a:pPr lvl="1" eaLnBrk="1" hangingPunct="1">
              <a:lnSpc>
                <a:spcPct val="120000"/>
              </a:lnSpc>
            </a:pPr>
            <a:r>
              <a:rPr lang="en-US" altLang="en-US" sz="2400"/>
              <a:t>It only aligns what can be aligned</a:t>
            </a:r>
          </a:p>
          <a:p>
            <a:pPr lvl="1" eaLnBrk="1" hangingPunct="1">
              <a:lnSpc>
                <a:spcPct val="120000"/>
              </a:lnSpc>
            </a:pPr>
            <a:r>
              <a:rPr lang="en-US" altLang="en-US" sz="2400"/>
              <a:t>It ignores the rest</a:t>
            </a:r>
          </a:p>
          <a:p>
            <a:pPr lvl="1" eaLnBrk="1" hangingPunct="1">
              <a:lnSpc>
                <a:spcPct val="120000"/>
              </a:lnSpc>
            </a:pPr>
            <a:endParaRPr lang="en-US" altLang="en-US" sz="2400"/>
          </a:p>
          <a:p>
            <a:pPr eaLnBrk="1" hangingPunct="1">
              <a:lnSpc>
                <a:spcPct val="120000"/>
              </a:lnSpc>
            </a:pPr>
            <a:r>
              <a:rPr lang="en-US" altLang="en-US" sz="2800"/>
              <a:t>BLAST is very fast</a:t>
            </a:r>
          </a:p>
          <a:p>
            <a:pPr lvl="1" eaLnBrk="1" hangingPunct="1">
              <a:lnSpc>
                <a:spcPct val="120000"/>
              </a:lnSpc>
            </a:pPr>
            <a:r>
              <a:rPr lang="en-US" altLang="en-US" sz="2400"/>
              <a:t>You need only a few minutes to search Swiss-Prot on a standard PC</a:t>
            </a:r>
          </a:p>
          <a:p>
            <a:pPr lvl="1" eaLnBrk="1" hangingPunct="1">
              <a:lnSpc>
                <a:spcPct val="120000"/>
              </a:lnSpc>
            </a:pPr>
            <a:endParaRPr lang="en-US" altLang="en-US" sz="2400"/>
          </a:p>
          <a:p>
            <a:pPr eaLnBrk="1" hangingPunct="1">
              <a:lnSpc>
                <a:spcPct val="120000"/>
              </a:lnSpc>
            </a:pPr>
            <a:r>
              <a:rPr lang="en-US" altLang="en-US" sz="2800"/>
              <a:t>Many BLAST flavors are available for a variety of tasks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E5A125C-E304-44DA-AF86-2B50F893AF71}"/>
                  </a:ext>
                </a:extLst>
              </p14:cNvPr>
              <p14:cNvContentPartPr/>
              <p14:nvPr/>
            </p14:nvContentPartPr>
            <p14:xfrm>
              <a:off x="1181160" y="2787480"/>
              <a:ext cx="2464200" cy="1168920"/>
            </p14:xfrm>
          </p:contentPart>
        </mc:Choice>
        <mc:Fallback>
          <p:pic>
            <p:nvPicPr>
              <p:cNvPr id="2" name="Ink 1">
                <a:extLst>
                  <a:ext uri="{FF2B5EF4-FFF2-40B4-BE49-F238E27FC236}">
                    <a16:creationId xmlns:a16="http://schemas.microsoft.com/office/drawing/2014/main" id="{0E5A125C-E304-44DA-AF86-2B50F893AF71}"/>
                  </a:ext>
                </a:extLst>
              </p:cNvPr>
              <p:cNvPicPr/>
              <p:nvPr/>
            </p:nvPicPr>
            <p:blipFill>
              <a:blip r:embed="rId3"/>
              <a:stretch>
                <a:fillRect/>
              </a:stretch>
            </p:blipFill>
            <p:spPr>
              <a:xfrm>
                <a:off x="1171800" y="2778120"/>
                <a:ext cx="2482920" cy="11876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3697A71-9664-4CEE-8A2E-0E5FA6C76CE7}"/>
              </a:ext>
            </a:extLst>
          </p:cNvPr>
          <p:cNvSpPr>
            <a:spLocks noGrp="1" noChangeArrowheads="1"/>
          </p:cNvSpPr>
          <p:nvPr>
            <p:ph type="title"/>
          </p:nvPr>
        </p:nvSpPr>
        <p:spPr/>
        <p:txBody>
          <a:bodyPr/>
          <a:lstStyle/>
          <a:p>
            <a:pPr eaLnBrk="1" hangingPunct="1"/>
            <a:r>
              <a:rPr lang="en-US" altLang="en-US"/>
              <a:t>Many BLAST Flavors . . . </a:t>
            </a:r>
          </a:p>
        </p:txBody>
      </p:sp>
      <p:pic>
        <p:nvPicPr>
          <p:cNvPr id="30723" name="Picture 6">
            <a:extLst>
              <a:ext uri="{FF2B5EF4-FFF2-40B4-BE49-F238E27FC236}">
                <a16:creationId xmlns:a16="http://schemas.microsoft.com/office/drawing/2014/main" id="{48A01DAA-019D-4DA6-B698-B6922877CC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752600"/>
            <a:ext cx="8382000" cy="4648200"/>
          </a:xfr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41C7CE1-15D5-443E-8F2F-BAF6406AD2B4}"/>
                  </a:ext>
                </a:extLst>
              </p14:cNvPr>
              <p14:cNvContentPartPr/>
              <p14:nvPr/>
            </p14:nvContentPartPr>
            <p14:xfrm>
              <a:off x="1257120" y="3327480"/>
              <a:ext cx="5721840" cy="1517760"/>
            </p14:xfrm>
          </p:contentPart>
        </mc:Choice>
        <mc:Fallback>
          <p:pic>
            <p:nvPicPr>
              <p:cNvPr id="2" name="Ink 1">
                <a:extLst>
                  <a:ext uri="{FF2B5EF4-FFF2-40B4-BE49-F238E27FC236}">
                    <a16:creationId xmlns:a16="http://schemas.microsoft.com/office/drawing/2014/main" id="{B41C7CE1-15D5-443E-8F2F-BAF6406AD2B4}"/>
                  </a:ext>
                </a:extLst>
              </p:cNvPr>
              <p:cNvPicPr/>
              <p:nvPr/>
            </p:nvPicPr>
            <p:blipFill>
              <a:blip r:embed="rId4"/>
              <a:stretch>
                <a:fillRect/>
              </a:stretch>
            </p:blipFill>
            <p:spPr>
              <a:xfrm>
                <a:off x="1247760" y="3318120"/>
                <a:ext cx="5740560" cy="1536480"/>
              </a:xfrm>
              <a:prstGeom prst="rect">
                <a:avLst/>
              </a:prstGeom>
            </p:spPr>
          </p:pic>
        </mc:Fallback>
      </mc:AlternateContent>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609600" marR="0" indent="-609600" algn="l" defTabSz="914400" rtl="0" eaLnBrk="1" fontAlgn="base" latinLnBrk="0" hangingPunct="1">
          <a:lnSpc>
            <a:spcPct val="120000"/>
          </a:lnSpc>
          <a:spcBef>
            <a:spcPct val="0"/>
          </a:spcBef>
          <a:spcAft>
            <a:spcPct val="0"/>
          </a:spcAft>
          <a:buClrTx/>
          <a:buSzTx/>
          <a:buFontTx/>
          <a:buChar char="•"/>
          <a:tabLst/>
          <a:defRPr kumimoji="0" lang="en-US" altLang="en-US" sz="4000" b="0"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609600" marR="0" indent="-609600" algn="l" defTabSz="914400" rtl="0" eaLnBrk="1" fontAlgn="base" latinLnBrk="0" hangingPunct="1">
          <a:lnSpc>
            <a:spcPct val="120000"/>
          </a:lnSpc>
          <a:spcBef>
            <a:spcPct val="0"/>
          </a:spcBef>
          <a:spcAft>
            <a:spcPct val="0"/>
          </a:spcAft>
          <a:buClrTx/>
          <a:buSzTx/>
          <a:buFontTx/>
          <a:buChar char="•"/>
          <a:tabLst/>
          <a:defRPr kumimoji="0" lang="en-US" altLang="en-US" sz="4000" b="0"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3907</TotalTime>
  <Words>1536</Words>
  <Application>Microsoft Office PowerPoint</Application>
  <PresentationFormat>On-screen Show (4:3)</PresentationFormat>
  <Paragraphs>240</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Black</vt:lpstr>
      <vt:lpstr>Arial Narrow</vt:lpstr>
      <vt:lpstr>Georgia</vt:lpstr>
      <vt:lpstr>Times</vt:lpstr>
      <vt:lpstr>Wingdings</vt:lpstr>
      <vt:lpstr>Blank Presentation</vt:lpstr>
      <vt:lpstr>Sequence Alignment vs Databases</vt:lpstr>
      <vt:lpstr>Sequence Similarity</vt:lpstr>
      <vt:lpstr>Homology</vt:lpstr>
      <vt:lpstr>Homology, Similarity,  and Identity</vt:lpstr>
      <vt:lpstr>How to Establish Homology</vt:lpstr>
      <vt:lpstr>In-silico Biology</vt:lpstr>
      <vt:lpstr>BLAST</vt:lpstr>
      <vt:lpstr>BLAST (cont’d.)</vt:lpstr>
      <vt:lpstr>Many BLAST Flavors . . . </vt:lpstr>
      <vt:lpstr>BLASTing a Protein Sequence</vt:lpstr>
      <vt:lpstr>Running blast</vt:lpstr>
      <vt:lpstr>PowerPoint Presentation</vt:lpstr>
      <vt:lpstr>Blastn Interface</vt:lpstr>
      <vt:lpstr>Blastp Interface</vt:lpstr>
      <vt:lpstr>Blastx Interface</vt:lpstr>
      <vt:lpstr>tBlastn Interface</vt:lpstr>
      <vt:lpstr>tBlastx Interface</vt:lpstr>
      <vt:lpstr>Reading BLAST Output</vt:lpstr>
      <vt:lpstr>The Graphic Display</vt:lpstr>
      <vt:lpstr>The Hit List</vt:lpstr>
      <vt:lpstr>The E-Values</vt:lpstr>
      <vt:lpstr>Which Value for Your  E-Values ?</vt:lpstr>
      <vt:lpstr>Why Use E-Values? </vt:lpstr>
      <vt:lpstr>The Alignments</vt:lpstr>
      <vt:lpstr>BLASTing DNA Sequences</vt:lpstr>
      <vt:lpstr>BLASTing DNA Sequences</vt:lpstr>
      <vt:lpstr>Asking the Right Question  with BLAST</vt:lpstr>
      <vt:lpstr>The BLAST Way of  Doing Things</vt:lpstr>
      <vt:lpstr>Gene-Hunting with BLAST</vt:lpstr>
      <vt:lpstr>In-silico Analysis with BLAST</vt:lpstr>
      <vt:lpstr>Structural Analysis with BLAST</vt:lpstr>
      <vt:lpstr>Gathering Members of a  Protein Family</vt:lpstr>
      <vt:lpstr>Some Reasons for Changing  the Default Parameters</vt:lpstr>
      <vt:lpstr>PSI-BLAST</vt:lpstr>
      <vt:lpstr>PSI-BLAST Iterations</vt:lpstr>
      <vt:lpstr>Some Tips for Using PSI-BLAST</vt:lpstr>
      <vt:lpstr>Going Farther</vt:lpstr>
    </vt:vector>
  </TitlesOfParts>
  <Company>John Wiley and Sons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Spiegel</dc:creator>
  <cp:lastModifiedBy>muhammad Tahir</cp:lastModifiedBy>
  <cp:revision>109</cp:revision>
  <dcterms:created xsi:type="dcterms:W3CDTF">2004-12-29T20:14:19Z</dcterms:created>
  <dcterms:modified xsi:type="dcterms:W3CDTF">2020-06-13T05:12:48Z</dcterms:modified>
</cp:coreProperties>
</file>