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8"/>
  </p:notesMasterIdLst>
  <p:sldIdLst>
    <p:sldId id="370" r:id="rId3"/>
    <p:sldId id="1136" r:id="rId4"/>
    <p:sldId id="1184" r:id="rId5"/>
    <p:sldId id="1185" r:id="rId6"/>
    <p:sldId id="1186" r:id="rId7"/>
    <p:sldId id="1187" r:id="rId8"/>
    <p:sldId id="1188" r:id="rId9"/>
    <p:sldId id="1189" r:id="rId10"/>
    <p:sldId id="1190" r:id="rId11"/>
    <p:sldId id="1191" r:id="rId12"/>
    <p:sldId id="1192" r:id="rId13"/>
    <p:sldId id="1193" r:id="rId14"/>
    <p:sldId id="1194" r:id="rId15"/>
    <p:sldId id="1195" r:id="rId16"/>
    <p:sldId id="636" r:id="rId1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44" autoAdjust="0"/>
    <p:restoredTop sz="94280" autoAdjust="0"/>
  </p:normalViewPr>
  <p:slideViewPr>
    <p:cSldViewPr>
      <p:cViewPr varScale="1">
        <p:scale>
          <a:sx n="86" d="100"/>
          <a:sy n="86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</a:t>
            </a:r>
            <a:r>
              <a:rPr lang="en-US" sz="3000" dirty="0" smtClean="0">
                <a:latin typeface="Candara" panose="020E0502030303020204" pitchFamily="34" charset="0"/>
              </a:rPr>
              <a:t>30</a:t>
            </a: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77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invention stage which involves planning about the purpose and defining audience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Discovering and narrowing down interest in the subject area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a variety of basic techniques: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Listing, Rapid Sketches, Conversation, Doodling or Sketching, Circle Technique, Clustering, Freewriting, Note Keeping, Brain Storming, Mind Mapping,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Journalistic Questions, Heuristic Methods (Cubing,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Tagmemics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, Aristotle’s Common Topics, Dramatism)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Pre-Writing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077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xmlns="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252899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Involves composing a draft with order, unity, support (examples) and coherence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Order can be chronological (instructions), spatial (technical description), importance (good for reports/memos), problem solution (proposal), comparison contrast (for alternatives)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Remember that draft is not the final copy, it is the preliminary piece of writing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First research, then organize ideas using convergent/divergent thinking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Drafting includes thesis statement (basis of entire paper), topic sentence, supporting details (research), conclusion, all written with unity and coherence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Drafting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4685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8675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xmlns="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449720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490299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34714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Responding: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Self assessment/peer evaluation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Revising: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A.R.R.R (adding, rearranging, removing, replacing)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Editing: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Rereading for grammar/subject verb agreement/word order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Proofreading: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Final check for headings, spelling, capitalization, punctuation, format and layout (headings, paragraphs, illustration and colors)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Publishing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The Writing Process: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Finishing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208166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rocess png">
            <a:extLst>
              <a:ext uri="{FF2B5EF4-FFF2-40B4-BE49-F238E27FC236}">
                <a16:creationId xmlns:a16="http://schemas.microsoft.com/office/drawing/2014/main" xmlns="" id="{CA9F057E-CED4-4996-B423-E8DD5A4C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228" y="154130"/>
            <a:ext cx="1229291" cy="12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34637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48417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90866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Simplicity and organization, use of familiar words applying LUCE (length, unity, coherence, emphasis) approach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Get to the point with minimum use of words and avoid redundancy and filler words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Completeness: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Nothing important is missed, providing everything required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Concreteness: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Specifics, providing facts and figures, citing sources appropriately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599" y="838200"/>
            <a:ext cx="676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7 Cs of Effective Communication [1/2]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34637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69FF388A-2DB2-424A-B54F-CDAEDAC9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437050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report">
            <a:extLst>
              <a:ext uri="{FF2B5EF4-FFF2-40B4-BE49-F238E27FC236}">
                <a16:creationId xmlns:a16="http://schemas.microsoft.com/office/drawing/2014/main" xmlns="" id="{A5AE126A-EB8D-4596-9ABB-DEC2BCE8A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96" r="11398"/>
          <a:stretch/>
        </p:blipFill>
        <p:spPr bwMode="auto">
          <a:xfrm>
            <a:off x="6437745" y="5352820"/>
            <a:ext cx="1873500" cy="13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95175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mage result for report">
            <a:extLst>
              <a:ext uri="{FF2B5EF4-FFF2-40B4-BE49-F238E27FC236}">
                <a16:creationId xmlns:a16="http://schemas.microsoft.com/office/drawing/2014/main" xmlns="" id="{4FB20978-B634-4F93-9CFF-AAD1926C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96" r="11398"/>
          <a:stretch/>
        </p:blipFill>
        <p:spPr bwMode="auto">
          <a:xfrm>
            <a:off x="6437745" y="5352820"/>
            <a:ext cx="1873500" cy="131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Factual and grammatical precision, grammar, punctuation, spelling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Consideration: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Stepping into the shoes of others, making a comprehensible and appealing content, understanding nature of the audience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Courtesy: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Giving space to audience, understanding feelings and perspectives of the audience, respecting the audience, non-discriminatory expressions, avoiding expressions which may hurt the audience, appreciate the audience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599" y="838200"/>
            <a:ext cx="6899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7 Cs of Effective Communication [2/2]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25745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2987122E-F651-4111-B199-AAAF16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629" y="39262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88311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 to 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Structure of a 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 to Technical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Objectives of Technical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The Writing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7 Cs of Communication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9071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Structured form of writing which involves (identification, examination and organization)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used to inform, persuade, influence and initiate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Well planned document which clearly outlines and evaluates a subject/problem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Analyses a problem and make recommendations for future actions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medium of professional communication, planning and decision making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complete, compact, clear and presented in a lucid style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Introduction to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F10413B3-DD50-43D8-AB5F-A2ED0876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3791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report">
            <a:extLst>
              <a:ext uri="{FF2B5EF4-FFF2-40B4-BE49-F238E27FC236}">
                <a16:creationId xmlns:a16="http://schemas.microsoft.com/office/drawing/2014/main" xmlns="" id="{3D24E237-AC2A-40F2-8866-EBE9FDB3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4036" y="171129"/>
            <a:ext cx="1257030" cy="12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9A9E8EEE-06F0-4AC8-8F14-8DFDAE6F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301174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392048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xmlns="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438213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xmlns="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530379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89617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focus of readers varies depending on their nature categorized as: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General Readers: Look for details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Managerial Readers: Executive summary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Readers: More focus towards graphs, figures and tables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Prefer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active voice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and the use of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third person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personal pronouns for objectivity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Properly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cite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credible authors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Language of a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630" y="378527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xmlns="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426432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xmlns="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472145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language png">
            <a:extLst>
              <a:ext uri="{FF2B5EF4-FFF2-40B4-BE49-F238E27FC236}">
                <a16:creationId xmlns:a16="http://schemas.microsoft.com/office/drawing/2014/main" xmlns="" id="{EC5D6DCB-4A9A-41A5-B9ED-C87D4C6E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0822" y="86844"/>
            <a:ext cx="1296578" cy="12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73282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2C884769-2B83-4929-9B64-52079FDE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5973" y="287113"/>
            <a:ext cx="1141046" cy="11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Title Page: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Title, To, From, Date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Executive Summary/Abstract: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Qualitative, purpose and outcome with results, no abbreviations (purpose, methods, findings, conclusions, recommendations)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Table of Contents: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Providing page numbers for all the sections, sub sections, works cited, additional material in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appendix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Introduction: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Background and problem description, objectives, method, expected outcome, scope, limitations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Review of Related Literature: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Critical thinking, formulating deeper and profound understanding of the problem, credible authors and reliable sources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Structure of a Report [1/2]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209352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xmlns="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34688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xmlns="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44158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C8CD4BE9-A66E-4C36-AB6B-0BCC9467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529454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93299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2C884769-2B83-4929-9B64-52079FDE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5973" y="287113"/>
            <a:ext cx="1141046" cy="11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Methodology: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Theoretical description of design with brevity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Results: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Textual explanation accompanied with figures, tables and diagrams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Discussions: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Developing creative solutions of the problem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Conclusions: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Comprehensive summary of report’s main points and findings, logical deductions, leading towards recommendations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Recommendations: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what to implement, general applicability, suitability of findings, suggestions for further research with brevity, clarity and precision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Works Cited: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Using a particular referencing style (MLA/APA/Chicago)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Appendices: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Detailed and complex tables and figures, questionnaires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163007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Structure of a Report [2/2]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2057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xmlns="" id="{F5770D30-63F1-41D7-866E-68990137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286954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xmlns="" id="{96416793-2327-46E4-8231-4329557A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326804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C8CD4BE9-A66E-4C36-AB6B-0BCC9467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40905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xmlns="" id="{D696B97D-B263-4DA3-B7D5-4257C72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531873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xmlns="" id="{B9C51282-CF5B-45C1-9FF1-FB8972F3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44" y="574605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145722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xmlns="" id="{292FD774-432D-48CD-AF0A-5A14E0197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614"/>
          <a:stretch/>
        </p:blipFill>
        <p:spPr bwMode="auto">
          <a:xfrm>
            <a:off x="4890655" y="52187"/>
            <a:ext cx="1662545" cy="13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report">
            <a:extLst>
              <a:ext uri="{FF2B5EF4-FFF2-40B4-BE49-F238E27FC236}">
                <a16:creationId xmlns:a16="http://schemas.microsoft.com/office/drawing/2014/main" xmlns="" id="{FCE409BF-BE7A-4523-825C-3988E226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122" y="3886200"/>
            <a:ext cx="3790878" cy="2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Deductive Report Writing: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For sharing general and neutral information, routine messages (any specific information comes at the end)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Inductive Report Writing: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Use of specific and factual information to draw conclusion, used for informed readers, used when a resistance is expected from the audience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76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Mode of Report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8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80444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Informal Report: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Short length and particular formality, written for audience within an organization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Progress Report, Sales Activity Report, Personnel Evaluation, Financial Report, Feasibility Report, Review Report, Credit Report and so on…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Formal Report: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Long and detailed, complex as it involves collection, analysis and the resultant interpretation of data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Informational, Analytical, Recommendation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Additional forms include: narrative, specialized, accident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Types of Report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2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xmlns="" id="{46E1C57E-7253-40EE-9C04-CEC65FC8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7127" y="165260"/>
            <a:ext cx="1243427" cy="124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24993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writing png">
            <a:extLst>
              <a:ext uri="{FF2B5EF4-FFF2-40B4-BE49-F238E27FC236}">
                <a16:creationId xmlns:a16="http://schemas.microsoft.com/office/drawing/2014/main" xmlns="" id="{FEC7C0A7-1070-44D9-8517-23300C4B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184918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 of writing which communicates specific and factual information to a defined audience for a defined purpose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developed with the recording of history, increasing literacy,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world </a:t>
            </a:r>
            <a:r>
              <a:rPr lang="en-US" sz="2000" smtClean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wars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and computer revolution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writing covers instructions, direction, policies, technical reports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instructional manual for repairing a machinery, memo listing meeting agendas, letter from a vendor to a client, recommendation report proposing a new computer system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Letters, Emails, Memos, Websites, Brochures and so on…</a:t>
            </a:r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Technical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39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89F84385-6BC1-4578-A7A5-2A881C4B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709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5EB1317B-1CA1-43B5-AB8A-B7300103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615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73065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Easily understood by intended audience (active voice, objective, transition words)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Brief and crisp (deleting redundancy, doubled words, meaningless words, phrases to words)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All the necessary information is present alongside bullets, headings, italics, underlining, graphics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Audience is specified (high tech requires abbreviations, low tech requires abbreviation with parenthetical definitions, lay requires explanation, multiple, multicultural)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Grammatically correct and accurate (peer review, grammar check)</a:t>
            </a:r>
            <a:endParaRPr lang="en-US" dirty="0"/>
          </a:p>
        </p:txBody>
      </p:sp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xmlns="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36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F4EBAA-8F90-434E-9AC7-F10E071C3BD8}"/>
              </a:ext>
            </a:extLst>
          </p:cNvPr>
          <p:cNvSpPr txBox="1"/>
          <p:nvPr/>
        </p:nvSpPr>
        <p:spPr>
          <a:xfrm>
            <a:off x="609600" y="3810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</a:t>
            </a:r>
          </a:p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Technical Writing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xmlns="" id="{52973038-B571-42D2-B162-90CED26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7694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xmlns="" id="{44154624-0049-4703-95B0-AC26D881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34739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xmlns="" id="{89F84385-6BC1-4578-A7A5-2A881C4B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437090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xmlns="" id="{5EB1317B-1CA1-43B5-AB8A-B7300103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615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xmlns="" id="{1C442428-06B4-4A3F-9164-623E93BC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6042" y="152400"/>
            <a:ext cx="1011758" cy="124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55846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9132</TotalTime>
  <Words>1061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HDOfficeLightV0</vt:lpstr>
      <vt:lpstr>Crop</vt:lpstr>
      <vt:lpstr>HUM 102  Report Writing Skills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Irfan</cp:lastModifiedBy>
  <cp:revision>865</cp:revision>
  <dcterms:created xsi:type="dcterms:W3CDTF">2015-07-28T10:20:14Z</dcterms:created>
  <dcterms:modified xsi:type="dcterms:W3CDTF">2020-05-08T19:37:43Z</dcterms:modified>
</cp:coreProperties>
</file>