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19"/>
  </p:notesMasterIdLst>
  <p:sldIdLst>
    <p:sldId id="370" r:id="rId3"/>
    <p:sldId id="894" r:id="rId4"/>
    <p:sldId id="1136" r:id="rId5"/>
    <p:sldId id="1184" r:id="rId6"/>
    <p:sldId id="1185" r:id="rId7"/>
    <p:sldId id="1186" r:id="rId8"/>
    <p:sldId id="1187" r:id="rId9"/>
    <p:sldId id="1188" r:id="rId10"/>
    <p:sldId id="1189" r:id="rId11"/>
    <p:sldId id="1190" r:id="rId12"/>
    <p:sldId id="1191" r:id="rId13"/>
    <p:sldId id="1192" r:id="rId14"/>
    <p:sldId id="1193" r:id="rId15"/>
    <p:sldId id="1194" r:id="rId16"/>
    <p:sldId id="1195" r:id="rId17"/>
    <p:sldId id="636" r:id="rId1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07-Dec-17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61BBF0-70A3-4691-AFAF-F88BB67B87C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DF5E64-D20A-4385-A5CE-EF621EF0EB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C3B3A2-FA05-4519-A87E-F4A067CC31E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5BC385-CF5E-459A-ADDA-D90C6CF2669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820514-5EF8-4D16-BD43-6E38182B476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D364C6-827B-49FC-8735-3A749AAA6A8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B831A6-D100-456A-8841-DCA311B7F15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A3F2C6-7815-42FD-A159-804E647C25C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467556-146F-4BC4-9F5B-D1C0DCB64CC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2B95F2-7D9D-4349-A060-AE9BFA4D1E8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0D5E4C-CECD-4399-8B0F-A5152270BA7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4F9F8B-D7B1-4D35-B5F6-A5B24A3BFAA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DBAF3F-33F5-4101-AF0F-9E36DD1EBE5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BFB2D7-771D-4889-9886-900C4584240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1B493A-7A34-4316-8F96-E96026C4298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EE5EA7-8817-46A2-88B0-B7C8A498DF1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613E8D-FEC8-4C5F-ABED-DC48ABF6453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A79B2F-0964-4D0D-BE3C-EABAA288F06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649F4F6-6735-4695-9AEE-AECBFC50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Clarity: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Easily understood by intended audience (active voice, objective, transition words)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Conciseness: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Brief and crisp (deleting redundancy, doubled words, meaningless words, phrases to words)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Accessible Document Design: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All the necessary information is present alongside bullets, headings, italics, underlining, graphics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Audience Recognition: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Audience is specified (high tech requires abbreviations, low tech requires abbreviation with parenthetical definitions, lay requires explanation, multiple, multicultural)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Accuracy: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Grammatically correct and accurate (peer review, grammar check)</a:t>
            </a:r>
            <a:endParaRPr lang="en-US" dirty="0"/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Technical 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69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39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9F84385-6BC1-4578-A7A5-2A881C4BD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7090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5EB1317B-1CA1-43B5-AB8A-B7300103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615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1C442428-06B4-4A3F-9164-623E93BC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42" y="152400"/>
            <a:ext cx="1011758" cy="12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C517D47-69CE-4E17-A51F-CCA456F13C9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E1B1C-01FC-4350-96DC-D30DABFB246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CA6388-2FA7-4DAF-A4E3-895F3245F48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C84FCE-07B6-4800-A0FD-07F82CFCB1E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1DA59D-2588-45C4-83DE-D1207987C4B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D36226-E620-43BC-83AC-D004ECFEC0E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43048C-76EA-494D-84AB-7C30F0AD305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85F253-E00A-44AF-A966-EF1E0A0E62E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022BB4-3A7D-4674-B829-99949D0E43C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251010-0390-4F14-9835-F5FA22FC9C3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3ACCCF-F9EF-4A8C-95CF-52D6BC50A10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D663C5-17AE-4F31-8CE6-C8E85090969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686C0B-FBE2-4B6A-811B-A91806B95E0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D9020D-F708-459D-B4E6-960ED3D1B26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B0523F-DE84-4172-AFCF-8585327455E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35D4FC-0668-4C86-9AAB-208405E44A3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1DA9E3-80D2-4738-B7EA-5A90A07EDB9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5A9007-E8A9-45DC-B8D8-828B8A83E51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C427653-C9FA-4DB9-837B-3A555C24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846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invention stage which involves planning about the purpose and defining audience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Discovering and narrowing down interest in the subject area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There are a variety of basic techniques: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Listing, Rapid Sketches, Conversation, Doodling or Sketching, Circle Technique, Clustering, Freewriting, Note Keeping, Brain Storming, Mind Mapping,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Journalistic Questions, Heuristic Methods (Cubing,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Tagmemics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, Aristotle’s Common Topics, Dramatism)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The Writing Process: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Pre-Writing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69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077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process png">
            <a:extLst>
              <a:ext uri="{FF2B5EF4-FFF2-40B4-BE49-F238E27FC236}">
                <a16:creationId xmlns:a16="http://schemas.microsoft.com/office/drawing/2014/main" id="{CA9F057E-CED4-4996-B423-E8DD5A4C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28" y="154130"/>
            <a:ext cx="1229291" cy="12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94934EF-A175-4CF0-B1CC-416C34ACFD3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0D79AC-9945-4480-AA67-8EE22783667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7CD2E8-83C1-449A-AF1C-D640472F77C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294C60-F359-4FF7-A7B1-FD40493A02A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7A06A3-4BC6-485A-924F-73399F9838F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02F13F-BADF-4E0D-83F9-16DB76D8271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E770B41-4B19-4955-B26C-06773997FC5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3CB17E-3663-4E6E-9984-3435EEE6F3D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F37F86-FD58-43D1-815F-BBF1133BE78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A3C7FB-B3C0-4033-8EF8-7A3C5FF3846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37F9-73D1-4008-AFC5-775E6E86CE6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610E1FF-B00A-424D-AE4A-934A608C1CB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5FFEAF-FE6B-4CF9-8DFE-9ED78C22A7D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F8A3F-4B3E-418A-88EE-DB6C97B99F5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506914-57F6-48A7-97D1-7047A18853A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E4C71F-836E-4161-B67D-A2C734BAD85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8381E7-4881-4266-9F79-EBCFE859EE1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118759-900B-42A0-94CD-18F7EAC9212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19F2EE7-6EBF-4B9F-84E1-4283984D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2899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Involves composing a draft with order, unity, support (examples) and coherence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Order can be chronological (instructions), spatial (technical description), importance (good for reports/memos), problem solution (proposal), comparison contrast (for alternatives)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Remember that draft is not the final copy, it is the preliminary piece of writing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First research, then organize ideas using convergent/divergent thinking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Drafting includes thesis statement (basis of entire paper), topic sentence, supporting details (research), conclusion, all written with unity and coherence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The Writing Process: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Drafting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44685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8675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process png">
            <a:extLst>
              <a:ext uri="{FF2B5EF4-FFF2-40B4-BE49-F238E27FC236}">
                <a16:creationId xmlns:a16="http://schemas.microsoft.com/office/drawing/2014/main" id="{CA9F057E-CED4-4996-B423-E8DD5A4C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28" y="154130"/>
            <a:ext cx="1229291" cy="12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449720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9FF388A-2DB2-424A-B54F-CDAEDAC9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490299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1FAF1-8D53-41DB-A9AF-65CE3C93FAD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0EF21A-0927-421D-8C4A-9E07D22C484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5A1DB4-2D40-4B0E-B561-88D3F92CC7D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17BCFD-890F-475C-A748-B48D122972C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89A29C-686B-45F0-A794-A45784837E4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CF1534-767B-4094-80EB-FED5BE5B906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77600C-B2C1-46FE-B472-5A48EDFFB9A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320BEF-1D18-418A-AD0F-FC7B10CC6E2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776CA8-ECEB-44CD-9B85-3226EE9E454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0B902B-0A27-4C74-9EE5-6A3C96B5371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BDCD6E-187C-4487-A8E2-B74AF544CD5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CB73C4-7A1B-46B1-B87B-B79C38B3CB3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53CFC1-6182-4770-B7A9-D21B9174D85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C59370-6F87-46EC-974D-2E8F7FC7A04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40A383-9277-4BFB-8160-2992598B787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81F5C-10F0-440D-AE21-163A12CDE2E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3BE7C6-347D-4155-90A4-DA8F83848E7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E43FEA-6105-4DFD-BCA9-BDE5E3DA581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F3D604B-B7AB-44D9-B34C-8C17E3FC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714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Responding: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Self assessment/peer evaluation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Revising: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A.R.R.R (adding, rearranging, removing, replacing)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Editing: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Rereading for grammar/subject verb agreement/word order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Proofreading: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Final check for headings, spelling, capitalization, punctuation, format and layout (headings, paragraphs, illustration and colors)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Publishing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The Writing Process: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Finishing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208166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25745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process png">
            <a:extLst>
              <a:ext uri="{FF2B5EF4-FFF2-40B4-BE49-F238E27FC236}">
                <a16:creationId xmlns:a16="http://schemas.microsoft.com/office/drawing/2014/main" id="{CA9F057E-CED4-4996-B423-E8DD5A4C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28" y="154130"/>
            <a:ext cx="1229291" cy="12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34637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9FF388A-2DB2-424A-B54F-CDAEDAC9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484178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8C9604-A9A2-4173-9EF6-0B552E68906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43A375-AAC8-4023-9F38-09886D5D86D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0719BF-10D4-4E53-ADD5-E4BD5FAFCF1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429E6C-BB64-4F0E-A2C5-373AC284712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5870301-8076-4EE6-A2C0-AF6DFD64630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E2AC0D-7BC3-47CF-97B0-6434C98EF55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6F16AD-9B85-4579-86FB-1C9D02EB127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B7142C-9AFC-43A1-9D39-7C33624944E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91E441A-D422-40CD-8D53-976EE62E770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325B12-2A05-42E4-92B0-11DC91FBB90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59A437-2F37-461E-B709-253ADF9D36D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250669-3830-43F7-8ECD-D009468F01A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66D5AC-7C80-412C-A188-7EAF0F83C4E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E3C814-930A-48F9-BCE0-E58AE6175AD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16F16ED-1BD9-47B2-BF10-022AC0521D3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A220EE-CFB6-43F6-92F8-B1E7E0873AE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5D6280-E0BB-4350-8890-809F0BEB482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5F0D48-CCBB-40CA-B5A4-57FB962178F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356D7A3-B0ED-47BB-B810-2C78D791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8664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Clarity: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Simplicity and organization, use of familiar words applying LUCE (length, unity, coherence, emphasis) approach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Conciseness: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Get to the point with minimum use of words and avoid redundancy and filler words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Completeness: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Nothing important is missed, providing everything required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Concreteness: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Specifics, providing facts and figures, citing sources appropriately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599" y="838200"/>
            <a:ext cx="676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7 Cs of Effective Communication [1/2]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25745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34637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9FF388A-2DB2-424A-B54F-CDAEDAC9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437050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report">
            <a:extLst>
              <a:ext uri="{FF2B5EF4-FFF2-40B4-BE49-F238E27FC236}">
                <a16:creationId xmlns:a16="http://schemas.microsoft.com/office/drawing/2014/main" id="{A5AE126A-EB8D-4596-9ABB-DEC2BCE8A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11398"/>
          <a:stretch/>
        </p:blipFill>
        <p:spPr bwMode="auto">
          <a:xfrm>
            <a:off x="6437745" y="5352820"/>
            <a:ext cx="1873500" cy="13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43D6464-74D5-4C0A-B5AD-4CA2297F7EE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15FE9-B88F-4C2E-8FA3-BE9652FDAE5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249545-AB9C-4D61-BC3D-C1810F7E238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C99DA1-F8F2-4209-B69A-483EAB04BFA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DCA386-9D82-4954-AC14-E66DD7EF31B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77FCB8-34AE-4D37-9CA5-36F0DD94B7A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1F22A2-DB0D-4F03-AACF-2EF91AE8B30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BD81EB-D2D8-4262-A98F-DA391F1AC7B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540F9F-EA96-4600-8DC7-1AF30848BCA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9575DD-09A1-44DE-925B-231740DD052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DE9BEB-3D45-4AEA-B596-62B37FB2F47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C507BA-31DD-4602-8F8D-CED56329A4E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4DFE0BC-7E01-429C-AFF1-03F0DC3D4A5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D41CF4-FE3D-46D3-BF1E-33A888C4413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397223-0326-45D6-BF4D-4E3384FF415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9503B3D-DF97-4EE7-986B-0F4A8F2B562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B90AFB-D351-45DB-ACD3-50DBFCE8515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3E93E1-F985-4407-92A8-474753747F5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083040E-879F-4464-9694-58637A03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1754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mage result for report">
            <a:extLst>
              <a:ext uri="{FF2B5EF4-FFF2-40B4-BE49-F238E27FC236}">
                <a16:creationId xmlns:a16="http://schemas.microsoft.com/office/drawing/2014/main" id="{4FB20978-B634-4F93-9CFF-AAD1926C5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11398"/>
          <a:stretch/>
        </p:blipFill>
        <p:spPr bwMode="auto">
          <a:xfrm>
            <a:off x="6437745" y="5352820"/>
            <a:ext cx="1873500" cy="13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Factual and grammatical precision, grammar, punctuation, spelling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Consideration: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Stepping into the shoes of others, making a comprehensible and appealing content, understanding nature of the audience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Courtesy: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Giving space to audience, understanding feelings and perspectives of the audience, respecting the audience, non-discriminatory expressions, avoiding expressions which may hurt the audience, appreciate the audience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599" y="838200"/>
            <a:ext cx="689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7 Cs of Effective Communication [2/2]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25745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39262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C8C6527-C4E6-4E30-AE58-AA7F5F061F0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FBCF87-D6E6-4B67-82D0-92C2422911E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8A1B05-7D8C-44BB-84CC-6C10FE162A1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ABBD9E-1C55-4E65-B73A-9C70A73E7DF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84FC5A-C6FA-496F-978A-BA8067A4429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4FD822-83C5-49BE-B532-32D17C94141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573A97-2669-4729-B331-455AD8FF43F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024177-963C-4D37-B7DF-3114E206D16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D031DA-9657-4047-B5A8-ED24B3DA659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4B515F-1E58-44BE-83FB-61C832EA2B8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242654-51E6-4A14-9CC4-57138DF034F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09E31C-009F-412E-9E15-9758989D29B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EEBB5A-7CBB-4C09-9909-3838368CEF3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D720B0-3C13-4049-8942-536B76C1AC4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04D17E-5697-48E0-9382-8413DEFCB93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7AC0D5-0877-426D-B4D2-5432D086509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187829-7E5E-4FE4-B570-8C97FA8B6C1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8666DA-06BC-40E6-921E-B946FB5DFE0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CECEAE8-3A5C-4FEB-A2F1-24CE6672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311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Write a Project Report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Sections of Project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F28E3F-84A8-4038-9806-929CCBDFD32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3D6F47-2D59-4550-AA91-1525593DB8F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735BA8-B7ED-49F7-B5B7-BB04B2B7CA3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43C4B1-F426-4789-9853-8896FFF66E1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45CED4-3A8B-4921-A8CB-EE1E2199CC1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D40334-91DB-4AAD-A2E1-EFF1F3CA03B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D22235-2FEA-430E-99F2-A28CE9253F8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0E4E80-598A-4191-AEF5-63A43040CD0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C1DEDE-D78C-4FDA-B329-35F13BCA1AC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80FD8-0BB2-447C-981D-E73C962A135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5C3D85-119B-4678-9638-7C93C50638C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E9B9EB-6094-48D0-A378-065A9BC66C2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6DC367-084E-4722-BC05-41CB75E488D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E84C6A-5146-4CCB-8ED6-43951D8E1B7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1DAA49-1BA4-4BD4-9523-6001838EE88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D6FD203-AE8D-4649-95C7-A7060C447FC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4407F0-1532-4EBF-9810-1F61AAA6A15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436D03-DCB8-4EE7-9693-DC9C1BD8058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D268AA8-C8FB-4FB3-9DB3-CEF6B423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07121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Write a Project Report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Sections of Project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6C3216-2687-4EA3-BDF9-0459E73D0AB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65782A-5C45-4E6F-ABE1-2DA88C7330C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E96513-41CA-4141-9CA3-D0A739F0A88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8D978B-C677-47E3-B05E-469E867AD4B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4536C4-0924-43D4-B9CF-293588C37E0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2CBAEC-8E94-4C51-9641-304F3F97007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B2B315-509B-4B29-863C-0D711C60C31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097636-52D0-4D92-998C-1EB81B082C5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5C01B7-C83F-4868-AE63-1793CB69226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F8C7DE-8937-4E08-ADAE-6AA6535425F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B93F96-A42C-4C4B-A09B-0F61863CFEE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08C199-CE84-4445-9468-C4B7C846536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6C0819-F7C0-43E1-81FD-393156C9101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217B10-88AA-4D4D-9CE8-514F4CB67E8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7C6DA5-43EE-4E66-88FD-38BED9024A3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04DD431-C12C-433E-9A37-6583942A99E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D6E8A7-16D2-4F4C-AAE9-5FDA97D86EA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106579-FEFB-4490-9E4B-62FEBE4DC76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33D96DB-DDE9-4F16-824C-88E09363D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05795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Structured form of writing which involves (identification, examination and organization)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used to inform, persuade, influence and initiate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Well planned document which clearly outlines and evaluates a subject/problem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Analyses a problem and make recommendations for future actions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medium of professional communication, planning and decision making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complete, compact, clear and presented in a lucid style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Introduction to Report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F10413B3-DD50-43D8-AB5F-A2ED0876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3791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report">
            <a:extLst>
              <a:ext uri="{FF2B5EF4-FFF2-40B4-BE49-F238E27FC236}">
                <a16:creationId xmlns:a16="http://schemas.microsoft.com/office/drawing/2014/main" id="{3D24E237-AC2A-40F2-8866-EBE9FDB3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36" y="171129"/>
            <a:ext cx="1257030" cy="125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9A9E8EEE-06F0-4AC8-8F14-8DFDAE6F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301174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392048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438213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530379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18ADEE6-E51F-47D3-BB36-30A453D2016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CA7F59-E55D-495A-BB69-F59C1C9A65C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064C75-63F9-447E-9A07-C47A6132E15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F66AE0-7339-4ED4-9395-DDF160F069E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C7F5C8-A99B-489E-B571-61E11113102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8E849D-E267-4D91-BB4D-82AAD5EF3A6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4B3668C-563E-49B7-9496-29660991E8D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956BEE3-F062-4DCC-BDD3-F9463A18BBF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A5F14-4DD0-40D4-AC1D-AE3E073E609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16FED8-E03D-49E4-B123-5D761EBCCF0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679E1AD-3605-4566-9080-CA7DBDAFDDD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2F3C6CB-C0E2-4E56-BFED-594DC74C7C1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D074B5-CFFC-47EF-AA3A-2DD8A9F4DFF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33271D-F467-46D5-B06F-4096C2F78DF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6677627-A34C-4167-A72C-4EA1324516A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A2F4108-F5FA-4355-9AEE-4FE1CE00FA2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73B464-F72B-4E71-88DA-CE5FED956DF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A62B8BE-ECEB-4BED-9525-47E840EBA2D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5" name="Picture 5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3F0C326-45BC-4578-BA67-6A726B1E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6173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focus of readers varies depending on their nature categorized as: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General Readers: Look for details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Managerial Readers: Executive summary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Technical Readers: More focus towards graphs, figures and tables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Prefer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active voice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and the use of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third person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Avoid personal pronouns for objectivity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Properly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cite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credible authors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Language of a Report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" y="378527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426432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472145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language png">
            <a:extLst>
              <a:ext uri="{FF2B5EF4-FFF2-40B4-BE49-F238E27FC236}">
                <a16:creationId xmlns:a16="http://schemas.microsoft.com/office/drawing/2014/main" id="{EC5D6DCB-4A9A-41A5-B9ED-C87D4C6E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22" y="86844"/>
            <a:ext cx="1296578" cy="12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D437383-AE7B-4DE9-8833-D9DFFF1BC07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CA91ED-E899-497F-BCA8-DCFF365706C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9ECAA9-725C-4081-883C-FAF980688A6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1D4E65-2ABA-478A-9866-08ABE3ECCE7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83DEFD3-B4CA-4988-BBF2-B570EE08F86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E9242F-4C29-462B-AAC5-11264FFF87C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29C44B-23C5-416B-9960-DA9D40AD747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214C5B-7040-41D0-8EF1-5018B04F2BE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539C13-86F3-4DB6-969F-5DFAFD023B1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B53B9D-9B61-4A85-9084-8E3250FB663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8639CA-1E22-4F96-AD75-724EF5EA19A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2C32A7-A4A3-4E09-A314-65994FD2F12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CCF7D5-C412-457D-8040-576436BBB43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7D91B-DC5E-4C37-9FB2-2E63C0B206B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B72D3F-A210-42A2-988B-7712CC91FEA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F1EBF6-C017-44DC-B072-3FFE5EFC0C2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9D5A96-891C-4759-93CC-CEF7E7EB3ED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66F3B4-01F4-4FFF-880B-5F92205A8BE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9090C49-3EA5-4787-8E82-2F7F1FBA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3282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C884769-2B83-4929-9B64-52079FDE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73" y="287113"/>
            <a:ext cx="1141046" cy="11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Title Page: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Title, To, From, Date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Executive Summary/Abstract: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Qualitative, purpose and outcome with results, no abbreviations (purpose, methods, findings, conclusions, recommendations)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Table of Contents: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Providing page numbers for all the sections, sub sections, works cited, additional material in under appendix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Introduction: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Background and problem description, objectives, method, expected outcome, scope, limitations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Review of Related Literature: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Critical thinking, formulating deeper and profound understanding of the problem, credible authors and reliable sources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Structure of a Report [1/2]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20935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346887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441580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C8CD4BE9-A66E-4C36-AB6B-0BCC9467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529454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690DF-F4D8-4F60-AC0C-C4FACF5DA4D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D76290-B63B-4B97-BD92-0E19E6EEF4E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3F3BA8-3A22-46F7-A33B-ED6ECF03724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877A07-C99F-4E50-9FFD-959D1BA72EE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2FD334-DEDC-4677-9678-CFB16855DB1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2A5924-A464-4781-A053-CE370BD7CE0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21D174-E37E-4560-B389-955F0062D04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128B09-D505-417A-9C28-A33441DFCAD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F6CC10-0DF8-4E58-B0CB-C637682C42B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DDEE97-4136-4246-9F8C-026C4C18878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531A32-F9D9-4E5D-957C-1B2EB4EE226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F93BD-5B81-44F9-9A0E-71C42304B8A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CB018B-33AA-406A-A68D-4E2D7561492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853C4-3BDF-4422-96E3-208F41F8B9D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C0DFF5-7951-4FED-8FEC-80CE85CA374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3F306D-AC47-48BF-AF64-D78360849BA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EE3D4F-EC6F-4259-898C-C156BACB924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0DD844-CDD9-4E68-AE51-F501989FD76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5" name="Picture 5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DAFFAEF-7643-4DD8-943D-2AFCB7E26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2993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C884769-2B83-4929-9B64-52079FDE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73" y="287113"/>
            <a:ext cx="1141046" cy="11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Methodology: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Theoretical description of design with brevity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Results: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Textual explanation accompanied with figures, tables and diagrams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Discussions: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Developing creative solutions of the problem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Conclusions: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Comprehensive summary of report’s main points and findings, logical deductions, leading towards recommendations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Recommendations: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what to implement, general applicability, suitability of findings, suggestions for further research with brevity, clarity and precision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Works Cited: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Using a particular referencing style (MLA/APA/Chicago)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Appendices: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Detailed and complex tables and figures, questionnaires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163007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Structure of a Report [2/2]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20574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286954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32680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C8CD4BE9-A66E-4C36-AB6B-0BCC9467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40905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D696B97D-B263-4DA3-B7D5-4257C729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531873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B9C51282-CF5B-45C1-9FF1-FB8972F3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" y="574605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9A30689-091F-4FE0-A322-09CDB7F1FE6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094761-AD05-4F00-960F-AA7DB9529CC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265247-CE10-4348-95E8-A94A7A508D6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68933D-12D5-4E82-8DBC-F8B8212698D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F07905-42EF-4AE4-A306-B45FC434E56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BA6733-C255-457C-A448-3BF0EA4B24F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E2C6A0-009F-43A8-A3E9-168F179D6E0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5AAF0D-8B5B-44F3-8169-895A934AE9D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BE9DFF-328D-4C45-8032-C1618AAD060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C3ABC53-1ED4-4543-AD05-F2AD621A93D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BB8B13-6409-49C7-A0D2-43D4986C6F1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ADFEBD-6831-433F-B8B7-DD6D6001F43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517A97-6788-49BB-97F7-318D04F8E76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5C305-CFFA-4C13-A1D2-FCF9104F1BD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FCCECB-2103-494E-BBFF-7549C2A0606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9B45B7-C159-49AA-B41B-F2C91357442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B2DBEE-5ABA-426B-980D-0336E5AA26E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62747E-0165-4493-BAB5-8BF9F4B885A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7" name="Picture 5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92DB885-B6EA-4C1E-8AA3-2E0C0324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5722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292FD774-432D-48CD-AF0A-5A14E0197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4"/>
          <a:stretch/>
        </p:blipFill>
        <p:spPr bwMode="auto">
          <a:xfrm>
            <a:off x="4890655" y="52187"/>
            <a:ext cx="1662545" cy="13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report">
            <a:extLst>
              <a:ext uri="{FF2B5EF4-FFF2-40B4-BE49-F238E27FC236}">
                <a16:creationId xmlns:a16="http://schemas.microsoft.com/office/drawing/2014/main" id="{FCE409BF-BE7A-4523-825C-3988E226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22" y="3886200"/>
            <a:ext cx="3790878" cy="2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Deductive Report Writing: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For sharing general and neutral information, routine messages (any specific information comes at the end)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Inductive Report Writing: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Use of specific and factual information to draw conclusion, used for informed readers, used when a resistance is expected from the audience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764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Mode of Report 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8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8CBFE0C-AEFE-40E6-87B2-9963269131B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8E17EE-2830-44D1-AE5E-C3A122ACC0B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CAAAAE-B14C-4E22-B18C-39A1628E642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9E8C5D-FE9E-4864-AE7F-29C4026B1DD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3B3361-1F8C-4B58-B471-C3D951A32A3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85D370-D19B-4A2A-A0B2-51FA41FBDFC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F40AEF-17F3-4E26-9B91-39F3C262FCD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0161D1-FD45-4F4E-9AE4-24225743A94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9711B8D-A8AE-4AD7-9B4F-10B42DCA8FC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F45D8E-BA0E-4BF6-8DAE-BAD30E180A2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AD37258-4F59-4FFE-A28E-E81BA5BFEDD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04E307-9436-4771-822B-5DBDE14C139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6FEBB9-6185-452B-9147-22BCCD5B136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4CCBBB-487D-4604-8DB1-E7816CD31BA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89849F-2E70-44A4-B7BD-EBE7720CE6B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27D01A-8491-4817-9382-C1EA8FB991E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E7522E-FE6B-43AC-A21D-67641BA07A4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5F7EA2-43FA-4C10-A3D9-16F063A2C4A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080D397-A740-4E3B-BFD4-807398C8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0444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Informal Report: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Short length and particular formality, written for audience within an organization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Progress Report, Sales Activity Report, Personnel Evaluation, Financial Report, Feasibility Report, Review Report, Credit Report and so on…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Formal Report: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Long and detailed, complex as it involves collection, analysis and the resultant interpretation of data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Informational, Analytical, Recommendation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Additional forms include: narrative, specialized, accident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2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46E1C57E-7253-40EE-9C04-CEC65FC8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127" y="165260"/>
            <a:ext cx="1243427" cy="124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FAAB782-3EB7-4357-BCBE-547E879F0CE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D7930D-5183-46A1-ACB4-DF9EC1BE034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B4998-FEB6-4CC8-86BF-F816D54469A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9A8900-846F-44F3-AF47-71103037C97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73AB23-D095-4DC9-B48E-697F912AEE3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1BE6E7-1902-4555-BF0D-CBA28BC6AC4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7FCC67-8F07-4C7A-B41B-8FB77AE2A97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450470-6BAE-47E5-9752-088A4D387CA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50FC62-DF5C-41B6-9BC6-4CC31865843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D6D09B-7FF5-4112-B55B-B9DCE349064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A4EE79-7198-4A64-8E28-4015AB31061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C71430-C19D-4882-888E-2A57E1EB6C5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F44B5C-281F-488E-A1F7-A00BFC30CE8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1B568B-5337-48BA-94FD-2543B0378CD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77EEA5-F524-4277-9C28-1BC0F142C55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1CC663-7F5A-4898-9054-4EB1A684752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C8624DD-7DE2-4149-A959-E8301A2D292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91D558-F8D7-4631-8545-2E047EF5CF5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C7BA7C9-4D7E-4BA5-A8A5-6B07A003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993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writing png">
            <a:extLst>
              <a:ext uri="{FF2B5EF4-FFF2-40B4-BE49-F238E27FC236}">
                <a16:creationId xmlns:a16="http://schemas.microsoft.com/office/drawing/2014/main" id="{FEC7C0A7-1070-44D9-8517-23300C4B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184918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Form of writing which communicates specific and factual information to a defined audience for a defined purpose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developed with the recording of history, increasing literacy, world wards and computer revolution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Technical writing covers instructions, direction, policies, technical reports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instructional manual for repairing a machinery, memo listing meeting agendas, letter from a vendor to a client, recommendation report proposing a new computer system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Letters, Emails, Memos, Websites, Brochures and so on…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Technical 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69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39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9F84385-6BC1-4578-A7A5-2A881C4BD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7090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5EB1317B-1CA1-43B5-AB8A-B7300103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615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9D83957-FC75-49F3-98A9-74DF75C537A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C452FB-359B-4D85-ADB6-3D845628E9F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F48A64-F960-4EA5-83B1-149B1922604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848DDF-5114-4BD6-B938-17D38B28238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E19276-C53C-4E62-9D7F-5CE451772C3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8EE4A7-F6D4-4607-8437-A5EDF7DF30A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3C2295-1599-4FBB-BA87-E3DE3887DB2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C4401F-EB8A-4328-B89C-A8E73C2AC7A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50785A-68D6-41B5-924D-DB38184B401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2CAADD-75A1-4689-8528-2EDA4B0C61B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9FE772-E344-47D6-8D36-D42EEF5DDDD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7D17DD-EDB3-43CE-AECB-628A11A1ECF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C35465F-DDBA-4E2F-BC56-DB258FB61E7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EEE686-E58B-44E7-894F-624944D83E1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9294567-540B-4F17-BC0B-A72C3CB94C4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229AA-92DF-4BF7-9118-970910153A0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D82B44A-735F-44C3-8F91-EF3E848F93C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D63298-CCFD-4C3A-9FEF-4C6A538BFE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10A1889-B443-4550-B96A-C1037B3D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065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9110</TotalTime>
  <Words>1082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861</cp:revision>
  <dcterms:created xsi:type="dcterms:W3CDTF">2015-07-28T10:20:14Z</dcterms:created>
  <dcterms:modified xsi:type="dcterms:W3CDTF">2017-12-07T04:14:03Z</dcterms:modified>
</cp:coreProperties>
</file>