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58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88F0-4F8F-4578-A34A-AC4BB0F28C04}" type="datetimeFigureOut">
              <a:rPr lang="en-US" smtClean="0"/>
              <a:pPr/>
              <a:t>17.02.22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0B65-872A-463A-BF31-25EDF5FD6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760A-E34F-4661-B1FD-5905C9BAF8E4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BF3-DCA2-4E2C-9526-DB0706FF0202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AE66-E3F7-4C39-9442-7F0721DCDAB4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2290-01EB-49B7-BDB8-6C819DA2CB9A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A230-5D05-46EF-8476-A32B33F372FE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275-9DC4-4ABA-8EEA-177E599F8303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D178-4D1D-4248-9855-1D81747D6F4B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97B-3F48-4A7B-94C4-FFCA113A16E4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E5DD-0F59-4124-AF2E-84B8827CF5D7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4588-9EA8-41D5-B716-18EAAF2976AD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2F83-7F76-4308-9577-242B1B71E5D1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Ihtesham Jadoon/Department of Electrical Engineering,CIIT Attock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adzahid@ciit-attock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Applied Physics For Engineers</a:t>
            </a:r>
            <a:br>
              <a:rPr lang="en-US" dirty="0" smtClean="0"/>
            </a:br>
            <a:r>
              <a:rPr lang="en-US" dirty="0" smtClean="0"/>
              <a:t>(PHY-121)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01: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logo-coms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685800"/>
            <a:ext cx="1828800" cy="175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0" y="6324600"/>
            <a:ext cx="49530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0"/>
            <a:ext cx="8229600" cy="1143000"/>
          </a:xfrm>
        </p:spPr>
        <p:txBody>
          <a:bodyPr/>
          <a:lstStyle/>
          <a:p>
            <a:r>
              <a:rPr lang="en-US" dirty="0" smtClean="0"/>
              <a:t>Review of Exponents</a:t>
            </a:r>
            <a:endParaRPr lang="en-US" dirty="0"/>
          </a:p>
        </p:txBody>
      </p:sp>
      <p:pic>
        <p:nvPicPr>
          <p:cNvPr id="8" name="Content Placeholder 7" descr="DSC00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296" y="1600200"/>
            <a:ext cx="4817408" cy="4525963"/>
          </a:xfrm>
        </p:spPr>
      </p:pic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Practice!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IMG_20210224_1142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798" y="1600200"/>
            <a:ext cx="7976404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G_20210224_11433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2444"/>
            <a:ext cx="8229600" cy="4181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G_20210224_1145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9137"/>
            <a:ext cx="8229600" cy="3748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G_20210224_1145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613" y="0"/>
            <a:ext cx="7482112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17.02.22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Office Address:</a:t>
            </a:r>
          </a:p>
          <a:p>
            <a:pPr lvl="1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Room in DLD Lab</a:t>
            </a:r>
          </a:p>
          <a:p>
            <a:pPr marL="457200" lvl="1" indent="0">
              <a:buNone/>
            </a:pP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	ECE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Block,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	COMSATS  University, Attock</a:t>
            </a:r>
          </a:p>
          <a:p>
            <a:pPr marL="457200" lvl="1" indent="0">
              <a:buNone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Office Timings:</a:t>
            </a:r>
          </a:p>
          <a:p>
            <a:pPr lvl="1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8:30 am to 4:30 pm</a:t>
            </a:r>
          </a:p>
          <a:p>
            <a:pPr lvl="1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Monday to Friday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Email Address:</a:t>
            </a:r>
          </a:p>
          <a:p>
            <a:pPr lvl="1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800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Kashif.Jatoi</a:t>
            </a:r>
            <a:r>
              <a:rPr lang="en-GB" sz="1800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@ciit-attock.edu.pk</a:t>
            </a:r>
            <a:endParaRPr lang="en-GB" sz="1800" u="sng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 smtClean="0"/>
              <a:t>Kashif Jatoi/Department of Electrical </a:t>
            </a:r>
            <a:r>
              <a:rPr lang="en-US" dirty="0" err="1" smtClean="0"/>
              <a:t>Engineering,CIIT</a:t>
            </a:r>
            <a:r>
              <a:rPr lang="en-US" dirty="0" smtClean="0"/>
              <a:t> Attock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Text Book / Essential Reading:	</a:t>
            </a:r>
          </a:p>
          <a:p>
            <a:pPr lvl="1">
              <a:buNone/>
            </a:pPr>
            <a:r>
              <a:rPr lang="en-US" sz="2400" b="1" dirty="0" smtClean="0"/>
              <a:t>    1. </a:t>
            </a:r>
            <a:r>
              <a:rPr lang="en-US" sz="2400" dirty="0" smtClean="0"/>
              <a:t>Electric Circuits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</a:t>
            </a:r>
            <a:r>
              <a:rPr lang="en-GB" sz="2400" dirty="0" smtClean="0"/>
              <a:t> </a:t>
            </a:r>
            <a:r>
              <a:rPr lang="en-US" sz="2400" dirty="0" smtClean="0"/>
              <a:t>Theodore F. Bogart, Jr. 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           </a:t>
            </a:r>
            <a:r>
              <a:rPr lang="en-US" sz="2400" dirty="0" smtClean="0"/>
              <a:t>2. Applied physics by </a:t>
            </a:r>
            <a:r>
              <a:rPr lang="en-US" sz="2400" dirty="0" err="1" smtClean="0"/>
              <a:t>Resinick</a:t>
            </a:r>
            <a:r>
              <a:rPr lang="en-US" sz="2400" dirty="0" smtClean="0"/>
              <a:t> and </a:t>
            </a:r>
            <a:r>
              <a:rPr lang="en-US" sz="2400" dirty="0" err="1" smtClean="0"/>
              <a:t>halliday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           3. </a:t>
            </a:r>
            <a:r>
              <a:rPr lang="en-US" sz="2400" b="1" dirty="0" err="1" smtClean="0"/>
              <a:t>Unviersity</a:t>
            </a:r>
            <a:r>
              <a:rPr lang="en-US" sz="2400" b="1" dirty="0" smtClean="0"/>
              <a:t> Physics by Young and freedman 13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edition	       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r>
              <a:rPr lang="en-US" sz="2400" b="1" dirty="0" smtClean="0"/>
              <a:t>Reference Books / Literature: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Fundamentals of Electric Circuits 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Edition Charles K.    Alexander, Matthew N. O. </a:t>
            </a:r>
            <a:r>
              <a:rPr lang="en-US" sz="2400" dirty="0" err="1" smtClean="0"/>
              <a:t>Sadiku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MOST IMPORTANT: PLEASE TAKE LECTURE NOTES DURING CLASSES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Total Credit Hours:	04  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GB" dirty="0" smtClean="0"/>
          </a:p>
          <a:p>
            <a:r>
              <a:rPr lang="en-US" dirty="0" smtClean="0"/>
              <a:t>Lectures Credit Hours: 03           </a:t>
            </a:r>
            <a:endParaRPr lang="en-GB" dirty="0" smtClean="0"/>
          </a:p>
          <a:p>
            <a:r>
              <a:rPr lang="en-US" dirty="0" smtClean="0"/>
              <a:t>Lab. Credit Hours:01</a:t>
            </a:r>
          </a:p>
          <a:p>
            <a:endParaRPr lang="en-US" dirty="0" smtClean="0"/>
          </a:p>
          <a:p>
            <a:r>
              <a:rPr lang="en-US" b="1" dirty="0" smtClean="0"/>
              <a:t>Total Contact Hours:06</a:t>
            </a:r>
          </a:p>
          <a:p>
            <a:pPr>
              <a:buNone/>
            </a:pPr>
            <a:endParaRPr lang="en-GB" dirty="0" smtClean="0"/>
          </a:p>
          <a:p>
            <a:r>
              <a:rPr lang="en-US" dirty="0" smtClean="0"/>
              <a:t>Lecture Contact Hours:03</a:t>
            </a:r>
            <a:endParaRPr lang="en-GB" dirty="0" smtClean="0"/>
          </a:p>
          <a:p>
            <a:r>
              <a:rPr lang="en-US" dirty="0" smtClean="0"/>
              <a:t>Lab. Contact Hours:03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Quizzes	     15 Marks  (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Re-Quiz Request will be entertained)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Assignments    10 Marks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late Assignments will be accepted)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Mid-term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25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 </a:t>
            </a:r>
          </a:p>
          <a:p>
            <a:pPr lvl="0">
              <a:spcBef>
                <a:spcPct val="0"/>
              </a:spcBef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Exam	      50 Marks</a:t>
            </a:r>
          </a:p>
          <a:p>
            <a:pPr lvl="0">
              <a:spcBef>
                <a:spcPct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There will be total 4 Quizzes and 4 Assignments but the number of quizzes and assignments may increase.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APFE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By the time this course is completed, a student should: </a:t>
            </a:r>
            <a:endParaRPr lang="en-US" sz="3600" dirty="0" smtClean="0"/>
          </a:p>
          <a:p>
            <a:pPr lvl="0"/>
            <a:r>
              <a:rPr lang="en-US" dirty="0" smtClean="0"/>
              <a:t>Describe basic concepts related to Electric Charge, Coulombs law, Electric field and intensity,  Voltage, Power &amp; Energy</a:t>
            </a:r>
            <a:r>
              <a:rPr lang="en-US" smtClean="0"/>
              <a:t>, Current</a:t>
            </a:r>
            <a:r>
              <a:rPr lang="en-US" dirty="0" smtClean="0"/>
              <a:t>, Digital </a:t>
            </a:r>
            <a:r>
              <a:rPr lang="en-US" dirty="0" err="1" smtClean="0"/>
              <a:t>Multimeter</a:t>
            </a:r>
            <a:r>
              <a:rPr lang="en-US" dirty="0" smtClean="0"/>
              <a:t>, Voltmeter, Ammeter, &amp; Ohmmeter, SI Unit, Ohm’s Law. </a:t>
            </a:r>
            <a:endParaRPr lang="en-US" sz="3600" dirty="0" smtClean="0"/>
          </a:p>
          <a:p>
            <a:pPr lvl="0"/>
            <a:r>
              <a:rPr lang="en-US" dirty="0" smtClean="0"/>
              <a:t>Analyze series/parallel DC circuits with resistors. Application of Voltage, Current Divider, </a:t>
            </a:r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</a:p>
          <a:p>
            <a:pPr lvl="0"/>
            <a:r>
              <a:rPr lang="en-US" sz="3600" dirty="0" smtClean="0"/>
              <a:t>Basics of electricity, magnetism etc.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of Units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1013" y="1600200"/>
            <a:ext cx="8662987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There are 3 commonly used unit systems.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71488" y="2057400"/>
            <a:ext cx="8662987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latin typeface="Arial" pitchFamily="34" charset="0"/>
                <a:cs typeface="Times New Roman" pitchFamily="18" charset="0"/>
              </a:rPr>
              <a:t>English (used in the United </a:t>
            </a:r>
            <a:r>
              <a:rPr lang="en-US" baseline="0" dirty="0" smtClean="0">
                <a:latin typeface="Arial" pitchFamily="34" charset="0"/>
                <a:cs typeface="Times New Roman" pitchFamily="18" charset="0"/>
              </a:rPr>
              <a:t>States, UK)</a:t>
            </a:r>
            <a:endParaRPr lang="en-US" baseline="0" dirty="0">
              <a:latin typeface="Arial" pitchFamily="34" charset="0"/>
              <a:cs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latin typeface="Arial" pitchFamily="34" charset="0"/>
                <a:cs typeface="Times New Roman" pitchFamily="18" charset="0"/>
              </a:rPr>
              <a:t>Metric 	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 dirty="0">
                <a:latin typeface="Arial" pitchFamily="34" charset="0"/>
                <a:cs typeface="Times New Roman" pitchFamily="18" charset="0"/>
              </a:rPr>
              <a:t>SI (most formal version of Metric used in science)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81013" y="3200400"/>
            <a:ext cx="8662987" cy="2895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SI (System International)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cs typeface="Times New Roman" pitchFamily="18" charset="0"/>
              </a:rPr>
              <a:t>In 1960 General conference of Weights and Measures was held in France.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cs typeface="Times New Roman" pitchFamily="18" charset="0"/>
              </a:rPr>
              <a:t>US endorsed the use of SI units by passing the Metric Conversion Act in 1975.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cs typeface="Times New Roman" pitchFamily="18" charset="0"/>
              </a:rPr>
              <a:t> The basic 5  of 7 Base units are: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dirty="0" smtClean="0">
                <a:cs typeface="Times New Roman" pitchFamily="18" charset="0"/>
              </a:rPr>
              <a:t>Meter (length),  Kilogram (mass), Second (time), ampere (current), </a:t>
            </a:r>
            <a:r>
              <a:rPr lang="en-US" sz="1600" b="1" dirty="0" err="1" smtClean="0">
                <a:cs typeface="Times New Roman" pitchFamily="18" charset="0"/>
              </a:rPr>
              <a:t>kelvin</a:t>
            </a:r>
            <a:r>
              <a:rPr lang="en-US" sz="1600" b="1" dirty="0" smtClean="0">
                <a:cs typeface="Times New Roman" pitchFamily="18" charset="0"/>
              </a:rPr>
              <a:t> (temp)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 advAuto="0"/>
      <p:bldP spid="9" grpId="0" build="p" bldLvl="2" autoUpdateAnimBg="0"/>
      <p:bldP spid="10" grpId="0" build="p" bldLvl="2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511969"/>
            <a:ext cx="7467600" cy="571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CIIT, </a:t>
            </a:r>
            <a:r>
              <a:rPr lang="en-US" b="1" dirty="0" err="1" smtClean="0">
                <a:solidFill>
                  <a:schemeClr val="bg1"/>
                </a:solidFill>
              </a:rPr>
              <a:t>Attock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724400" cy="365125"/>
          </a:xfrm>
        </p:spPr>
        <p:txBody>
          <a:bodyPr/>
          <a:lstStyle/>
          <a:p>
            <a:r>
              <a:rPr lang="en-US" dirty="0" smtClean="0"/>
              <a:t>Kashif Jatoi/Department of Electrical Engineering/CIIT Attock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45156"/>
            <a:ext cx="7467601" cy="565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324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Applied Physics For Engineers (PHY-121) </vt:lpstr>
      <vt:lpstr>Contact Details</vt:lpstr>
      <vt:lpstr>Books</vt:lpstr>
      <vt:lpstr>Course Structure</vt:lpstr>
      <vt:lpstr>Marks Distribution</vt:lpstr>
      <vt:lpstr>Intro to APFE</vt:lpstr>
      <vt:lpstr>Systems of Units</vt:lpstr>
      <vt:lpstr>Slide 8</vt:lpstr>
      <vt:lpstr>Slide 9</vt:lpstr>
      <vt:lpstr>Review of Exponents</vt:lpstr>
      <vt:lpstr>Practice!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 Analysis-I (EEE-121)</dc:title>
  <dc:creator>ali</dc:creator>
  <cp:lastModifiedBy>KJ</cp:lastModifiedBy>
  <cp:revision>70</cp:revision>
  <dcterms:created xsi:type="dcterms:W3CDTF">2013-02-08T17:16:05Z</dcterms:created>
  <dcterms:modified xsi:type="dcterms:W3CDTF">2022-02-17T11:55:03Z</dcterms:modified>
</cp:coreProperties>
</file>