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25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99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17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3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4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9949-DBEB-48F6-954F-FAECDECD4FE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47C3C-70BA-4422-8CDC-020A00ECB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7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417" y="606974"/>
            <a:ext cx="8791575" cy="2387600"/>
          </a:xfrm>
        </p:spPr>
        <p:txBody>
          <a:bodyPr/>
          <a:lstStyle/>
          <a:p>
            <a:pPr algn="ctr"/>
            <a:r>
              <a:rPr lang="en-US" sz="6000" dirty="0" smtClean="0"/>
              <a:t>Group members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911" y="3360969"/>
            <a:ext cx="8791575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 err="1" smtClean="0"/>
              <a:t>Hammad</a:t>
            </a:r>
            <a:r>
              <a:rPr lang="en-US" sz="2400" dirty="0" smtClean="0"/>
              <a:t> Shakeel	 20K-0368</a:t>
            </a:r>
          </a:p>
          <a:p>
            <a:pPr algn="ctr"/>
            <a:r>
              <a:rPr lang="en-US" sz="2400" dirty="0" smtClean="0"/>
              <a:t>Moaaz Bin Sajjad</a:t>
            </a: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 smtClean="0"/>
              <a:t>20K-0154</a:t>
            </a:r>
          </a:p>
          <a:p>
            <a:pPr algn="ctr"/>
            <a:r>
              <a:rPr lang="en-US" sz="2400" dirty="0" err="1" smtClean="0"/>
              <a:t>Umer</a:t>
            </a:r>
            <a:r>
              <a:rPr lang="en-US" sz="2400" dirty="0" smtClean="0"/>
              <a:t> Sheikh		20K-0225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1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Inception </a:t>
            </a:r>
            <a:r>
              <a:rPr lang="en-US" sz="4400" dirty="0"/>
              <a:t>ResNet-C Block</a:t>
            </a:r>
          </a:p>
        </p:txBody>
      </p:sp>
      <p:pic>
        <p:nvPicPr>
          <p:cNvPr id="6146" name="Picture 2" descr="https://miro.medium.com/v2/resize:fit:700/1*tAgkqxfArxvo0SUmtkF7R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7" y="2249488"/>
            <a:ext cx="872957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15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Reduction-A </a:t>
            </a:r>
            <a:r>
              <a:rPr lang="en-US" sz="4400" dirty="0"/>
              <a:t>Block </a:t>
            </a:r>
          </a:p>
        </p:txBody>
      </p:sp>
      <p:pic>
        <p:nvPicPr>
          <p:cNvPr id="7170" name="Picture 2" descr="https://miro.medium.com/v2/resize:fit:700/1*X0z9_c8syY2hrr8ytbf6D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056" y="2249488"/>
            <a:ext cx="774271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2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Reduction-B </a:t>
            </a:r>
            <a:r>
              <a:rPr lang="en-US" sz="4400" dirty="0"/>
              <a:t>Block</a:t>
            </a:r>
          </a:p>
        </p:txBody>
      </p:sp>
      <p:pic>
        <p:nvPicPr>
          <p:cNvPr id="8194" name="Picture 2" descr="https://miro.medium.com/v2/resize:fit:700/1*TEyfsyMNWHutVVa4Wnnt2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671" y="2210300"/>
            <a:ext cx="7687481" cy="381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93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354" y="61020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Publication </a:t>
            </a:r>
            <a:r>
              <a:rPr lang="en-US" sz="4400" dirty="0"/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Paper </a:t>
            </a:r>
            <a:r>
              <a:rPr lang="en-US" b="1" dirty="0" smtClean="0"/>
              <a:t>   :  </a:t>
            </a:r>
            <a:r>
              <a:rPr lang="en-US" dirty="0" smtClean="0"/>
              <a:t>Rethinking </a:t>
            </a:r>
            <a:r>
              <a:rPr lang="en-US" dirty="0"/>
              <a:t>the Inception Architecture for Computer Vision </a:t>
            </a:r>
            <a:r>
              <a:rPr lang="en-US" b="1" dirty="0"/>
              <a:t>.</a:t>
            </a:r>
            <a:endParaRPr lang="en-US" b="1" dirty="0" smtClean="0"/>
          </a:p>
          <a:p>
            <a:r>
              <a:rPr lang="en-US" b="1" dirty="0" smtClean="0"/>
              <a:t>Authors </a:t>
            </a:r>
            <a:r>
              <a:rPr lang="en-US" b="1" dirty="0"/>
              <a:t>:</a:t>
            </a:r>
            <a:r>
              <a:rPr lang="en-US" dirty="0"/>
              <a:t> Christian Szegedy, Sergey Ioffe, Vincent Vanhoucke, Alex </a:t>
            </a:r>
            <a:r>
              <a:rPr lang="en-US" dirty="0" smtClean="0"/>
              <a:t>	         Alemi </a:t>
            </a:r>
            <a:r>
              <a:rPr lang="en-US" dirty="0"/>
              <a:t>, Google Inc </a:t>
            </a:r>
            <a:r>
              <a:rPr lang="en-US" dirty="0" smtClean="0"/>
              <a:t>.</a:t>
            </a:r>
          </a:p>
          <a:p>
            <a:r>
              <a:rPr lang="en-US" b="1" dirty="0"/>
              <a:t>Authors :</a:t>
            </a:r>
            <a:r>
              <a:rPr lang="en-US" dirty="0"/>
              <a:t> Christian Szegedy, Sergey Ioffe, Vincent Vanhoucke, Alex </a:t>
            </a:r>
            <a:r>
              <a:rPr lang="en-US" dirty="0" smtClean="0"/>
              <a:t>	         Alemi </a:t>
            </a:r>
            <a:r>
              <a:rPr lang="en-US" dirty="0"/>
              <a:t>, Google Inc 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9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Advantages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353" y="2224549"/>
            <a:ext cx="9905999" cy="3541714"/>
          </a:xfrm>
        </p:spPr>
        <p:txBody>
          <a:bodyPr/>
          <a:lstStyle/>
          <a:p>
            <a:r>
              <a:rPr lang="en-US" dirty="0"/>
              <a:t>Improved </a:t>
            </a:r>
            <a:r>
              <a:rPr lang="en-US" dirty="0" smtClean="0"/>
              <a:t>Performance</a:t>
            </a:r>
          </a:p>
          <a:p>
            <a:r>
              <a:rPr lang="en-US" dirty="0"/>
              <a:t>Reduced Computational </a:t>
            </a:r>
            <a:r>
              <a:rPr lang="en-US" dirty="0" smtClean="0"/>
              <a:t>Cost</a:t>
            </a:r>
          </a:p>
          <a:p>
            <a:r>
              <a:rPr lang="en-US" dirty="0"/>
              <a:t>Increased </a:t>
            </a:r>
            <a:r>
              <a:rPr lang="en-US" dirty="0" smtClean="0"/>
              <a:t>Robustness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29593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Disadvantages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r>
              <a:rPr lang="en-US" dirty="0"/>
              <a:t>Sensitivity to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r>
              <a:rPr lang="en-US" dirty="0" smtClean="0"/>
              <a:t>Overfitting</a:t>
            </a:r>
          </a:p>
          <a:p>
            <a:r>
              <a:rPr lang="en-US" dirty="0"/>
              <a:t>Interpretability </a:t>
            </a:r>
            <a:r>
              <a:rPr lang="en-US" dirty="0" smtClean="0"/>
              <a:t>Challenges</a:t>
            </a:r>
          </a:p>
          <a:p>
            <a:r>
              <a:rPr lang="en-US" dirty="0"/>
              <a:t>Implementation Difficulty</a:t>
            </a:r>
          </a:p>
        </p:txBody>
      </p:sp>
    </p:spTree>
    <p:extLst>
      <p:ext uri="{BB962C8B-B14F-4D97-AF65-F5344CB8AC3E}">
        <p14:creationId xmlns:p14="http://schemas.microsoft.com/office/powerpoint/2010/main" val="3430947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Key </a:t>
            </a:r>
            <a:r>
              <a:rPr lang="en-US" sz="4400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604" y="2249487"/>
            <a:ext cx="9905999" cy="3541714"/>
          </a:xfrm>
        </p:spPr>
        <p:txBody>
          <a:bodyPr/>
          <a:lstStyle/>
          <a:p>
            <a:r>
              <a:rPr lang="en-US" dirty="0"/>
              <a:t>Factorized </a:t>
            </a:r>
            <a:r>
              <a:rPr lang="en-US" dirty="0" smtClean="0"/>
              <a:t>Convolutions</a:t>
            </a:r>
          </a:p>
          <a:p>
            <a:r>
              <a:rPr lang="en-US" dirty="0"/>
              <a:t>Batch Normalization</a:t>
            </a:r>
            <a:endParaRPr lang="en-US" dirty="0" smtClean="0"/>
          </a:p>
          <a:p>
            <a:r>
              <a:rPr lang="en-US" dirty="0"/>
              <a:t>Residual </a:t>
            </a:r>
            <a:r>
              <a:rPr lang="en-US" dirty="0" smtClean="0"/>
              <a:t>Connections</a:t>
            </a:r>
          </a:p>
          <a:p>
            <a:r>
              <a:rPr lang="en-US" dirty="0"/>
              <a:t>Auxiliary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338832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Inception-v2 introduces novel concepts like factorized convolutions and Inception modules, enhancing deep learning performance</a:t>
            </a:r>
            <a:r>
              <a:rPr lang="en-US" dirty="0" smtClean="0"/>
              <a:t>.</a:t>
            </a:r>
          </a:p>
          <a:p>
            <a:r>
              <a:rPr lang="en-US" dirty="0"/>
              <a:t>Inception-v2 marks a significant advancement in computer vision and deep learning, pushing boundaries in image recognition</a:t>
            </a:r>
            <a:r>
              <a:rPr lang="en-US" dirty="0" smtClean="0"/>
              <a:t>.</a:t>
            </a:r>
          </a:p>
          <a:p>
            <a:r>
              <a:rPr lang="en-US" dirty="0"/>
              <a:t>Continued exploration of architectures like Inception-v2 is crucial for driving innovation and tackling complex challenges in research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20239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2206250"/>
            <a:ext cx="9467992" cy="1478570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sz="8000" dirty="0" smtClean="0"/>
              <a:t>Thank YOU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857202" y="2518756"/>
            <a:ext cx="1377344" cy="3338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132" y="56032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Inception-v2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H="1" flipV="1">
            <a:off x="1295197" y="2038898"/>
            <a:ext cx="10461363" cy="3798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Architecture Block </a:t>
            </a:r>
            <a:r>
              <a:rPr lang="en-US" dirty="0" smtClean="0"/>
              <a:t>Diagram</a:t>
            </a:r>
          </a:p>
          <a:p>
            <a:r>
              <a:rPr lang="en-US" dirty="0"/>
              <a:t>Publication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/>
              <a:t>Key Components </a:t>
            </a:r>
            <a:r>
              <a:rPr lang="en-US" dirty="0" smtClean="0"/>
              <a:t>Description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5375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Inception V2 Architecture is an improved version of Inception-V1 Architecture (GoogleNet) </a:t>
            </a:r>
            <a:r>
              <a:rPr lang="en-US" dirty="0" smtClean="0"/>
              <a:t>.</a:t>
            </a:r>
          </a:p>
          <a:p>
            <a:r>
              <a:rPr lang="en-US" dirty="0"/>
              <a:t>Inception-v2, also known as </a:t>
            </a:r>
            <a:r>
              <a:rPr lang="en-US" dirty="0" smtClean="0"/>
              <a:t>Inception-ResNet-v1</a:t>
            </a:r>
          </a:p>
          <a:p>
            <a:r>
              <a:rPr lang="en-US" dirty="0" smtClean="0"/>
              <a:t>It </a:t>
            </a:r>
            <a:r>
              <a:rPr lang="en-US" dirty="0"/>
              <a:t>represents a significant evolution from its predecessor, Inception-v1, aiming to address limitations and improve performance in image classification tasks.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0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Architecture </a:t>
            </a:r>
            <a:r>
              <a:rPr lang="en-US" sz="4400" dirty="0"/>
              <a:t>Block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3" y="2249488"/>
            <a:ext cx="8794865" cy="3541712"/>
          </a:xfrm>
        </p:spPr>
      </p:pic>
    </p:spTree>
    <p:extLst>
      <p:ext uri="{BB962C8B-B14F-4D97-AF65-F5344CB8AC3E}">
        <p14:creationId xmlns:p14="http://schemas.microsoft.com/office/powerpoint/2010/main" val="19506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Main Architecture</a:t>
            </a:r>
            <a:endParaRPr lang="en-US" sz="4400" dirty="0"/>
          </a:p>
        </p:txBody>
      </p:sp>
      <p:pic>
        <p:nvPicPr>
          <p:cNvPr id="1026" name="Picture 2" descr="https://miro.medium.com/v2/resize:fit:700/1*O4a6TmH0mTj9uvd35l5si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58" y="2097088"/>
            <a:ext cx="9703575" cy="37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Stem </a:t>
            </a:r>
            <a:r>
              <a:rPr lang="en-US" sz="4400" dirty="0"/>
              <a:t>Block </a:t>
            </a:r>
          </a:p>
        </p:txBody>
      </p:sp>
      <p:pic>
        <p:nvPicPr>
          <p:cNvPr id="2052" name="Picture 4" descr="https://miro.medium.com/v2/resize:fit:700/1*fB-5aoH6mkKJpm78GAEbuA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1" y="2547256"/>
            <a:ext cx="9296401" cy="23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86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Inception-A </a:t>
            </a:r>
            <a:r>
              <a:rPr lang="en-US" sz="4400" dirty="0"/>
              <a:t>Block</a:t>
            </a:r>
          </a:p>
        </p:txBody>
      </p:sp>
      <p:pic>
        <p:nvPicPr>
          <p:cNvPr id="3074" name="Picture 2" descr="https://miro.medium.com/v2/resize:fit:700/1*jwcZoNbnobIIiBm_BzKtB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053" y="2097088"/>
            <a:ext cx="8454718" cy="375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01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Inception </a:t>
            </a:r>
            <a:r>
              <a:rPr lang="en-US" sz="4400" dirty="0"/>
              <a:t>ResNet-A Block</a:t>
            </a:r>
          </a:p>
        </p:txBody>
      </p:sp>
      <p:pic>
        <p:nvPicPr>
          <p:cNvPr id="4098" name="Picture 2" descr="https://miro.medium.com/v2/resize:fit:700/1*Puevukvw0nTuuwcIFesAtQ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7" y="2249488"/>
            <a:ext cx="872957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32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Inception </a:t>
            </a:r>
            <a:r>
              <a:rPr lang="en-US" sz="4400" dirty="0"/>
              <a:t>ResNet-B Block</a:t>
            </a:r>
          </a:p>
        </p:txBody>
      </p:sp>
      <p:pic>
        <p:nvPicPr>
          <p:cNvPr id="5122" name="Picture 2" descr="https://miro.medium.com/v2/resize:fit:700/1*qruWzpdFjY3WixOEX6SnSQ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627" y="2249488"/>
            <a:ext cx="8729571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35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154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Tw Cen MT</vt:lpstr>
      <vt:lpstr>Circuit</vt:lpstr>
      <vt:lpstr>Group members </vt:lpstr>
      <vt:lpstr>Inception-v2</vt:lpstr>
      <vt:lpstr>Introduction</vt:lpstr>
      <vt:lpstr>Architecture Block Diagram</vt:lpstr>
      <vt:lpstr>Main Architecture</vt:lpstr>
      <vt:lpstr>Stem Block </vt:lpstr>
      <vt:lpstr>Inception-A Block</vt:lpstr>
      <vt:lpstr>Inception ResNet-A Block</vt:lpstr>
      <vt:lpstr>Inception ResNet-B Block</vt:lpstr>
      <vt:lpstr>Inception ResNet-C Block</vt:lpstr>
      <vt:lpstr>Reduction-A Block </vt:lpstr>
      <vt:lpstr>Reduction-B Block</vt:lpstr>
      <vt:lpstr>Publication Details</vt:lpstr>
      <vt:lpstr>Advantages</vt:lpstr>
      <vt:lpstr>Disadvantages</vt:lpstr>
      <vt:lpstr>Key Components</vt:lpstr>
      <vt:lpstr>Conclusion</vt:lpstr>
      <vt:lpstr>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Group members </dc:title>
  <dc:creator>Muhammad Junaid</dc:creator>
  <cp:lastModifiedBy>M.Moaaz bin Sajjad</cp:lastModifiedBy>
  <cp:revision>43</cp:revision>
  <dcterms:created xsi:type="dcterms:W3CDTF">2024-03-10T07:14:13Z</dcterms:created>
  <dcterms:modified xsi:type="dcterms:W3CDTF">2024-03-11T17:56:07Z</dcterms:modified>
</cp:coreProperties>
</file>