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ink/ink2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ink/ink3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ink/ink6.xml" ContentType="application/inkml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ink/ink7.xml" ContentType="application/inkml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ink/ink8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367" r:id="rId3"/>
    <p:sldId id="296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5143500" type="screen16x9"/>
  <p:notesSz cx="6858000" cy="9144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entury Gothic" pitchFamily="34" charset="0"/>
      <p:regular r:id="rId21"/>
      <p:bold r:id="rId22"/>
      <p:italic r:id="rId23"/>
      <p:boldItalic r:id="rId24"/>
    </p:embeddedFont>
    <p:embeddedFont>
      <p:font typeface="Wingdings 2" pitchFamily="18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94"/>
  </p:normalViewPr>
  <p:slideViewPr>
    <p:cSldViewPr snapToGrid="0" snapToObjects="1">
      <p:cViewPr>
        <p:scale>
          <a:sx n="116" d="100"/>
          <a:sy n="116" d="100"/>
        </p:scale>
        <p:origin x="-533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1:01.66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FF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4584 3338 800,'-20'0'2146,"20"0"-64,0 0-352,0 0-673,0 0-513,0-20-127,0 20 95,0 0-127,0 0-289,0 0-128,0 0 64,0 0-96,0 0 192,20 0 288,-20 0 65,0 0 95,0 0 225,0 0 0,0 0-33,0 0-223,21 0-97,-21 0-159,20 0-97,-20 0 0,18 0-128,2 0-32,1 0 64,-1 0-32,0 0 32,-2 0-64,3 0 0,19 0-32,-20 0 32,19 0-32,1 0 32,-1 20-32,1-20 65,1 0-1,-3 0-32,3 0 32,-3 0-128,23-20 64,-22 20 0,1 0 64,19 0-64,-19 0 0,21 0 0,-2 0 0,-1-20-64,3 20 0,-2 0 0,1 0 31,-1 0 33,0 0 0,2 0-32,-3 0 0,3 0 64,-22 0-32,21 0 0,-1-20 32,20 20-32,-18 0 0,-2 0 0,1 0-64,-1 0 0,0 0-128,1 0-64,-1 0 192,2 0 32,18 0 64,-20 0-32,20 0 64,-19 0-64,-1 0 0,2 0 0,-3 0-32,21 0 32,2 0 32,-22 0-96,20 0 32,0 0 32,-18 0 0,38 0 0,-20 0 32,0 0 0,2 0 128,-2 0-128,-20 0 0,20 0-32,1 0 0,19 0 0,-19 0 0,19 0 32,0 0 32,0-19 385,0 19 447,21 0 161,-21-20-256,-20 20-384,0 0-225,0 0-128,-18-20-64,-2 20-64,1 0 64,-21 0-64,1 0 0,0 0-32,-1 0-65,-19 0-319,1 0-1025,-1 0-1570,-20 0-10762</inkml:trace>
  <inkml:trace contextRef="#ctx0" brushRef="#br0" timeOffset="1">5854 4530 160,'20'0'961,"-20"0"-353,0 0 417,20 0 352,-20 0-63,0 0-129,0 0-224,21 0-64,-21-20 192,0 20 64,0 0-128,0 0-32,0 0 32,0 0-33,0 0-223,0 0 96,0 0 64,0 0-32,0 0-32,0 0-1,0 0-159,0 0-353,0 0-127,0 0-65,0 0 32,-21 0-96,21-20 0,-20 20-64,0 0 0,-19 0 0,19 0-128,-20 0 32,21 0-64,-21 20-32,20 0 32,-19 0-193,19 0 33,0 0 64,20-1-32,-20 21-65,20-20 257,20 19-128,-20 2 96,40-22-96,-21 2 32,21-2 128,0 2 0,-1-1-129,1-20 290,-1 0-129,1-20 224,1 20-192,-23-21 192,23-19-32,-21 21 0,-20-1 1,20-20 31,-20 20-128,0-19-32,0 18-192,-20 2 256,20-1-128,0 20 0,-20-20-64,20 20 32,0 0-128,0 0-161,0 0 1,0 0-224,0 20 319,0 0 65,0 20 32,20-1-224,0 21 63,-20 0 193,19 0 64,1-1 32,-20 20 0,20-19 32,-20 0-160,0-20 256,0 20 353,-20-21 256,0 0 31,1 2 65,-21-22 32,19 1-225,-17-1-31,-23-19-161,22 21-127,-21-42-257,1 21 0,19-19-256,1-1-97,19 20-159,0-19-737,0 19-1281,40-20-1314,0-1-6982</inkml:trace>
  <inkml:trace contextRef="#ctx0" brushRef="#br0" timeOffset="2">6451 4013 6918,'0'0'2851,"0"-19"-1890,0 19 608,0 0-608,0 0-32,0 0-160,-20 0-577,20 0-224,-20 0-32,0 19 128,-1 22-32,3-22 32,-2 40 32,-21-19 0,21 40 64,2-20 96,-3 19 129,1 1 191,0-1-95,20 1-65,0-2 33,0 3-129,20-21-192,0-1-64,19 1-64,-19-21 96,21 1-160,-21-20 64,19 0 64,-19 0 32,0-20-64,0 19 161,-20-19-482,19 0-287,-19 0-738,20 0-1088,-20-19-6630</inkml:trace>
  <inkml:trace contextRef="#ctx0" brushRef="#br0" timeOffset="3">8395 4033 12940,'0'0'929,"0"-20"224,0 20-353,0 0-223,0 0 0,0 20-385,20-20 96,0 21-32,-20-2 129,21 1 223,17 19 129,-18 1-32,1 0 95,19 20-287,-21-1-193,1 1-96,0 20-192,0-21 129,-20 1-33,0 19-64,0-19 64,0 0-128,0 0 96,-20-1-96,0-19 224,20-1-416,-20 1 224,1-20-320,19 20-289,0-40-1185,-20 20-1857,20-20-6983</inkml:trace>
  <inkml:trace contextRef="#ctx0" brushRef="#br0" timeOffset="4">3811 7034 2049,'0'0'8040,"0"-20"-7239,0 20 736,0 0 577,0-20-608,0 20-449,0-20-257,0 20-223,0-19 160,-20-1-65,20 20-287,-21-20-289,-19 20-192,1 0-64,-1 0-257,0 0-191,1 20-97,-1 19 32,20-19 481,1 20 96,-1 19 32,20-19 64,20 0-32,-1 0-32,1 0 32,20-21 64,-1 1 160,21-20 224,-21 0 161,21-20 32,-19 1-193,-3-1 96,3-20-191,-21 20-65,-1-20 64,-19 21-160,0-21-224,0 0 96,0 20-256,0 0 128,0 20-224,0 0-257,-19 0-448,19 40 769,19 0 320,-19 0-160,20 19 192,0 1-96,0-1 0,0 1 64,-20-1-32,19 1 0,-19-21 224,0 2 289,0-1 96,-19-2 159,-21-17-127,20-1 32,-19 0-129,-1 0-127,-19-20-545,-2 20 448,21-20-352,-19-20-320,19 20-321,1-20-32,-1 20-95,20 0-834,20-20-352,-19 20-96,38 0-3715</inkml:trace>
  <inkml:trace contextRef="#ctx0" brushRef="#br0" timeOffset="5">4246 6478 3523,'0'-20'6150,"0"20"-6022,-20 0 416,20 20 641,0 0 353,-18-1-257,18 21-576,0 21-97,0-2 97,0 0 128,0 21 0,0-1-1,0-19-63,0 19-256,18-20-225,2 2-192,1-2-32,-1-19 96,0-21-96,-2 21-64,23-20-544,-21 0-1,0-20-864,-20 0-737,19 0-1121,1-20-6919</inkml:trace>
  <inkml:trace contextRef="#ctx0" brushRef="#br0" timeOffset="6">4544 6816 9673,'0'0'1249,"20"0"-1089,0 0 865,1 20 0,-1-20-64,-2 19-256,23 1-289,-21-20 0,0 0 193,-2 20-97,3-20-384,-21 0-63,20 20 127,-20 0 256,-20 0 97,20-1-353,-21 1-96,21 0 32,-18 0-64,-2 0-64,20 0 96,0 20-64,0-21 32,0 2 0,20-21 225,-20 19 63,18 1-64,3-20-128,-1 0 161,0 20-129,0-20-128,-1 0-64,-19 0-64,20 0-577,-20 0-864,0 0-481,0 0-2722</inkml:trace>
  <inkml:trace contextRef="#ctx0" brushRef="#br0" timeOffset="7">4524 7093 12844,'20'0'1505,"0"0"-928,21-19 928,-3 19-128,23 0-448,-2 0-512,-19-20-289,-1 20-481,1 0-447,0 0-994,-21 0-2402</inkml:trace>
  <inkml:trace contextRef="#ctx0" brushRef="#br0" timeOffset="8">4803 6498 12427,'20'19'1185,"19"-19"-608,-19 20 448,39 20 256,-19-20 321,1 20-577,17 19-609,-17-19-416,18 20 545,-39-1-225,0 1-64,-1-1-128,-19 1-64,0-20 32,0 19 0,0-19-96,-19 0-384,-1 0-96,-20-1-257,19-19-416,-17 20-673,17-20-2754</inkml:trace>
  <inkml:trace contextRef="#ctx0" brushRef="#br0" timeOffset="9">5656 6875 12908,'0'20'768,"0"-20"321,20 0 1025,-20 0-224,40 0-480,-20 0-738,19-20-383,21 20-97,-21 0-224,2-20 64,-21 20-321,-2 0-832,2 0-897,1 0-256,-21 20-1345,0-20-5542</inkml:trace>
  <inkml:trace contextRef="#ctx0" brushRef="#br0" timeOffset="10">5795 6974 8039,'-40'40'2563,"21"-40"-2499,19 0 864,19 20 1251,-19-20 159,20 0-801,20-20-736,-1 20-385,-19 0-416,21 0 0,-21 0-384,-2 0-1346,2 0-1665</inkml:trace>
  <inkml:trace contextRef="#ctx0" brushRef="#br0" timeOffset="11">7642 5842 11082,'-21'0'-256,"21"19"256,0 2 480,0-1 449,-20 19-256,20 21-257,0-1-96,0 1-95,0-1-65,20 1-64,-20 0-32,21-21 0,-21 2-32,0-22-64,0 1-256,0 0-1058,0 0-2369</inkml:trace>
  <inkml:trace contextRef="#ctx0" brushRef="#br0" timeOffset="12">6728 6736 4644,'-20'20'3683,"20"-20"-2049,0 0-225,-20 0-63,20 0 415,0 0-480,0 0-640,20 0-321,0-20 161,1 20-161,-3 0-128,23 0-32,-1 0 1,19 0 95,0 0-160,21 0 64,20 0-96,-1 0 0,39 0-32,-19-19 128,41 19-96,-2 0-32,2-21-32,18 21 0,0-19 129,-20-2-65,2 21-64,-41-19-193,-19 0-127,-21 19-769,-39 0-224,-1 0-545,-39 0-1313,0 0-993,-20 0-1569</inkml:trace>
  <inkml:trace contextRef="#ctx0" brushRef="#br0" timeOffset="13">6728 7253 3106,'0'-20'6631,"0"0"-5606,0 20 352,0 0 160,0 0-287,0 0-321,0 0-385,0 0-384,0 0-32,0 20 449,0 19-129,21 1-63,-21 0-1,0 19 0,0 1-95,0-1-97,0-19-96,18 0-32,-18 0-64,0 0 32,20-20-128,-20 0-160,0-1-385,21-19-384,-21 20-673,0-20-1601,20 0-6053</inkml:trace>
  <inkml:trace contextRef="#ctx0" brushRef="#br0" timeOffset="14">7066 7471 11947,'0'0'160,"0"0"352,0 0 898,19 0-33,-19 0-96,20 0-544,0 0-225,1 0-63,-1 0-257,18 0-96,3 0-64,-3 0 128,23 0-256,-22 0 128,1 0-32,0-20-128,-21 20-288,1 0-673,0 0-929,-20 0-2787</inkml:trace>
  <inkml:trace contextRef="#ctx0" brushRef="#br0" timeOffset="15">7304 7193 12459,'-21'20'-64,"21"0"385,0 0 1056,0 19 352,21 21-191,-21-1-769,0 1-609,0-21 32,20 21-256,-20-20 64,0 0-160,20-20-257,-20 0-447,20-20-1218,-20 20-4036</inkml:trace>
  <inkml:trace contextRef="#ctx0" brushRef="#br0" timeOffset="16">7860 7551 6950,'20'0'1249,"-20"0"513,19 0-96,1 0-353,0 0-577,0 0-511,1 0-33,-3-21 0,2 21 64,1-20 193,-1 1 31,-20-1 225,20 0 192,-20 0-65,0 0-479,0 0-97,-20 1-32,0-1 97,-1 0 127,1 20-64,2-20-224,-3 20-160,-19 0-128,20 20 96,-19-20-32,19 20-96,-20 0 64,20-1 64,1 21-96,19-20 160,0 20-64,0-21 64,19 22 64,1-22 32,0 21 192,20-21-159,19 2 127,-19-1-192,19-20-64,2 0 0,-22 0 96,21 0-256,-41 0-96,21-20-417,-20 20-608,0-21-545,-20 21-1120,0-19-7400</inkml:trace>
  <inkml:trace contextRef="#ctx0" brushRef="#br0" timeOffset="17">8336 7054 10345,'-20'0'3043,"0"0"-2338,20 20 1024,-19-20-159,19 0-577,19 0-320,1 0-449,0 0-160,0 0-128,0-20-417,-1 20-672,21 0-416,-19 0-1314,-1-20-6438</inkml:trace>
  <inkml:trace contextRef="#ctx0" brushRef="#br0" timeOffset="18">8654 6915 6566,'20'0'2114,"0"0"-1698,-1 0 1410,1 0-64,20 0-97,-1 0-768,-19 0-545,21 0-256,-3 0 193,-17 0 159,-1 0-384,0 20-160,-20-20 0,0 20 32,-20-1-32,0 1 64,-1 0 32,3 20 32,18-20 0,-20-1-64,20 2 64,0-2 0,0 2 64,20-2 32,-2-19 32,23 20-32,-21-20 97,0 0-33,-1 0-96,1 0-96,0 0-320,-20 0-321,0 0-480,0 0-993,0 0-3363</inkml:trace>
  <inkml:trace contextRef="#ctx0" brushRef="#br0" timeOffset="19">8753 7074 12523,'59'0'193,"-19"0"639,1 0-63,18 0 224,0 0-352,-19 0-866,0 0-2593</inkml:trace>
  <inkml:trace contextRef="#ctx0" brushRef="#br0" timeOffset="20">1865 12319 5797,'-20'0'3171,"0"0"-1377,20 0-353,0 0-128,-20 0-448,-1-19-96,3 19-225,-2 0-191,0 0 31,-1 0 0,21 0 65,-20 0-129,20 0 193,20 0 31,1 0-224,-1 0-31,18 0-65,3 0-160,-1 0-64,-1-20 0,1 20 32,19 0-32,-19 0-32,19 0 96,22 0-128,-2 0 96,0 0 0,20 0-32,0 20 32,-19-20-128,19 0 128,0 0-32,0 0 32,0 19 0,1-19 32,19 0-32,0 0 32,1 0 32,-1 0-64,-1 0 64,1 0 1,1 0-65,-1 0 32,-20 0-96,1 0 64,19 0 32,-40 0-96,40 0 160,-19-19-128,-1 19 32,-20 0 32,0 0-64,-39 0 0,1 0-641,-23 0-512,-18 0-705,0 0-1665</inkml:trace>
  <inkml:trace contextRef="#ctx0" brushRef="#br0" timeOffset="21">853 10313 10121,'-41'0'1345,"21"0"-608,20 0 576,-20 0 65,20 0-65,-19 0-641,19 0-447,0 0 95,0 0 96,0-20-95,0 20-161,0 0 0,0 0 64,19 20 32,1-20-159,0 0 95,1 0 0,17 0-192,3 0 32,-1 0-32,-21 0-96,21 0 256,0 0-224,-1 0 0,-19 0 96,0 0-128,0 0-96,-20 0-65,0 0-319,0 0-994,0 0-544,0 0-1825</inkml:trace>
  <inkml:trace contextRef="#ctx0" brushRef="#br0" timeOffset="22">1110 10134 12299,'-20'20'288,"0"-20"-448,20 0 160,-19 20 385,19-20 511,0 0-319,19 19-449,1-19-64,0 21 0,20-21 64,-21 20-64,21-20-32,1 19-32,-21-19 0,-2 20 33,2-20-1,1 0 192,-21 0 448,0 20-95,0-20-289,-21 20-96,1-20-63,2 20-65,-2 0-64,-1-1-97,1-19-799,-20 21-418,40-2-928,-19-19-4004</inkml:trace>
  <inkml:trace contextRef="#ctx0" brushRef="#br0" timeOffset="23">812 10452 3267,'-20'-20'3107,"20"20"-1922,0-20 576,-20 20-255,20 0-289,0-19-609,-19 19-447,19 0-193,0 0 0,0 0 32,0 0 32,0 19 32,0-19 96,0 20 32,0 0 128,19 0-160,-19 0-128,0 20 33,0-1-65,0 21 32,0-21-32,0 21 32,0 0-32,0-1 32,0 21-32,0-21 64,20 1 64,-20 0 0,0 20-32,20-41-64,-20 21 32,21-1 256,-21-19 33,0-1-161,0 1 160,20-19 1,-20 19 31,0-21 32,-20 1 1,20 20-289,0-20-32,0 0-96,0 19 64,0-19-64,0-20 32,0 20-32,0-20-32,0 20 32,0-20-64,0 0 64,0 0 64,0 0 32,20 0 32,-20 0 32,0 0 225,0 0-225,0 0-64,0 0 0,0 0-96,0 0 96,0 0-64,0 0 32,18 0-128,2 0 96,1 0-96,-1 20 160,19-20-160,-19 0 128,0 0-64,20 0 0,-1 0-96,-19 0 192,20 0-288,-21 0-64,21 0 224,-20 0-128,-20 0-33,0 0-63,0 0-64,0 0-513,0 0-1185,0 0-2338</inkml:trace>
  <inkml:trace contextRef="#ctx0" brushRef="#br0" timeOffset="24">1189 11645 10441,'-20'0'801,"20"0"-673,-19 0 737,19 0-160,0 0-65,0 0-31,19 0-321,-19 19 97,20-19 95,0 20-192,0-20-192,1 20-64,-1-20-32,-2 0 0,2 20-32,1-20 32,-1 0-64,-20 20 96,20-20 32,-20 20 97,0-20-1,-20 19 32,20 1-32,-20 0 192,-21 0 65,23 20-161,-23-21-256,21 21-128,-20-21-801,21 22-1153,-1-1-3523</inkml:trace>
  <inkml:trace contextRef="#ctx0" brushRef="#br0" timeOffset="25">2639 7213 5477,'20'0'1249,"-20"0"-1185,20 0 32,-1 0 577,1-20 608,-20 20-384,20 0-673,0 0-128,0 0 160,-20 0 225,19 0 95,1 0-223,0 0-129,20 0-160,-40 0 0,21-20 0,-3 20-96,-18 0-32,20 0-32,-20 0 0,0 0-128,0 0-97,0 0 65,0 0-64,20 0-225,-20 0-416,21 0-929,-21 0-3042</inkml:trace>
  <inkml:trace contextRef="#ctx0" brushRef="#br0" timeOffset="26">2857 7034 8231,'0'0'289,"0"0"-353,20 0 672,-20 20 769,21-20 33,-3 0-674,-18 20-575,40-20-1,-19 19 0,-1-19 160,-2 21-256,3-21 0,-1 19-64,0-19 0,0 21 64,-20-21-32,0 19 32,0 1 385,0-20 95,0 20-31,0 0-65,-20-20-159,0 20-97,-21-1-192,23 1-32,18-20-96,-20 20-193,-1 0-383,1 0-1250,20 0-4004</inkml:trace>
  <inkml:trace contextRef="#ctx0" brushRef="#br1" timeOffset="27">9407 3755 5349,'0'0'2370,"0"0"-673,-18 0-287,18 0-33,0-20-448,0 20-256,0 0-97,0 0-63,0 0-65,0 0-256,18 0-96,-18 0 0,21 0-32,19 0-32,-20 20-32,19-20 0,-19 0 0,20 0 0,-1 0 0,-19 0-32,21 0 0,-21 20 64,-2-20-64,2 20 32,1 0 0,-1-20 0,0 20 0,-20-1 0,19-19 32,-19 21-32,0-2 32,20 1 1,-20 0 31,0 0-64,0 0 0,0 19 32,0-19-64,0 20 32,0-20 0,0 19 32,0 1-32,0 0 32,0 0-64,20-1 64,-20 1-32,0 0 0,0 20 64,0-20-64,-20-1-64,20 1 128,0 0-32,-20 19 0,20-19 96,0 0 64,0-1-96,-19 22 0,19-41 0,0 19-64,0 1-32,19 0 225,-19-21-418,20 1 706,-20 20-417,20-20 32,0 0 32,-20 19-128,20-18 64,-20 18-96,19-18 64,-19-2 65,20 1-1,0 0 96,0-1 96,0 2-128,-1-1 33,1-1-1,0 1-96,0-1-32,1 2-96,17-1 32,3-20-32,-3 0-96,3 0 64,-21 0-32,0 0 64,-1 0-32,1 0 32,0 0 0,-20 0 0,0 0 32,0 0-64,0-20 0,0 20-96,0-21-97,-20 2 97,0 19 64,1 0 64,-1-20-64,0 20 64,0 20-64,20-20 0,-21 0 32,3 0-32,18 19 32,-20-19-96,20 21 32,0-21-32,-21 20 224,21 0-160,-20-1 64,20 1-32,0 0 96,0 0-64,-20 0 64,20 0 0,0 0 32,0-1 64,-18 1-192,18 0 32,0 21 32,0-22-96,0 1 160,0-1 224,0 1-31,0 21-65,0-22-160,0 1 0,0-1 0,0 22-32,18-22 0,-18 1 32,0 0-64,0 0 0,0 20 32,20-21 32,-20 21 32,0 0 193,0 0-225,0 19-32,0-18 32,0 18-64,0 1 96,0-21 32,0 21 32,20-1-32,-20 22 32,0-22-160,0 0 0,21 1 161,-21-1-129,0 21 32,0-21 64,0 21-32,-21-21 0,21 21 64,0-21-96,0 1-32,0 19 64,0-19-32,0-1 32,0-19-160,0 19 160,0-18-128,-20 19 129,0-21 95,20 1-96,-39 0 192,19-1-288,-20 1 128,21 0-96,-41 0-32,21-20-32,-1 19 32,-19-19-192,-22 0 160,22 0 32,-20-20-32,19 20 96,-19-20-160,20 0-320,19 0-866,-19 0-1536,18-20-1026,1 0-9705</inkml:trace>
  <inkml:trace contextRef="#ctx0" brushRef="#br1" timeOffset="28">10857 5285 10153,'0'21'577,"0"-21"127,0 0-63,0 0 64,0 0 384,20 0-193,0 0-319,-20 20-64,20-20-97,19 0-192,-19 0-192,21 0-192,-3 0 0,23-20 128,-22-1 64,21 2 128,-1-21 64,2 0-160,18 1-32,-20-1-64,1 0-224,-1-20 32,0 1 128,-19-1-64,19 1 416,-19-2-64,-20-18 64,19-1 65,-19 1-129,1 0-64,19-20 0,-22 19 32,3 0-128,-21-19-32,20 19 32,0-19-32,-20 0 0,20-1-32,0 1 0,-1 0 32,1-20-32,0 19 64,-20 1-128,20-21 32,0 21 96,-1 20 64,1-21-96,0 20 64,1 2-64,-1 18 0,-2 0 32,2 1-64,1-1 0,-1 20 0,19 0 0,-19-19 0,0 19 128,20 0-128,-21 1 32,21 19-32,0-20 32,19 20-32,-18 1 64,17-1-64,1 0 32,2 0 32,-2 20 0,1-20 64,-1 20-96,-19 0 96,19 0-288,-18 0 512,18-20-320,20 20 32,-19 0 32,-1 0 65,-19 0 31,19 0-64,-18 0 0,-3 20 160,3-20-256,-1 0 96,-20 0-96,19 0-32,1 0-32,-1 0 96,1 0-128,1 20 32,-23-20 96,2 0-192,0 0 128,1 0 0,-21 0-224,20-20-289,-20 20-288,18-20-352,-18 20-1153,0 0-1890,-18-19-4708</inkml:trace>
  <inkml:trace contextRef="#ctx0" brushRef="#br1" timeOffset="29">13815 1868 8584,'-59'0'2658,"19"0"-1473,20 0 481,20 0-513,-19-21 224,19 21-736,19 0-161,1 0-63,0 0-289,39 0 160,1 0 0,-1 0-63,2 21-65,18-21-64,-20 19-96,-19 2-64,-1-21 96,1 20 192,-40-20 224,0 19 129,-20 1-321,-19 20-128,-21 0 129,1-1-193,-2-19-32,23 0 0,-3 0-609,21 0-1441,20-1-1889,0-19-10922</inkml:trace>
  <inkml:trace contextRef="#ctx0" brushRef="#br1" timeOffset="30">14807 1152 14189,'0'-20'-32,"-18"20"-545,18 0 33,0 0 448,18 20 64,-18 20 64,20 20-32,1 19 0,-1 20 64,0 0 32,-20 1 160,0 19 449,0 1 224,0-21 0,0-39-97,0-1-319,0-39-129,0-20 353,0 0 192,0-20-801,0 0-705,0-19-319,0-1-194,0 0 258,19 21 127,-19-1 609,20 20 96,0-21 256,0 21 64,0 0 97,-1 0 95,1 21-63,0-1-97,0 39-96,0 1-160,-1-1 1,1-19-258,-20-1-479,20 1-577,-20 0-225,0-19-1569,0-2-4227</inkml:trace>
  <inkml:trace contextRef="#ctx0" brushRef="#br1" timeOffset="31">15423 1947 5285,'0'0'6085,"0"0"-4739,0-19-33,0 19-609,0-20-415,0 20 159,0 0-224,0 0-352,0 0-192,0 0 160,-19 20 128,-1-1 32,0 41 64,0-1-64,20 21 32,0-21-64,20 1 64,20-20 32,-21-21-96,41 2 64,-21-21 128,21 19 64,-21-19 97,22-19-65,-23-2 32,-17-17-64,-1-3 65,-20-19-225,0 21-32,-20-21-192,-19 21-1,-1-1-223,-19 0 224,-2 40 256,2-20 96,19 20 64,-19 20-128,19 0-128,40 20-64,0-20-32,0 19 64,40-19 32,19 0 64,1 0-32,-1-20 0,0 0-64,-18 0 0,-1 0-256,-1 20-577,-19-20-1025,0 0-2241</inkml:trace>
  <inkml:trace contextRef="#ctx0" brushRef="#br1" timeOffset="32">16218 1152 10217,'19'-39'2787,"-19"39"-2211,0-20 225,0 20-352,-19 0-481,19 0 256,-20 20 160,0 19 32,20 1 65,-20 20-1,-1 19-95,3 0-33,-2 21-32,0-21 129,20 21-449,0-41 64,20 21-192,18-21-289,3 1-223,-1-20-225,-1-20-32,1 0-352,-20 0-1153,-1-20-2691</inkml:trace>
  <inkml:trace contextRef="#ctx0" brushRef="#br1" timeOffset="33">16417 1689 15502,'0'-20'1281,"0"20"-1281,0 0-128,0 0 160,18 20 257,2-20 255,0 19-352,21 1-192,-2 0 32,1 20 32,19-19-32,-19-2-160,-1 0-448,1 2-353,-20-21-64,0 19-352,-1-19-1090,1 0-2850</inkml:trace>
  <inkml:trace contextRef="#ctx0" brushRef="#br1" timeOffset="34">16793 1669 12812,'0'0'320,"-20"0"-192,20 0 897,-20 20 32,0 19 416,-19-19-576,-1 20-608,20 0-193,-19-21-128,19 21-225,0-19-639,20-1-610,-21-1-672,42-19-1441,-21 0-3620</inkml:trace>
  <inkml:trace contextRef="#ctx0" brushRef="#br1" timeOffset="35">16893 1252 12235,'-21'-60'4164,"21"60"-3876,0-20-288,0 20-192,21 0 480,-1 20 481,18 20-385,3-1-351,18 21 95,1 0-32,-21 19-64,1 1 32,-20-1 64,-20 0 32,0 1 160,0-21-127,-40 2-129,1-2-289,-1-19-607,0-20-802,21 19-2754</inkml:trace>
  <inkml:trace contextRef="#ctx0" brushRef="#br1" timeOffset="36">17547 1748 14189,'0'0'288,"-19"0"1186,19 0-193,0 0-96,0-20-32,0 20-480,19 0 31,1-20-319,0 20 95,20 0-63,-1 0-289,1 0-96,-1 0-96,2 0-225,-1 0-191,-20 0-417,-1 0-448,1 0-321,0 0-448,-20 0-1890,0 0-6053</inkml:trace>
  <inkml:trace contextRef="#ctx0" brushRef="#br1" timeOffset="37">17627 1809 17168,'-40'19'1025,"20"0"-993,20-19 512,0 0 33,0 21 576,20-21-416,20 0-641,-1 0-96,22 0-192,-2 0-129,-19 0-800,-1 0-1217,1 0-641,0 0-2242</inkml:trace>
  <inkml:trace contextRef="#ctx0" brushRef="#br1" timeOffset="38">20108 596 5445,'20'-20'4548,"-20"20"-3235,0 0 193,0-20-353,0 20-224,0 0-417,0 20-31,0-20 383,0 20-127,0 20 0,0 0-417,0 19-64,0 0-192,0 1-96,0 0 64,0 20-448,20-22-97,-20 3 129,0-22-128,20 1-161,-20 0-224,0-1-288,0-19-961,0-20-3523</inkml:trace>
  <inkml:trace contextRef="#ctx0" brushRef="#br1" timeOffset="39">18958 1609 11979,'-41'0'448,"21"0"193,20 0 96,-20 0-65,20 0 577,0 0-352,0 0-544,0 0-161,0 0 288,0 0 129,0 0-225,20 0 129,-20 0-65,20 0-32,0 0 1,19 0-257,1 0 32,40 0 64,-1 0-63,20 0-97,20 0-128,21 0 32,-1 0-481,19-20-255,21 20-193,-1 0 448,2 20 353,18-20-96,1 20 256,-21-20 96,20 0 32,-19 20 353,-20-20-33,-21 0-384,-18 20-192,-41-20-32,1 0-417,-21 20-896,-38-20-449,-1 0-1697,0 0-5670</inkml:trace>
  <inkml:trace contextRef="#ctx0" brushRef="#br1" timeOffset="40">18897 2205 10890,'20'-20'897,"-20"20"-705,0 0 448,0 0 257,0 0 481,0 0-642,0 0-447,0 20 479,0 20-159,20 1-65,-20 18-95,21 0-97,-21 1-160,0-1-128,18 1 0,-18 0 33,0-1-65,0-19-64,0 0-97,20-21-447,-20 0-385,20 2-801,-20-21-1729,0 0-7495</inkml:trace>
  <inkml:trace contextRef="#ctx0" brushRef="#br1" timeOffset="41">19274 2543 18097,'0'0'320,"20"0"-128,-20 0 64,20 0 353,20 0 0,-1 0-417,2-20-192,-1 20 32,-1 0-32,1 0-32,-20 0-193,19 0-575,-39 0-129,20 0 32,-20 0-128,0 0-897,0-20-4260</inkml:trace>
  <inkml:trace contextRef="#ctx0" brushRef="#br1" timeOffset="42">19454 2305 15694,'20'19'833,"-20"2"-801,0-2 224,18 21 193,-18 20-1,0-21-31,21 21-289,-21-21-160,0 2-321,20-2 225,-20-19-737,0-1-960,20 2-1987</inkml:trace>
  <inkml:trace contextRef="#ctx0" brushRef="#br1" timeOffset="43">20247 2543 10602,'-20'20'2049,"20"-20"-2145,0 0 321,0 0 447,0 20 353,20-20 96,1 19-544,17-19-257,-17 0-32,19 0 257,-1 0-225,1-19-64,0-1 1,-21 0 127,1 0 225,0 0-225,-20-19-128,0 19-64,0-20 193,-20 21-321,0-2-128,-19 2-64,-1-2-65,1 21-31,-1 21 0,-1-21 0,3 19 64,-3 21 32,21-20 64,20 39 64,0-19 32,20 0 0,0-1 128,21 2 32,-2-2-96,1-19 96,19-1-64,-19 2 0,19-21-224,-19 0-448,-1 0-1186,1 0-544,-20-21-1441,-20 2-7911</inkml:trace>
  <inkml:trace contextRef="#ctx0" brushRef="#br1" timeOffset="44">20703 2106 6694,'0'0'5349,"0"0"-4676,0 0 992,0 0-320,0 0-384,20 0-160,1 0 0,-1 0-481,0 0-160,-2 0-128,3 0-160,-1 0-801,0 0-736,0 0-1090,-1 0-2786</inkml:trace>
  <inkml:trace contextRef="#ctx0" brushRef="#br1" timeOffset="45">21300 1987 64,'0'0'11851,"0"0"-11723,0-20 448,0 20 321,0-20-480,-20 20 191,20 0-351,0 0-322,-20 0-95,0 0 96,0 20 32,1 0 0,-1 20-32,0-20-32,20 19 32,-21-19-32,42 20 32,-21-1-160,20 1-97,0-20 1,19 0 128,-19 1 32,20-2 256,-1-19 160,1 0 160,-20 0 65,19-19 95,-19-2-95,0 1-1,-20 0 33,0 0 31,0-19-159,0 19-1,-20-20 0,0 20-95,0 0-129,-19 1-128,-1-1-128,20 0 96,-19 20-96,19 0-129,0-20 33,0 20 32,1 20 64,-1-20-192,20 20 32,0 0 127,0-20 129,0 19 32,20 1 161,-20 0 31,19 0-32,21-20-32,-20 20-64,0-20 64,19 0-96,-19 0-96,0 0 0,0 0-64,-20 0-160,19 0-449,-19-20-1024,0 20-3780</inkml:trace>
  <inkml:trace contextRef="#ctx0" brushRef="#br1" timeOffset="46">21578 1928 9064,'-21'0'961,"21"0"1730,0 0-674,0 0-863,0 0-450,0 0-255,21 0-257,17 0 32,-17 0-96,19 0 0,-20 0-128,19 0-256,-19 0-801,0 0-673,-20 0-3266</inkml:trace>
  <inkml:trace contextRef="#ctx0" brushRef="#br1" timeOffset="47">21677 1928 10954,'20'19'769,"-20"-19"448,0 0 705,0 20-577,0 0 0,0 0-768,0 0-481,0 19-64,0-19-64,0 20-929,19-20-1249,-19 0-3235</inkml:trace>
  <inkml:trace contextRef="#ctx0" brushRef="#br1" timeOffset="48">21855 2185 15150,'0'0'608,"0"0"-255,0 0 1569,0 0-994,0 0-255,20 0-481,0 0 32,19 20-191,2 0 95,-21-20-64,18 40-64,-17-40 32,-1 21-289,20-2-575,-40-19-770,19 0-768,-19 0-2306</inkml:trace>
  <inkml:trace contextRef="#ctx0" brushRef="#br1" timeOffset="49">22114 2146 8231,'-20'0'1730,"0"20"-673,0-20 1633,-1 39-1056,-17-19-225,18 20-448,-1 0-833,1 0-32,20-21-416,-18 21-1089,-3-20-2755</inkml:trace>
  <inkml:trace contextRef="#ctx0" brushRef="#br2" timeOffset="50">4643 6597 3747,'0'0'673,"-18"0"-2979</inkml:trace>
  <inkml:trace contextRef="#ctx0" brushRef="#br2" timeOffset="51">4643 6597 1537,'20'-40'4196,"-20"40"-1473,-20 0-353,20-20-801,0 20-352,-18 0-512,18 0-385,-20 0-224,-1 0-128,1 0-128,0 0 64,0 0-64,-19 20 32,19 20 64,-20-19 64,1 17-32,-1 2-64,1 0 32,19 20 0,0-1-32,20 1-97,0-1 33,0 1 160,20 20 0,0-21 96,39 1-32,-19-1 0,19-19-64,0 0-128,1-21 32,19 1 0,-18-20 128,-2-20 96,0-19-32,1 19-32,-21-40 32,-19 1 161,0 0 191,0-2 97,-20 2-129,-20-1-224,-20-19-64,1 0-128,-21-1 32,1 21 545,0 0 736,19 18-800,-19 21-353,39 0-128,-21 20-64,21 0-449,20 0-1216,0 20-1282,0 0-3459</inkml:trace>
  <inkml:trace contextRef="#ctx0" brushRef="#br2" timeOffset="52">6848 5266 5092,'0'0'2915,"0"0"-1634,0 0 65,0 19-353,0 2-193,0-21-255,0 20-257,0-1-32,18 1-160,-18-1 129,0 2 127,0 19 0,0-21 161,-18 21-33,-2 0-224,-21 19-127,3-19-1,-3 1-64,-18-2 128,-1 0 96,-19 2 97,0-2-1,-20-20-128,20 22-32,-22-22 1,22 21-257,0-20-129,20 0-319,-22 0 160,22-1 127,0-19 65,-1 20 64,21-20 64,-1 20 32,-19-20 0,19 20-32,-1-20 0,-18 20 0,19 0-32,-19-20 32,19 20 0,1-1 32,-1 2 96,-1-2-31,3 1-33,17-20-32,1 21 64,20-21-64,-20 0 32,20 0 64,0 0 32,0 0-64,0 0 96,0 0-224,0 0 160,0 0-95,0 0-1,0 0-97,0 0-191,0 0-64,0 0-321,0 0-127,0 0-129,0 0-609,0 0-2113,-18-21-5542</inkml:trace>
  <inkml:trace contextRef="#ctx0" brushRef="#br2" timeOffset="53">5060 6021 11787,'0'-20'1217,"0"20"-577,0 0 385,-20 20-736,20-20-225,-18 19-64,18 21 0,-21 0 32,21 0-32,-20 0 64,20-1 256,-20 1 0,20-20 33,0 0 31,0-1 0,0 2-31,0-21-129,0 0 32,20 20 161,0-20-97,1 0-64,17 0-128,3 0-96,-3 0-224,3 0-192,18 0-545,-19 0-352,-20-20-1090,19 20-6949</inkml:trace>
  <inkml:trace contextRef="#ctx0" brushRef="#br2" timeOffset="54">8852 7491 10890,'0'19'256,"-20"1"64,20 1 641,-20-2 128,2 40-64,-3-18-416,1 38-385,0 1-128,-19-1-32,-1 21 64,20-21 193,0 1-225,0-1 0,20-39 128,-19 19-64,19-18-128,0-22-224,0-19-385,19 20-383,-19-20-578,20-20-1953</inkml:trace>
  <inkml:trace contextRef="#ctx0" brushRef="#br2" timeOffset="55">8654 7530 8423,'0'-20'3011,"0"20"-1249,0 0-641,0 0-737,0 0-223,20 0 31,19-19-96,1 19-160,1-20-257,-3 0-127,3 20 224,-3-20 224,-17 20-64,-1 0 128,-20 20 384,20 20 161,-20-21-321,0 22-192,0-1-96,0-2-96,0-17-577,0 19-1120,20-20-3204</inkml:trace>
  <inkml:trace contextRef="#ctx0" brushRef="#br2" timeOffset="56">7840 8882 12171,'0'-20'1602,"0"0"-898,0 0 129,0 1-32,0-1 160,-20 0-385,20 20-416,-20-20-64,0 20-64,-19 0-32,19 0-96,-21 20-224,3 20 128,17-1 128,1 1 64,0 19 0,20 1-32,0 0-32,20-21-64,21 1-161,-3 0-127,23-20 128,-2 0 128,1-20 160,-1-20 32,-19 0 96,-1 0-192,2-19 64,-21 18 64,-20-18 32,-20-1-64,-1 0 0,-17 0-32,-3 21 32,-18-1 0,-1 20 64,1 0 0,19 0-64,-1 39-32,23-18 96,-2 18 0,20-19 0,38 0 65,-17 0-33,39 0-64,-21-20-96,21 0-96,-1 0-289,2 0-416,-23-20-1088,3 0-2307</inkml:trace>
  <inkml:trace contextRef="#ctx0" brushRef="#br2" timeOffset="57">8217 8723 13676,'40'0'1730,"-20"0"-1249,-1-20 608,21 20-513,-20 0-95,19 0-321,-19 0-352,0-19-833,1 19-929,-21 0-1826,0 0-6630</inkml:trace>
  <inkml:trace contextRef="#ctx0" brushRef="#br2" timeOffset="58">8376 8703 12619,'-20'40'897,"0"-20"32,20 20 160,0-21-320,0 41-577,0-20-384,0 0-897,20-1-641,0 1-608,-1-20-1954</inkml:trace>
  <inkml:trace contextRef="#ctx0" brushRef="#br2" timeOffset="59">8535 8902 9641,'20'20'1889,"0"-1"-992,-1 2 288,1-21 193,0 19-834,0 21-640,20-20-961,-21-20-1313,1 20-1314,0 0-1697</inkml:trace>
  <inkml:trace contextRef="#ctx0" brushRef="#br2" timeOffset="60">8733 8902 14541,'-59'60'417,"39"-21"159,-20 21 353,20-21-609,1 1-704,-1 20-3492</inkml:trace>
  <inkml:trace contextRef="#ctx0" brushRef="#br3" timeOffset="61">22748 6239 9641,'0'-20'832,"0"1"1122,0 19-96,-18-21-609,18 21-480,-21-19-385,1 19-159,-20 0-129,20 0-96,1 19-96,-21 2 63,20-2-95,0 22 64,20-2-96,0 0-32,0 2-160,20-22 95,20 1 1,-1 0 192,1-20 160,-20 0 0,21 0 64,-23-20 129,2-19-1,0 19 128,-20-20-127,0 20-225,0-19-96,0 18-64,-20 21-1,20-20-127,0 40-224,0 1 288,20-2 160,-20 21 32,21 20 64,-1-1 128,-2-19 0,3 19 65,-21 1 63,0-20 64,0 0 161,0-21 224,-21 2-1,3-2 1,-2-19-192,-21 20-353,3-20-128,-3 0-96,1-20-320,1 20-289,-1 0-416,20-19-352,0-2-160,20 2-449,0-2-1377,20-17-4773</inkml:trace>
  <inkml:trace contextRef="#ctx0" brushRef="#br3" timeOffset="62">23126 5941 15342,'0'-20'865,"0"20"-769,-20 0 96,20 0 321,-20 40 768,0 0-288,0-1-321,20 41-191,-19-21 31,19 1-223,0 20-161,19-40-32,1 19-64,0-19 32,20-20-96,-21 0-224,21-1-609,-20-19-961,19 0-929,-19-19-3683</inkml:trace>
  <inkml:trace contextRef="#ctx0" brushRef="#br3" timeOffset="63">23244 6140 15919,'20'0'224,"1"0"545,-1 0 704,0 0-608,-2 0-449,3 0-288,-1 20-128,0-20-64,-20 19 64,20-19-96,-20 21-192,-20-2 352,20-19 32,-20 20-192,0 1 96,-1-2 64,21 1 192,0 0-352,0-1 512,0 2-319,21-1-65,-21-1 32,20 1-96,0 0-129,19-20-223,-19 0-449,-20 0-736,20 0-1378,-20 0-7399</inkml:trace>
  <inkml:trace contextRef="#ctx0" brushRef="#br3" timeOffset="64">23264 6299 17360,'-20'0'0,"40"20"192,1-20 1346,19 0-257,-22 0-609,23 0-575,-1 0-226,-21 0-896,21 0-1313,0 0-2370</inkml:trace>
  <inkml:trace contextRef="#ctx0" brushRef="#br3" timeOffset="65">23483 5981 15598,'60'-20'481,"-21"20"576,2 0 768,17 0-543,3 20-546,-2 20-768,-19-1-32,-1 1-32,-19 20-96,0-1-224,-40 1 127,20-1 193,-40 1-64,21-20-609,-1 0-832,-20-1-1506,20-19-10186</inkml:trace>
  <inkml:trace contextRef="#ctx0" brushRef="#br3" timeOffset="66">12386 9895 4516,'-20'21'929,"20"-21"-449,0 0 705,0 0 289,0 0-385,0 0-769,0 0-96,0 0 193,0 0 383,0 0 33,0 0-160,0 0-257,0 0-31,0 0 63,0 0-192,20 0 64,-20 0 33,0 0-1,0 0-64,20 0 97,-20 0-97,0 0-96,20 0-32,0 0 1,-20-21-33,19 21-96,1 0 32,0 0-64,-20 0 0,20 0 32,0 0-32,-20 0 32,19-19-32,1 19 0,0 0 32,-20 0 0,20 0 128,1 0-96,-3 0-32,2 0-32,0 0 0,-20 0 0,21 0 32,-1 0-32,-2 0 32,3 0 0,-1 0-32,0 0 0,-20 0 32,20 0-32,-20 0 128,20 0 0,-1 0-95,-19 0 31,20 0 32,0 0 0,0 0-32,0 0-96,-1 0 0,1-20 128,0 20-96,0 0 0,1 0 0,-3 0 0,2 0-32,1 0 32,-1 0 32,0 0-32,-20 0-32,18 0 96,3 0-128,-1 0-160,0 0 480,0 20-256,-1-20-32,-19 0 0,20 0 128,0 0-128,0 0 32,-20 0 32,20 0-32,-1 0 32,1-20-64,0 20 64,0 0 0,1 0-128,-21 0 96,18 0 32,2 0 64,-20 0-192,20 0 96,1 0 0,-21 0-32,20 0 64,-2 0-64,2-20 64,1 20-32,-1 0-32,0 0 32,0 0-32,-1 0 32,1 0-32,0 0 32,0 0-32,-20 0 32,20 0-64,-1 0 128,1 0-128,0 0 64,0-20-32,1 20-64,-3 0-1,2 0-95,0 0 64,1 0 32,-1 0 128,-2 0-96,23 0 32,-21 0 0,0 0 0,-1 0 0,1 0 32,0 0 0,0 0-32,0 0 32,-1-20 0,1 20-64,0 0 0,0 0-64,0 0-32,-1 0 63,1 0 65,0 0 0,1-20 32,17 20 0,-18 0 0,1 0 0,-1 0 32,0 0-32,-20 0 0,20-19-32,-1 19 0,1 0 0,0 0 32,0 0 0,0 0 32,-1 0-64,1 0 32,-20 0-32,20 0-32,0-20 64,0 20-32,-1 0 0,1 0 0,0 0-32,1 0 96,-21 0-64,20 0 64,-2 0-64,2 0 32,1 0 0,-21 0 0,20-20-32,0 20 32,-1 0 0,1 0 0,0 0 0,0 0 0,0 0 64,-1-20-64,1 20 32,-20 0 96,20-20-64,0 20 0,19 0-64,-19 0 0,0-20 32,0 20-64,1 0 32,-3-19 0,2 19 0,-20 0 0,20-21 64,1 21-64,-1 0 0,0-19-32,-1 19 128,1 0-96,0-20 33,0 20-33,0 0 0,-1 0 0,1-20 32,0 20-32,0 0 0,0-20 0,-1 20 32,-19-21 0,20 21 32,0 0 32,0-19 0,1 19 0,-3 0-96,2-20 0,1 20 0,19-20 32,-40 20 32,18 0-64,3-19 32,-1 19 96,0-21 192,-20 21-223,20-20-1,-1 20-32,1-19-32,-20 19-32,20 0 0,0-20 64,0 20-64,-20-20 32,19 20 32,1 0 64,0-20-32,0 0-64,1 20-32,-3-20 96,2 1-64,0 19 0,21-20 32,-21 0-32,-2 0 32,-18 20 97,21-20-193,-1 0 160,0 0 160,0 1-64,19 19-64,-39-21-64,20 2 1,0-1-65,19 0 128,-19 0-224,0-20 96,0 21-32,1-2 128,-3 2-64,2-1 32,0 0-64,1 20 128,-1-20-128,-2 0-96,3 0-256,-1 1 512,-20-1-576,20 0-257,0 0-544,-20 20-160,0-20-2371</inkml:trace>
  <inkml:trace contextRef="#ctx0" brushRef="#br3" timeOffset="67">16634 8783 5829,'0'0'-512,"0"0"-2531,-19 0 1537,19 0 1026,0 0 864,0 0 1,0 0-482,0 0 226,0 0 1920,0 0 226,0 0-1122,0 0 320,0 0 257,0 0-673,0 0-801,0 0-224,19-20-64,-19 20-64,0 0 96,20-20 64,-20 20 256,20 0 385,-20 0-193,20-20-159,0 20-193,-20-20 0,19 1 96,1 19-64,20-21-224,-20 2 64,-1-2 33,1 2-1,21-1 256,-21 0-96,0 0 32,-2 20 1,3-20-97,-1 1 0,0 19-128,0-20 96,-1-1 32,1 21 64,0-19 1,0-1-97,0 0-32,-20 20 0,19-19 0,-19-2 0,20 21 0,0-20 0,-20 1 129,20 19-65,0-20-128,-1 0 0,1 0-64,-20 20 32,20-20-32,1 20 32,-21-20 0,20 20 64,-20-19-32,0 19-32,18-21 0,-18 21 0,0-19 0,20 19 0,-20 0 0,21-20 32,-21 0-32,20 20 64,-20-20-96,20 20 0,-20-20 0,19 20 32,-19-20 0,20 20 32,-20-20-32,20 20 0,-20-19 0,20 19-32,-20-20 32,0 20 0,20-21-32,-20 21 32,0 0 0,0 0 32,19 0 32,-19-19-32,0 19-32,0 0 0,0-20 32,0 20 0,20-20-32,-20 20-64,0 0 64,0-20-32,20 20 0,-20 0 0,0-20-64,0 20 0,20 0-97,-20-20-95,0 20-769,0 0-1185,0 0-5029</inkml:trace>
  <inkml:trace contextRef="#ctx0" brushRef="#br3" timeOffset="68">17646 7868 2466,'-19'0'2498,"19"0"-96,0 20-384,0-20-352,-20 0-577,20 0-224,0 0-353,0 0-352,20 0-63,-20-20 223,0 20 0,0 0 0,19 0 1,-19 0 63,0-19-96,0 19-95,0 0 95,0 0 64,0 0-96,0 0 33,0-20-129,0 20-32,0 0-64,20 0 0,-20-20-64,0 20 64,20 0 0,-20-20-64,0 20 64,20 0-32,-20-20 257,21 20-33,-21-20 0,18 20-32,-18-19-96,20 19 33,-20-20-65,0 20 0,21 0 96,-21-20-96,20 20 32,-20-20 32,20 20-64,-20-20 161,0 20-161,20-21-96,-20 21 0,0-19 0,19 19 0,-19-19 0,20 19 160,-20 0-224,0-21 224,20 21-160,0-19 32,-20 19 128,20-21 64,-1 1-64,-19 1-127,20 19 127,-20-20 32,20 20 0,-20-20-96,20 20 192,-20-20-320,0 20 160,20-20-31,-20 0-33,19 1-64,1-1 0,0 20 32,0-20 0,-20 0-64,21 20 32,-3-20-32,-18 20 96,20-20-96,1 20 0,-21-19 64,20 19-32,-20-20-32,20 20 64,-2-20 32,-18 0-64,21 0 0,-21 20 0,20-19 0,-20-2 0,20 21-32,-20-19 128,20 19-160,-1-21 64,-19 2 0,20 19 0,-20-20 0,0 20 0,20-20 0,-20 20 0,0-20 0,20 20-32,-20 0 0,0 0 64,20-20-96,-20 20 64,19-20 0,-19 20 64,20-19-64,0 19 32,-20-20-32,20 20-64,-20-20-129,21 0 418,-3 20-193,-18 0-64,0-20 0,20 20 64,0 0-32,-20-20 32,21 20-32,-1-19-32,-20-1 64,20 20-64,-1-20 32,-19 0-32,20 20 64,0-20 0,-20 20-64,0 0 64,20-20-64,-20 20 96,20-19-64,-1 19 32,-19-21-64,20 2 64,0 19-64,-20-21 0,20 21-32,0-19 64,-1 19 0,-19-19 64,20 19-96,0-21 128,0 21-224,-20-20 128,21 20 0,-3-20-32,2 20 64,0-20-64,-20 20 64,21-20-32,-21 20 32,20 0-64,-2-19 32,-18 19-32,21-20 32,-1 20-32,-20-20 64,20 20-64,0 0 64,-20-20 64,0 20-96,19-20-32,-19 20 0,20-20 0,0 20 32,-20 0 0,20-19 0,-20 19 96,20-20-224,-20 20 128,19 0-32,-19 0 32,20-21 0,-20 21 32,20 0-64,-20-19 96,20 19-64,-20 0 0,0 0-32,20-20 32,-20 20 32,0 0-128,19 0 192,-19 0-224,20 0 160,0-20-32,-20 20 32,21 0-64,-1 0 64,-20-19-64,20 19 64,-20 0 64,18 0-289,-18-21 161,21 21 129,-21 0-162,20 0 33,0 0 32,-20 0 0,20 0 32,-1-20-64,-19 20 64,20 0 65,-20 0-194,20 0 97,0-19-32,-20 19 0,20 0 0,-20 0 32,19 0-32,-19 0 64,20 0-32,0 0-32,-20-21 0,20 21 0,0 0 96,-20 0-128,19 0 96,1 0-64,-20 0 0,20 0-32,1 0 128,-1-19-96,-2 19 96,2 0 0,1 0-160,-21 0 128,20 0-32,0-20 0,-1 20-64,1 0 64,0 0-32,0 0 32,0 0-192,-1 0 96,-19 0 32,20 0 32,0 0 96,0-20-96,0 20 0,-1 0 32,1 0 0,0 0 0,0 0 0,-20 0-96,21 0 192,-1 0-128,-2 0 32,-18 0-32,21 0 32,-1-20-32,0 20 64,0 0-128,-1 0 96,1 0 0,0 0 32,0 0-64,0 0 96,-1 0-160,1 0 96,0 0 0,0-20 0,0 20-64,-1 0 160,1 0-192,0 0 32,0 0 96,1 0-64,-3 0 0,2 0 32,1 0 0,-1 0-65,0 0-159,-20 0-96,18 0 32,3 0 63,-1 0 129,0 0 96,19 0-32,-19 0-32,0 0 128,0 0-64,19 0-32,-19 0 0,20 0 0,-19 0 0,-1 0 0,-2 0-320,2 0 480,1 0-160,-1 0-64,0 0 64,-1 0 64,1 0-64,0 0 64,0 0-32,0 0-32,-1 0 128,21 0-128,-20 0 64,0 0-32,-1 0-64,1 0 128,0 0-64,0 0 32,1 0-64,-3 0 32,2 0 32,0 0-64,1 0 64,-1 0-64,-2 0 96,-18-20-32,41 20-128,-21 0 128,0 0-64,-1 0 64,1 0-32,20 0-32,-20 0 32,19 0 32,-19 0-32,0 0 0,0 0 32,19 0 0,-19 0 32,1 0-64,-1 0 32,0-20 64,-2 20-96,-18 0-288,0 0-1570,0 0-1249,-18 0-8199</inkml:trace>
  <inkml:trace contextRef="#ctx0" brushRef="#br0" timeOffset="69">17706 5981 4195,'21'0'1922,"-21"-20"-1377,18 20 1313,-18 0 31,0 0-223,0 0-705,0 0-609,0 0-64,20 0 161,-20 0-289,0 0-128,21 0-64,-1 0-448,20 0-417,-1 0-833,1-20-1473,-1 20-1858</inkml:trace>
  <inkml:trace contextRef="#ctx0" brushRef="#br0" timeOffset="70">18144 5941 1537,'18'20'641,"-18"-20"-609,20 0-64,1 0-32,-21 0 96,20 0-64,0 0-65,-2 0 33,3 0 1025,-21-20 1474,20 20-1250,0 0-801,-20 0-384,20 0-32,-1 0-545,1 0-3651</inkml:trace>
  <inkml:trace contextRef="#ctx0" brushRef="#br0" timeOffset="71">18500 5941 7655,'20'0'929,"-20"0"-737,21 0 1537,-3 0-159,2 0-609,0 0-801,1 0-448,-1 0-2339,0 0-3010</inkml:trace>
  <inkml:trace contextRef="#ctx0" brushRef="#br0" timeOffset="72">18778 5961 4772,'40'20'3235,"-20"-20"-3523,-20-20 544,20 20-64,-1 0-352,1 0-1826</inkml:trace>
  <inkml:trace contextRef="#ctx0" brushRef="#br0" timeOffset="73">19037 5961 4452,'20'0'224,"-2"0"-192,23 0 96,-21 0-320,0 0-321,19 0-1921</inkml:trace>
  <inkml:trace contextRef="#ctx0" brushRef="#br0" timeOffset="74">19274 5961 2626,'20'0'3651,"-20"0"-2273,0 0-866,20 0-352,-20 0-224,20 0-1121,-20 0-2979</inkml:trace>
  <inkml:trace contextRef="#ctx0" brushRef="#br0" timeOffset="75">19553 5961 2786,'39'0'641,"-19"0"416,0 0 1025,-20 0 64,20 0 192,0 0-1377,-20 0-737,19 0-160,-19 0-64,20 0 64,-20 0-160,20 0-320,0 0-1218,-20 0-2306</inkml:trace>
  <inkml:trace contextRef="#ctx0" brushRef="#br0" timeOffset="76">19970 6001 6534,'39'0'2242,"-39"0"-2274,20 0 64,-20 0-1089,20 0-3524</inkml:trace>
  <inkml:trace contextRef="#ctx0" brushRef="#br0" timeOffset="77">20306 6001 12523,'41'0'32,"-41"0"129,20-20 1184,0 20-1153,-20 0-352,19 0-1346,-19 0-3202</inkml:trace>
  <inkml:trace contextRef="#ctx0" brushRef="#br0" timeOffset="78">20685 6021 1281,'18'-20'-128</inkml:trace>
  <inkml:trace contextRef="#ctx0" brushRef="#br0" timeOffset="79">21339 5941 8295,'20'0'833,"-20"0"-993,20 0 1729,-20 0-1056,0 0-1762,20 0-4164</inkml:trace>
  <inkml:trace contextRef="#ctx0" brushRef="#br0" timeOffset="80">21557 5961 12459,'21'0'160,"-1"0"-95,-2 0 1312,-18 0-897,0 0-480,0 0-833,0 0-2530</inkml:trace>
  <inkml:trace contextRef="#ctx0" brushRef="#br0" timeOffset="81">20545 6001 6758,'0'0'1025,"20"0"448,-20 0 1378,20 0-1089,-1 0-801,1-20-641,0 20-256,0 0 64,1 0-224,-3 0-1570,2 0-6694</inkml:trace>
  <inkml:trace contextRef="#ctx0" brushRef="#br0" timeOffset="82">21021 5981 11787,'20'0'288,"0"0"-2722,1 0-1378</inkml:trace>
  <inkml:trace contextRef="#ctx0" brushRef="#br0" timeOffset="83">21339 6001 10794,'60'0'1825,"-41"0"-1728,1 0 159,0 0 352,0 0-319,-20 0-1603,0 0-4355</inkml:trace>
  <inkml:trace contextRef="#ctx0" brushRef="#br0" timeOffset="84">14728 10134 12940,'20'0'-1986,"-20"0"-6534,0-19 7239,-20 19 3363,20 0 576,-20 19-2049,1-19 223,-1 0 1539,0 0-674,-20 0-1184,21 0-481,-1 0-256,-20 0-449,1 0-5060</inkml:trace>
  <inkml:trace contextRef="#ctx0" brushRef="#br0" timeOffset="85">13558 10094 6854,'-81'0'2530,"42"0"-2722,-1 0-288,1 0 448,19 0 320,-20 0-288,20 0-673,1 21-960,-1-21-577,0 0-1089</inkml:trace>
  <inkml:trace contextRef="#ctx0" brushRef="#br0" timeOffset="86">11930 9935 2754,'-20'0'-32,"0"20"513,-21-20 1408,2 20 578,-1 0-257,1 0-1409,-1 0-609,0 0 448,21-1 481,-1 1-448,0 1-353,40-2-31,0 1 31,19 0-480,21-1-1346,-1 2-4387</inkml:trace>
  <inkml:trace contextRef="#ctx0" brushRef="#br3" timeOffset="87">23126 10193 13965,'19'0'768,"1"0"-671,20 0 735,-1 0 193,2 0 32,-1 0-224,-1 0-737,-19 0-96,20 21 0,-21-21-96,1 20 0,-20-1 0,0 1 96,-39 20 96,-1 0 96,-19 0 193,19-1-97,-1 1 32,23-20-224,18 20 96,18-21 33,23 1 159,-1-20-32,-22 21-192,23-21-63,-21 0-162,19 0-383,-19 0-769,0 0-1025,-20 0-2274</inkml:trace>
  <inkml:trace contextRef="#ctx0" brushRef="#br3" timeOffset="88">23086 10452 13004,'20'-20'1249,"0"20"-448,39-20 1313,0 20-705,2 0-160,-2 0-800,-19 0-321,19 0-320,-19 0-1442,19 0-576,2 0-3716</inkml:trace>
  <inkml:trace contextRef="#ctx0" brushRef="#br3" timeOffset="89">18282 8286 3587,'0'40'448,"0"-21"-31,0 1 736,0 1-128,0 18 416,0 0 161,0 21-97,20-20-320,-20 40-32,0-21-320,0 21-384,-20-1-193,20 0-64,0 1 96,0-1-96,0 1-63,0-20-97,0-1 32,0 1-32,0-21 32,0 2 64,0-2-32,0 0-64,20-18-32,-20 19-256,0-20-161,0-1-63,0 2 95,20-21-95,-20 19-97,0-19-319,0 0-482,-20 0 65,20 0 993,0 0 448,-20 20-96,20-20-160,0 0-225,0 0 225,0 20 128,0-20 0,0 0 0,0 20 0,0-20 225,0 0 479,-21 0-415,21 20-354,0-20-287,0 0 256,0 0 64,0 0-32,0 0-929,0 0-2723,0 0-640</inkml:trace>
  <inkml:trace contextRef="#ctx0" brushRef="#br3" timeOffset="90">18261 9757 640,'-18'19'929,"18"-19"-545,0 0 385,0 0-256,0 0-1987</inkml:trace>
  <inkml:trace contextRef="#ctx0" brushRef="#br3" timeOffset="91">18282 9657 512,'0'-19'10634,"-21"19"-10057,21 0 640,0 0 0,0 0-448,0 19 31,0 1 33,21 20-64,-21 19-96,0-19-353,0 0-288,20-1 256,-20 1-160,0 0 0,0-20-96,0 0-32,0 0-96,0-20-576,0 20-610,0-20-767,0-20-1699,0 20-6181</inkml:trace>
  <inkml:trace contextRef="#ctx0" brushRef="#br3" timeOffset="92">18123 9836 9673,'0'-20'1473,"0"0"-1217,0 20 833,21 0-288,-21 0-481,0 20 1,18 0 95,-18 20-96,20 0 97,1-1-1,-21 1-288,40-20-96,-22 0 32,3 0 353,19-20 576,-20 0-193,-1 0-223,1-20-225,0-20 1,0 0-706,0 1-1729,-20-21-2498</inkml:trace>
  <inkml:trace contextRef="#ctx0" brushRef="#br3" timeOffset="93">18302 6260 10505,'-20'0'801,"20"0"-865,0 19 0,0 1 64,0 0 192,0 20 129,0 39-225,0 0 0,0 22 320,-21-2 289,3 39-33,-2 1 161,0 0-96,-21 20-193,23-20 65,-3-19 192,21-1-289,21-40-159,-3 1-33,2-1-96,1-19-160,-21 0-64,20-21 0,-20-19-96,0 20-448,0-40-257,0 20 96,0-20-288,0-20-1153,-20 0-2370</inkml:trace>
  <inkml:trace contextRef="#ctx0" brushRef="#br3" timeOffset="94">18044 6577 1729,'0'-60'6246,"-20"41"-2691,20 19-1633,20-20-544,-20 0-289,19 0-289,21-20-191,-20 1-129,19-1-31,-19 0-129,21 21 129,-21-22 63,-2 22-320,-18-2-192,21 2-96,-21 19 0,20 0-192,0 0-33,0 40 289,-1-1 96,21 21-64,0 0 65,-1-1-578,22-19 33,-3 0-129,3-1-32,-22-19-352,1-20-736,-20 0-2563</inkml:trace>
  <inkml:trace contextRef="#ctx0" brushRef="#br3" timeOffset="95">4346 1987 8456,'0'-20'3651,"0"20"-2690,0 0-641,0 20-32,0 0 577,0 0 128,0 0-576,0 19-289,0 1 0,0 19 64,20 1 96,-20-19 129,20 18-129,-20 20-192,0 0-64,-20 1 32,20-1-32,-20 21-64,20-21-32,-21 1 0,21-21 32,0 1 0,21-1 64,-21-19-32,0-1 32,0-18 0,20 19 0,-20-40 0,0 20 64,0-1-32,0-19 128,0 0 1,0 20-1,0-20 0,0 0-32,0 0-128,0 0 64,0 0 0,0 0-64,0 0-32,0 0-32,0 0 32,0 0 32,0 20-64,0-20 64,0 0-32,0 0-32,0 0 64,0 0 0,0 20 225,0-20-161,20 0-32,-20 20 128,20-20 160,-1 0-127,1 0-97,0 20-32,0-20-32,0 0-96,-1 0 32,1 20-64,0-20 128,21 19-32,-21-19 32,18 0-128,3 0 160,-3 0-64,3 0-32,-1 0 0,-1 0 32,21 0-32,-21 0 32,1 0-64,19 0 64,-18 0-64,18 0 128,1 0-96,-1 0 0,-19 0 0,39 0 0,-38 0-128,18 0 64,-1 0-96,3 0 224,-22 0-96,21 0 32,-1 0-64,1 0 224,-1 0-224,0 0 96,2 0 0,-2 0-96,1-19 64,19 19-96,-20 0 96,22 0-64,-22-20 64,0 20 32,1 0-64,-1 0 128,-19 0-32,19 0 0,-19 0-96,19 0 0,2 0 32,-2 0-288,0 0 127,1 0 33,-1 0-32,2-20 64,-3 20 96,3 0 0,-2-20 288,0 20-128,1 0-31,-1 0-33,2 0-64,-3-20-32,1 20 0,22 0-32,-22-20-96,1 20-65,-1-20 193,0 20-64,2 0 64,-2 0 64,1 0 129,-1 0-1,20 0-96,-19 0-32,-1 0-64,0 0 0,2 0 32,18 0 0,-19 0-64,-1-19 32,0 19 0,-19 0 0,19 0 0,2 0 0,-22 0 0,21 19 32,-1-19-64,1 0 32,-1 0 0,20 0 0,-38 20-32,18-20 32,1 0 96,-21 0-128,21 0 64,-21 0-32,22 0 32,-23 0-32,3 0-32,-1 0-160,-21 20 512,21-20-384,-20 0 64,0 0-32,-20 0 0,0 0-160,19-20 512,-19 20-160,0 0 0,0 0-64,-19 0-31,19-20-65,0 20 0,-20 0 96,20-19-192,0 19 31,-20-20 97,20 20-96,-20-20 32,0 0 0,20-20 0,-19 20 128,-1-20-352,20 0 128,-20 1-64,20-1 32,-21-19 0,21-1 192,-20 0-161,2 1 65,18-1 128,-20-20-384,20 21 416,0-1-224,0 1 96,0 20-192,0-22 32,0 23 96,0-3 0,0-19-65,0 41 65,0-21 32,-21 20-32,21 0-352,0 0 544,-20 1-32,20-1-128,-20 20 32,20-20-64,0 20 64,-19 0 32,19-20 96,0 20-64,-20 0-256,0-20 224,0 20 256,0 0-224,1 0-96,-21 0 64,20 0 32,-21 0 0,-17 0-32,17 0 0,-18 0-64,0 0-64,19 0 32,0 0 64,1 0-33,-21 0 130,1 0-97,0 0-1,-22 0-191,2 0 224,0 0 289,19 0-354,-40 0 162,21 0-129,0 0 96,-20 0-160,20-20 160,-20 20-64,20 0 0,-21 0-32,20 0 32,-19 0 0,19 0 128,-19 0-192,0 0 224,0 0-160,0 0 160,-1 0-224,1 0 384,0-19-352,-20 19 0,19 0 128,1 0-96,-20 0 0,20 0-32,-21 0 160,1-20-192,20 20 128,-19 0 225,-2 0-193,1 0 256,0 0-64,-1 0-192,-18 20-96,-1-20-64,19 19-32,1-19 64,1 20 96,-1-20-96,-21 0-64,21 20 224,-19-20-224,-2 0-416,41 0-1634,0 20-10058</inkml:trace>
  <inkml:trace contextRef="#ctx0" brushRef="#br0" timeOffset="96">14291 357 10281,'0'-19'1378,"0"-1"159,0 20-256,0-20-384,0 20-64,20 0-64,-20 0-289,0 0-256,0 0 32,20 20 33,-20-20-193,0 20-32,0-1-128,0 22 96,0-2-64,21 21 64,-21-1-32,0 21 32,0-1-32,20 0-32,-20 21-32,0 0 64,0-1 0,0 20 96,0-20-128,-20 0 32,20 1 32,0 19 96,0 0-256,0 1 160,0 19 96,0 0-192,20-20 0,-2-20 32,-18-19-64,20-1 96,-20 20 0,21-19-160,-21 0 64,20-1 32,-20-19 160,0 19-192,0-20 31,0 2 130,20-3-65,-20 3 32,0-2 0,0 1-32,20-1-32,-20 1 64,0-1-64,19-18 64,-19-2-32,0 0 32,20 2-64,-20-22 160,0 21 0,20-20-128,0 0 128,-20 0-64,39 0 64,-19-20 0,20 19-64,-1-19 32,1 21-64,1-21 0,18 0-32,0 19 129,21-19-129,-1 0 0,20 0-64,-20-19-33,41 19 33,-21-21 96,20 21-192,1-19 224,-2 19-192,1 0 192,0 0-64,21 0 32,-2 0-64,-19 0 64,21 0-32,18-20-32,-18 20 64,18 0-32,1 0-32,-1 0 64,2 0-32,-2-20 32,21 20 32,0 0 0,20-20-32,-21 20-96,21-20 64,-1 20-32,0-20-64,21 0 0,-20 20-256,19-19 64,1-1-1,-2 20 65,-17-21 192,17 21 32,-37 0 32,18 0-32,-20 0 32,-19-19-32,0 19 0,-21 0-32,22 0 32,-22 0 0,-19-20-32,1 20 32,-1-20 0,-20 20-64,-20-19-128,0 19-96,-18-21-1,-22 1 129,1 1 96,0-1 64,-21-20 64,1 0 128,-20 1 97,20-1-33,-20 0-32,0-19-64,-20-2-160,20-18 96,-20 20-96,20-21 0,-19 1 0,19-1 32,-20 0-64,0-19 32,20 0 0,-20 0 32,20-20-128,0 19 64,0 1 96,0 0-32,0 20-160,0 19 0,0-20-32,0-19 32,-20-1 128,20-19 0,0 1 64,0 18 64,0-20 64,0 40-32,0-19-32,20 21 65,-20 18-97,0 0-224,0 20-257,-20-20-255,20 21-161,0-1 96,0 0 289,-19 1 320,19 18 256,0 2 416,0-1 225,0 0-288,-20 1-353,20 19-224,-20 0 0,-1 0-161,1 0 1,2 0 64,-23 0 32,21 19 32,-19-19 128,-1 0 0,-19 0 96,-1-19 32,1 19-64,-20 0 0,-2 0 32,2 0-128,0 19 0,-20-19 0,0 0 0,-1 0 0,1 0 0,-20-19 0,-1 19 0,-19-21 0,1 1 0,-2 20 33,2-19-1,-1 19 0,-19 0-32,-2 0 32,2 0 32,-22 0-64,22 0 0,0 19 0,-22-19 0,2 0 0,-1 20 0,1-20-64,-2 21 96,2-21-64,-20 0 64,19 19-32,1-19 32,-2 0 64,2 0 160,20-19-128,-22 19 160,2 0-192,-1 0-63,20 0 31,-20 0-257,1 0 161,0 0-64,-2 0 0,2-21 128,19 21-32,-19 0 0,18 0 96,2-20 0,-21 20-64,41 0-32,-2 0-448,2 0-1474,19 20-8039</inkml:trace>
  <inkml:trace contextRef="#ctx0" brushRef="#br0" timeOffset="97">13576 11684 3459,'-18'0'2146,"-2"0"-1121,20-20-801,-21 20-769,21-19-1280,0 19-930</inkml:trace>
  <inkml:trace contextRef="#ctx0" brushRef="#br0" timeOffset="98">13576 11486 12427,'20'0'513,"-20"0"-673,0 40 384,21-21 32,-1 41-128,0 19 0,0 1-32,-20 19 33,19-20 319,-19 21-320,0-41 0,0 1 192,20-21 353,-20 1-64,-20-40 320,20 0 864,0-20-1408,-19-19-193,-1-21-160,0 1-64,0-21-128,-1 0 384,21 1-480,-20-20-673,40 20-64,1 19 576,-1 20 353,39 21 96,1-2-32,-21 21 32,21 21-96,-1 18 96,-18-19 0,-21 40-32,-20-21 64,0 21 129,-20-21 319,-41 1 353,22 0-64,-21-1-545,1-18-352,19-2-353,1-19-800,19 0-352,20 0-2883</inkml:trace>
  <inkml:trace contextRef="#ctx0" brushRef="#br0" timeOffset="99">14390 11823 14862,'-38'20'576,"-23"0"-576,22 19 384,-21 1-255,21 0-161,-1 20 0,1-21 0,39 21-129,0-20 1,19-21 96,1-19 32,40 0 64,-21 0-32,1-19 32,19-21 0,-18 0 32,-21 1 225,-2-1 31,-18 0-32,0 0-288,0 21 0,0-2 32,-18 21-32,18 21-128,-20-2 96,20 21 0,0 0 0,0-20 32,20 19-128,-2 1 128,2-20 32,1 0-32,-1-20 96,-20 0 160,20 0 161,0 0 191,-20-20-223,0 0 63,0-20-96,0 21-63,0-21-386,0 20 226,0-21-193,0 22-97,19 0 97,21 19 0,-20-21 0,19 21 32,-19 0 64,20 0-192,-20 0 160,19 0-32,-19 0 32,-20 21 32,21-21-64,-21 0 160,0 0-64,-21 0-32,21 0-64,-20 0 0,0 19 32,1 0 32,-1 2 160,20-1-31,0 0-290,0 0 258,0 19-290,0-19 97,20 0 32,-1 0-160,1-20 64,21 0 96,-21 0 0,-2-20 96,2 0 32,1-19 64,-21-1 64,0 20 161,0-21-353,0 22-32,0 0 32,0-2 0,0 21-96,-21 0-64,21 21 0,0-2 64,0 0 64,0 22 32,0-21 0,21 20-32,-1-21-64,0 1-129,-1 0-191,1 0-1282,20-20-1889</inkml:trace>
  <inkml:trace contextRef="#ctx0" brushRef="#br0" timeOffset="100">15046 11823 10249,'-20'40'1794,"20"-1"-1698,0 20 449,-20-18 640,20-1-673,0-1-448,0 1-64,0-20 64,0 0 0,0-20 32,0 20 289,0-40 383,0 0-447,0 0 127,20-20-127,-20 1-289,20 19-289,-20-20 161,20 0-96,0 40 160,-1-19-64,-19 19 32,20 19 64,-20 0 96,20 22 0,-20-21-96,0 20 64,0-21-128,0 21 64,0-20-128,0 0-32,20-20 256,-20 0 288,0-20 161,0 0-161,0 0 129,0 0-65,0 1-160,0-1-640,21 0 32,-21 0-257,18 0 321,2 20 224,0 0 0,-20 0 32,21 20-32,-21 0 32,0 0 32,20-20 32,-20 39-224,0-19 224,20 0-577,-1 0-95,1 0-449,20-20-160,-20 20 31,-1-20 802,21-20 448,-20 20 96,0-40 609,-1 20 480,1 0 289,0 1 31,-20-1-288,0-20-31,0 40-770,-20-20-512,0 20 160,1 0-256,-1 0-32,0 20 0,0 20-97,0-20 97,20 19-96,0-19 224,20 20-64,0-20-32,0-1-96,39 1-65,-19-20-63,-1 0-321,2 0-95,-21-20-353,0 20-609,-2-19-32,-18-1 1442,0 0 224,-18 0 192,-2-20 384,0 21 609,20-1 353,-21 0 63,21 20-416,0-20 32,21 20-640,19-20 352,-1 20-545,1 0-256,19 0-64,-19 0-289,-1 0-1056,1 0-801,-40-21-801,20 21-6694</inkml:trace>
  <inkml:trace contextRef="#ctx0" brushRef="#br0" timeOffset="101">15860 11645 10505,'0'39'2050,"20"21"-128,-20-1 641,0 1-417,0 19-801,0-19-929,0 0-352,0-1-160,0-19-352,0 19-961,0-39-1026,20 0-480,-20 0-2722</inkml:trace>
  <inkml:trace contextRef="#ctx0" brushRef="#br0" timeOffset="102">15939 12141 3683,'0'-40'8392,"0"40"-6502,0 0 64,0 20-609,20 0-1057,-20 0-256,41-20 32,-23 20 0,22-20-160,1 0-160,-21 0 256,-2-20 32,-18 0-256,0 0 128,0 0 96,-18 0 0,-2 1-32,0-1-32,-1 20 256,1 0-128,20 0 160,-20 20-288,20-1 224,0 1-128,0 20 128,40-20 32,-19 0-159,19-1-258,-1 1 161,1-20 96,-1 0 192,-19 0-127,0-20-97,0 20-641,-20 0-704,0-19-1314,0 19-3298</inkml:trace>
  <inkml:trace contextRef="#ctx0" brushRef="#br0" timeOffset="103">16575 12002 13676,'-20'20'641,"-1"-20"288,-17 0 1377,17 20-1633,1 0-673,-18-20 192,17 19-288,1-19 96,20 40-32,0-20 64,0 0-64,20 0-256,1-1-65,17 1 193,-18 0 32,1 0 32,-1-20 0,-2 20 96,-18-20 96,-18 20 96,-2-20-64,-1 19 192,1-19-127,-18 0-193,17 20-64,1-20-705,-20 0-1057,40-20-4035</inkml:trace>
  <inkml:trace contextRef="#ctx0" brushRef="#br0" timeOffset="104">17666 11565 14958,'-20'-20'1089,"1"1"-673,-21 19-128,0 0-288,-19 19-64,19 1 0,-19 20-32,18 19 32,23 1 64,-2-1 0,20 21-64,20-1 128,-2-39 64,43 20 32,-2-21 33,20-19 319,1-20 193,20 0-1,-21-20-31,0-19-128,-19-1-65,-41-1 97,1-18 287,-20 0-736,-39-1 225,-1 1-385,-19-1-449,-22 1 1,2 19 288,0 20-1,19 20 129,1 0-96,19 20 160,1 0 96,39 20 129,0-1 159,20 1-192,39 0-64,-19-1 0,19 1 65,0-20-1,1 0-320,-21 0-289,22-20-1088,-21 0-1634,19 0-3043</inkml:trace>
  <inkml:trace contextRef="#ctx0" brushRef="#br0" timeOffset="105">18322 11961 18001,'59'0'928,"-59"0"-511,20-19-1,-20 19-1217,0-19-3523</inkml:trace>
  <inkml:trace contextRef="#ctx0" brushRef="#br0" timeOffset="106">17330 12598 11530,'-20'20'32,"20"-20"-384,0 0 1441,0 0 353,0 0-642,20 0 33,18 0-160,3 0-225,18 0-192,20 0-128,1 0-31,-1 0 63,1-20 0,19 20-96,0-20-64,-20 20-448,-19-20-802,-1 20-287,-18 0-1538,-21 0-3876</inkml:trace>
  <inkml:trace contextRef="#ctx0" brushRef="#br0" timeOffset="107">20227 4054 14381,'0'0'-320,"20"0"-129,1 19 289,-1 21 0,-2 0 224,3 19 256,-1 1-95,0-1-33,0 1 0,-20 0 192,19-21 1,1 1-97,0-20-96,-20 0-128,0-20-32,20 20-480,-20-20-1058,0-20-2401</inkml:trace>
  <inkml:trace contextRef="#ctx0" brushRef="#br0" timeOffset="108">20069 4411 12171,'-40'0'1441,"20"0"-1152,20 0 287,0 0 513,0-20-96,0 20 128,0-20-736,20 1-289,0-2-32,0-19-64,-1 1 0,1-1-96,0 0 64,-20 0-129,20 21 322,0-21 31,-1 21-160,21 19-96,-20-21 0,21 21 160,-23 0 256,23 21-224,-1-2 0,-1 1-64,1 0 33,-1-20-65,1 19-833,19-19-1762,-39 0-10729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51:56.61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12386 11267 7302,'0'0'2755,"-20"0"-289,20 0-544,0 0-256,0 0-353,-19 0-384,19 0-128,0 0-33,0 0-127,0 0-417,19 0-96,1 0 32,20-20-95,-1 20-33,1 20-32,19-20 0,-19 0 0,19 0-129,2 20-479,-23-20-321,3 0-448,-1 0-1922,-40 0-11530</inkml:trace>
  <inkml:trace contextRef="#ctx0" brushRef="#br0" timeOffset="1">11493 9697 9577,'0'0'-545,"0"0"-1633,0 0 2370,0 0 2146,0 0-95,0 0-1058,0 0-641,0 0 641,0 0 161,20 0-450,-20 0-287,20 0-449,39 0 481,0 0-321,21 0-192,20-20-96,17 20-32,3-20 0,-21 20 64,0 0-224,-18 0-1281,-42 0-3812</inkml:trace>
  <inkml:trace contextRef="#ctx0" brushRef="#br0" timeOffset="2">5457 12895 448,'-18'21'4100,"-3"-1"-2595,21-20-192,0 0 449,-20 0 96,20-20-225,0 20-511,0 0-162,0 0-95,-20 0-128,20 0-225,0 0-63,0 0-161,0 0-128,0 0 32,20 0-31,-20 0-33,20 0-96,1 0 32,-3 0 0,23-21-32,17 21-32,3 0 160,18-19-96,0 19 0,0-20 32,40 20 0,-19-19 0,19 19 1,0 0-33,1-20 0,-21 20-64,0 0-32,0 0 32,-40 0 0,2 0-225,-2 20-31,-19-20-96,-21 19-33,1-19-607,0 0-1379,-20 20-4003</inkml:trace>
  <inkml:trace contextRef="#ctx0" brushRef="#br0" timeOffset="3">15522 12062 13388,'-19'19'-160,"38"21"128,1 20 32,0 19 64,0 0 32,1 1 192,-21 0-95,18-21 127,-18 1-224,0-21 769,20 1 0,-20 0-225,21-20 97,-21-1 192,0-19-641,0-19-192,-21-21 0,1-20 0,2-19-96,-3-20-64,1-1-64,20 21-288,0-21-481,20 41 577,19 19 256,2 20 160,-1 20-96,-1 0 0,1 20 64,-1 0 32,-19 0-32,-20 20 0,0-1 32,0 1 32,-20-20 128,-19 19 1,-1-39-1,1 20-320,-1 1 96,-1-21-673,2 0-256,19 0-352,0-21-993,20 1-1634,20 1-4483</inkml:trace>
  <inkml:trace contextRef="#ctx0" brushRef="#br0" timeOffset="4">16079 11645 14093,'-21'-40'1153,"1"40"-416,20 0-225,-20 0 65,2 20 255,18 19-63,-21 21-288,21 19-385,0 20 192,-20-19 64,20 19 1,0-19-353,0-21 128,20-19 32,1 19-320,-3-39-321,2 20-351,21-20-642,-21-20-992,0 0-3172</inkml:trace>
  <inkml:trace contextRef="#ctx0" brushRef="#br0" timeOffset="5">16277 12121 160,'-20'-20'9064,"20"0"-8968,0 1 993,-20 19 961,20 0-544,0 0-225,-19 0-897,19 19-95,0 1 383,0 20-95,19 0-321,-19 19-192,20-19 0,0-20-64,20 19 64,-21-18 32,21-21 32,1 0 33,-23-21 31,22 1-96,-19 1 192,-21-21 32,0 20-191,0-20-65,0 21-96,0-1-225,0 20 129,-21 0-320,21 0 159,21 39 193,-21 1 96,20 20 0,-20 19 0,18 1 96,3-21-128,-21 1 257,0-20 127,0-1 353,0-19 95,0 20-127,0-20-289,-21 0-191,3-1-161,-2-19-160,-21 0-257,21 0-159,2-19-321,-3-1-609,1-20-1024,0 20-3299</inkml:trace>
  <inkml:trace contextRef="#ctx0" brushRef="#br0" timeOffset="6">16753 12121 11787,'-20'0'3619,"20"-20"-2626,0 20 192,20 0 353,0 0-129,20 0-800,-1 0-193,22 0-288,-23 0-160,3 0-352,-1 20-994,-21-20-1344,1 0-4869</inkml:trace>
  <inkml:trace contextRef="#ctx0" brushRef="#br0" timeOffset="7">16852 12220 14733,'0'40'897,"0"-20"-320,20-20 384,1 0-32,19 0-289,-1 0-544,1 0-352,-1 0-833,1 0-1537,0 0-5158</inkml:trace>
  <inkml:trace contextRef="#ctx0" brushRef="#br0" timeOffset="8">17409 11961 13805,'0'0'1249,"0"0"-929,0 21 1410,0-1-417,0 0-480,0 20-385,0-1-160,0 1-95,20 0-1,-20 19-192,0-39-192,0 20-417,19-1-608,-19-18-1506,0-21-6373</inkml:trace>
  <inkml:trace contextRef="#ctx0" brushRef="#br0" timeOffset="9">17945 11545 8295,'0'-19'1410,"-20"19"-65,20-21 449,0 21-417,0 0-448,0 0-353,20 0-383,-20 0 191,19 21 192,-19-2 1,20 1-97,-20 40-31,20 19 127,-20 20-63,0 0-193,0 1-96,0 19-224,0-20 0,0 0-64,0-39 32,20-1-64,0-18-288,-20-2-289,19-18-95,1 18-418,-20-19-671,20 0-1987</inkml:trace>
  <inkml:trace contextRef="#ctx0" brushRef="#br0" timeOffset="10">18381 12181 15502,'0'19'1954,"0"-19"-1954,20 20 0,0 0 64,0 0 96,19 0-32,1 0-128,-1-1-96,1 1-32,1 1 128,-2-21-416,1 19-930,-20-19-1825,0 0-3138</inkml:trace>
  <inkml:trace contextRef="#ctx0" brushRef="#br0" timeOffset="11">18640 12121 13132,'-41'40'224,"41"-20"-64,-40 19 641,22 21 224,-3-21-673,1 2-320,0-2-224,0-19-609,20-1-896,0 2-1987</inkml:trace>
  <inkml:trace contextRef="#ctx0" brushRef="#br0" timeOffset="12">19057 12121 3971,'-20'0'10570,"20"0"-10281,0-20-161,0 20 256,0 20-288,0-20-320,20 0-1185,-20 20-2339,18-20-4484</inkml:trace>
  <inkml:trace contextRef="#ctx0" brushRef="#br0" timeOffset="13">19195 12339 1121,'0'21'14637,"0"-21"-14669,0 19 449,0 1 1248,0 0-383,0-1-1122,0-19-160,0 21-192,0-1-193,-20 0-576,20 20-1153,-19-21-4100</inkml:trace>
  <inkml:trace contextRef="#ctx0" brushRef="#br0" timeOffset="14">19492 12042 9641,'0'0'1409,"0"-20"-929,0 20 1090,0 0-833,-18 0-609,18 0-64,-20 20-64,0 0 96,-1-1 224,21 21 0,-20 0-127,20-1 31,20 1-64,1 0-64,-1-20-32,18 19 0,3-39 0,-1 21 32,-1-21 0,1 0 33,19 0 127,-19-21 96,-20 1-128,19-19 33,-39-1 63,0 0 160,0 21-319,-20-21-33,-19-20-128,-1 41-160,-19-21 224,19 20-257,-19 0 450,19 20-546,1 20 514,-1 0-386,19 20 290,21-1-129,0 1 0,0-20 96,41 19 96,-3-19-160,23-20-32,-22 20-64,1-20-64,0 0-257,-1 0-95,-19-20-865,-20 20-962,20 0-1632</inkml:trace>
  <inkml:trace contextRef="#ctx0" brushRef="#br0" timeOffset="15">19830 11645 12459,'-20'-40'1314,"20"40"-610,0 0 1026,0 0-609,20 20-384,21 0-65,-3 19-287,23 1-65,-2 19-64,0 1-160,-19-1 0,0 0-96,-1 22 96,1-22-192,-19 1 96,-1-1 64,-20 1-96,0-21 96,-20 2-672,-1-2-193,-19 0-32,1 2-512,19-21-2947</inkml:trace>
  <inkml:trace contextRef="#ctx0" brushRef="#br0" timeOffset="16">16038 13174 7879,'-38'20'480,"17"-20"-416,1 20 97,-20-20 639,21 0-319,-1 0 191,0 0 321,0 0 289,0 0-129,20 0-224,0 0-97,20 0-159,0 0-385,20 0-96,-1 0-31,40 0-1,22-20-64,-2 20 64,19-20-96,21 0 352,40 20-63,-20-20-33,40 1-256,19-1 32,20 0 0,0 20-128,1 0 64,-2-20-32,22 20 96,-21 0-128,-20 20 129,21-20 31,-21 20 32,-19-20 160,-1 20-96,1-20 193,-41 0-257,2 19-128,-41-19-128,-20 0-385,-20 0-608,-40 0-897,1 20-1249,-40-20-3907</inkml:trace>
  <inkml:trace contextRef="#ctx0" brushRef="#br1" timeOffset="17">3811 8186 9993,'-20'0'480,"20"0"225,0 0-513,0-19 353,0 19 736,0 19-576,0-19-257,0 21-128,0-2-95,0 1 63,20 0 64,-20 0 161,0 0 63,0 19 1,18-19-257,-18 20-160,0 0 64,0 0 129,0 19-289,0 1 0,0-20 0,0 19 32,0 1 0,-18-1 0,18 1 128,0-1-127,0 1 95,-20 0-64,20 0 32,-21-1-96,21 1 0,-20-1 0,20-19-64,0 0 128,0 20 32,-20-21-160,20-19 97,0 20 63,0 0-417,0-20 610,0 20-257,0-1-96,20-19-192,-20 0 448,0 0-224,20 0-32,-20-1 0,21-19-32,-1 20 64,-2 0 0,2-20-64,1 20 64,-1-20 32,0 20-128,19 0 224,-19-20-256,20 19 192,-1-19-192,-19 21 96,20-21-96,-1 0 64,22 0 32,-23 0 32,23 0 64,-2 0-224,-19 0 128,19 0-32,0 0 96,1-21-96,-1 21 64,2 0 0,-23 0-128,23 0 160,18 0-160,-20 0 160,1 0-96,-1 0 0,2 0-64,-2 0 96,20 0-32,-19 0 96,-1 0-192,20 0 96,-18 0 64,-2 0 64,20 0-192,-19 0 160,19 21-32,-20-21-128,22 19-161,-2-19 450,0 20-65,0-20-192,20 0 96,-18 0-32,18 20 0,0-20-32,-20 0 32,20 0 32,1 20 32,-1-20-160,0 0 256,21 20-288,-21-20 192,20 0 0,-1 20-192,1-20 128,1 0 64,-1 20 32,0-20-288,1 0 288,-2 19-96,21-19 32,-19 0-32,18 0 0,-19 20-32,20-20 128,1 0-224,-2 0 160,1 0 0,20 0-32,-20-20 0,1 20 0,-2 0-32,21 0 128,-21 0-64,22 0-160,-22 0 224,22 0-64,-22-19-128,21 19 192,-1 0-160,2-20 64,-2 20-64,2-20 160,-22 20-32,1 0-160,-1-20 128,2 20-96,-21 0 96,1 0-32,-21 0-256,0-20 480,0 20-128,-40 0-192,20 0 96,-18 0 32,-21 0 0,-1 0-128,-19 0 128,0 0 32,0 0-96,-20 0 64,0 0 96,19-20-32,-19 20-64,0-39-288,0 18 544,-19-18-352,19-1 128,0 0-32,-20-19-256,20 19 416,0-39-192,0 19-32,0-20-128,-20 20 128,20-19-128,0-20 0,0 0 32,0 19-65,0-20 97,0 1 32,0 20 64,0-21 0,20 21 0,-20 0 0,0-1 0,20 20-64,-20-19 64,19 19 32,-19 1 0,0-1-224,20 20-64,-20-19 128,0 38 64,0-18 64,-20 19-32,20 20 160,-19-20-256,-21 20 128,20 0 32,-39 0-64,19 0 96,-39 0-32,0 0-32,-2 0 0,2 20 0,-20-20 0,-21 20 0,2-20-32,-1 20 64,-20-20 0,-1 0-128,2 19 96,-1-19 0,-20 0-64,0 0-1,-20 0-63,21 0 64,-22 21-160,2-21 64,-20 0 32,19 20 64,-19-20 0,0 0 64,-1 19 0,1 1-32,-21-20 32,21 20 32,-1 0 32,-19 0-32,19-20 64,1 20-96,-21-20 64,21 20-32,-1-1 128,1-19-128,-1 21 128,1-21-160,18 19 96,-18-19-32,-1 0-96,21 20-32,0-20 160,-1 0 1,-1 0-258,2 0 193,0 0-32,0 0 32,-2 0-64,22 0 32,-2 0 64,2-20-64,0 20 97,18-19-97,1 19 32,1-21 32,-2 21-257,1 0-639,1 21-3332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3:39.4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16257 4689 3042,'0'0'2082,"0"0"-128,0 0-576,0 0-129,0 0-192,20 0-289,-20 0-415,0 0-193,0 0-96,20 0 448,-20 0 65,0 0 192,0 0-161,0 0-95,0 0-1,0 0-127,0 0-65,0 0-96,0 0-64,0 0 129,20 0 95,-20 0 96,0 0-95,0 0-65,0 0-96,0 0 97,19 0-97,-19 0 0,0 0 32,20 0 0,-20 0-31,20 0-33,-20 0-96,20 0 96,1 0 0,-3 0-96,-18 0 1,20 0-65,0 0 32,1 0 32,-1 0-128,-2 0 64,23 0 0,-21 0 0,0 0 64,-1 0-128,1 0-64,0 0 160,0 0-32,0 0 0,-1 0 0,1 0-32,0 0-32,0 0 64,-20 0 0,20 0-32,-1 0 32,21 0-64,-19 0 64,-1 0-32,0 0 64,-2 0-64,23 0-32,-21 0 32,0 0 64,19-20-64,-19 20-32,0 0 96,0 0-96,-1 0-64,21 0 160,-20 0-64,0 0-32,-1 0 32,1 0 0,21 0 96,-21 0-96,-2 0 32,2-20-64,21 20-32,-21 0 32,19 0 0,-19 0 0,20 0-32,-21-19 32,1 19 32,20 0-64,-20 0 160,-1-21-96,1 21 0,0 0-64,21-19 32,-23 19-32,23 0 64,-1-20 0,-1 20 32,-19-20 0,20 20-32,-1 0-64,1-20 32,0 20-96,-21-20 96,21 20-1,1-20-31,-23 20 64,23 0 32,-21-19 0,0 19-32,19-20-32,-19 0 0,20 20 96,-21-20-96,21 20 97,-20 0-65,0-20-33,19 20 98,-19-20-130,21 20 98,-23-19-33,2 19 0,21-21 0,-21 21 0,0-19 0,-1 19 0,1-21 0,0 21 0,0-19 32,19 19-32,-19-20 32,0 20-64,0-20 0,0 20 64,-1-20-64,1 20 96,0-20-64,0 20 0,1-20-32,-3 20 0,22-19 128,-19 19-160,-1-21 128,-2 21-96,23-19-32,-21-1 128,0 20-96,-1-20 0,1 1 192,20 19-256,-20-21 128,-20 1 0,19 20 0,1-19 0,0-1 96,0 0 32,0 20-96,-1-20 0,1 0-32,0 0 160,1 20-224,-1-19 96,0-2 0,-2 2-64,3 19-32,-1-20 32,0 0 64,0 0-32,-1 0-32,1 20 0,0-20 65,-20 0-1,20 1 32,0-1-96,-1-1 96,-19 21-96,20-19 64,0-1-64,-20 0 32,20 20 128,0-19-96,-20-2 96,19 1-96,1 1 0,-20 19 32,20-20 1,1 0-97,-21 20 0,20-20-33,-20 0 1,18 20 0,2-20 96,-20 1-64,21 19 33,-21-20-1,20 20-64,0-20 128,-20 0-64,19 20-32,1-20 0,0 20-64,-20-20 96,20 20-32,0-20 0,-1 20-32,-19-19 224,20-1-352,0 20 192,0-20 32,-20 0 0,20 20-96,-1-21 128,-19 21-128,20-19 96,-20 19-64,20-20 64,0 1 32,-20 19-32,21-21-160,-1 1 32,-2 20 96,-18-20 0,21 1-64,-1 19 64,0-20-32,-20 0 64,20 0 64,-1 20-288,1-20 320,0 0-160,-20 1-96,20-1 96,0 0 0,-1 0-64,1 20 96,0-20-320,0-1 736,-20 2-544,20 0 96,-1-1 0,1 0 96,0-1-192,-20 2 160,20-1-128,19-19 128,-19 18-256,1 1 192,-1 1 32,0-1-32,-2 0 0,3 0 64,-21 0-64,20 0-64,0 1 64,19-1 32,-19 0-64,0 0 64,0 1-64,0-2 32,19 2 0,-19-2 0,0 2 96,1 0-192,17-2 96,-18 1 160,1 0-128,-1 0-64,0 0 32,-1 1 96,1-1-128,0 0 64,0 0-32,19 20 0,-39-20 0,40 0-64,-20 20 32,0-19 0,-1 19-32,1-20 128,0 20-96,21 0 32,-23-20 160,2 0-256,21 0 96,-21 20 0,-2-20 32,3 20 32,-1 0-160,0-19 96,0 19-64,-1 0 96,21-20-32,-20 20 32,19-21-32,1 21 0,-20-19 0,21 19-64,-3-21 128,-17 21-160,19-19 128,-1 19-64,1 0 32,-20-19 0,19 19-32,-19 0-32,20 0 96,-1-21-64,-19 21 128,39 0-128,-19 0 64,-19-20-64,17 20 64,3 0-32,-21 0 0,19 0 0,-19-20 0,0 20 32,0 0-64,19 0 32,-19 0 32,20 0 96,-20-20-160,1 20-32,-3 0 192,2 0-224,-20 0-64,20 0-320,-20-20-385,0 20-449,-20 0-832,20 0-3331</inkml:trace>
  <inkml:trace contextRef="#ctx0" brushRef="#br0" timeOffset="1">17587 6855 13965,'-59'-39'-289,"-1"39"161,21 0 64,-22 0 160,23 39 225,-23 1 31,41 0-288,1-1-32,19 1 0,19 0-32,1-20 64,21-1 417,-3-19 191,23 0 97,-2-19-321,1-1-191,-1 0-65,-19-20-32,-1 1-32,-19-1-128,-20 20 0,0-20-160,0 40-288,0-19-193,-20 19-32,20 39 449,0-19 192,0 40 0,20-1-96,0 1-224,1-1 223,-3 1 97,2 0 96,-20-21 193,0 21 351,0-21 225,-20-19 224,-19 0 256,19-20-352,-20 20-224,-19-20-321,0-20-320,-1 20-64,1-20-352,18 0-481,3 1-384,18-1-801,20 0-1601,0-20-3780</inkml:trace>
  <inkml:trace contextRef="#ctx0" brushRef="#br0" timeOffset="2">18123 6577 12523,'0'0'1250,"-20"20"-578,0 20 673,0 0 97,1 19-65,-1-19-544,20 20-449,0-1-95,0 1-161,20-21 0,19 1-128,-19 0-545,21 0-223,-3-40-161,3 19-321,-3-19-1408,3-19-4100</inkml:trace>
  <inkml:trace contextRef="#ctx0" brushRef="#br0" timeOffset="3">18282 6756 12523,'20'0'417,"0"0"319,19 0 738,1 0-353,19 0 160,-19 0-672,1 20-481,-23-20-96,2 20-128,-20 0 0,-20 0 128,2-1 0,-3 1 0,1 0 128,0 20-128,20-20 0,-20-1 96,40 1 32,0 0 0,0 0 33,1-20-129,17 20-64,-18-20-353,21 0-319,-41 0-513,0 0-1858,0 0-7816</inkml:trace>
  <inkml:trace contextRef="#ctx0" brushRef="#br0" timeOffset="4">18381 6994 14125,'40'0'320,"-1"-20"-192,1 20 417,1 0-321,-3-19-192,-18 19-1025,1-20-4612</inkml:trace>
  <inkml:trace contextRef="#ctx0" brushRef="#br0" timeOffset="5">18599 6577 13228,'80'0'1089,"-40"20"993,19 20-448,1-21-193,-1 21-192,2 0-544,-3 20-417,-37-20-224,-1-1-64,-20 1 0,-20 0-256,-21-1 128,3-19-64,-3 20-353,21-20-384,0-20-480,1 0-865,19 0-2595</inkml:trace>
  <inkml:trace contextRef="#ctx0" brushRef="#br0" timeOffset="6">19156 6796 10409,'39'0'1666,"-19"20"-1057,20-20 1665,-1 0-256,1 20-513,19-1-736,2-19-161,-23 20-95,3-20 159,-21 20-479,-20 0-161,0-20 0,-20 20 192,0 0 0,-19-20-256,-1 19-96,-21-19-320,22 20-257,-1 0-448,1-20-545,19 20-1409,0 0-6406</inkml:trace>
  <inkml:trace contextRef="#ctx0" brushRef="#br0" timeOffset="7">19573 6994 14990,'19'20'897,"-38"0"384,-1-20 384,-20 20-672,-19 0-160,18-1-705,-18 2-352,19-2-609,20 2-608,0-2-1634,20-19-9513</inkml:trace>
  <inkml:trace contextRef="#ctx0" brushRef="#br0" timeOffset="8">20148 6836 16207,'-20'-20'-256,"-20"20"-577,1 20 769,-1-1 448,1 1 705,19 20-672,0 0-353,20-1-32,20 1 0,19-20 64,1 19 0,0-39 0,19 21 64,0-21 289,-19-21 415,1 2-95,-21-1 192,-2 0-64,-18-20-513,-18 1-320,-23-1-32,1 0 0,1 20-64,-21 1-64,21-1-705,-1 20-992,0 20-770,40-20-4804</inkml:trace>
  <inkml:trace contextRef="#ctx0" brushRef="#br0" timeOffset="9">20565 6935 18641,'0'0'-256,"0"0"352,0 0 256,0 0-512,0 0-673,0 20-1088,20-20-4229</inkml:trace>
  <inkml:trace contextRef="#ctx0" brushRef="#br0" timeOffset="10">20802 6796 12203,'41'-20'320,"-21"20"-224,19-20 1378,1 20 384,0-20-769,-1 20-641,-19-19 97,0 19 223,-40 0-511,0 0-225,-39 0-161,19 0-319,-19 19 160,-2-19 192,23 20-32,18 20-129,20-20 33,0 19 192,20-19 0,0 20 96,19 0-32,1-21-128,-20 21 544,-1-20-351,1 20-33,0-21 160,-20 2 160,0-2 129,-20-19-33,-19 21-63,-1-21-161,-1 19 0,3-19-160,-3 0-128,3 20-32,17-20-865,1 20-384,0-20-1698,0 0-9289</inkml:trace>
  <inkml:trace contextRef="#ctx0" brushRef="#br0" timeOffset="11">18024 7849 11082,'-20'0'1121,"20"0"449,-20 0-962,20 19 65,0 21 192,-20 0-385,20-1-288,0 2-96,0-2-64,0 1 0,20 0 96,0-20-31,0-20 95,0 0 32,-1 0-64,21-20-160,-20 0 0,1 0-160,-21 0-64,18 0-385,-18 0-384,20 20-32,-20 0-128,21 0 384,-1 20 1,0 0-321,-2 0 160,3-20 769,19 20 288,-20 0 1025,-1-20 480,-19 0 161,20 0-32,-20-20-385,0 0-480,0 0-256,0-20-65,0 21-320,-20-22-128,20 22-192,-19-1-416,19 0-769,0 0-1826,0 20-7303</inkml:trace>
  <inkml:trace contextRef="#ctx0" brushRef="#br0" timeOffset="12">18579 7510 12075,'0'20'64,"20"20"0,1 0 256,-21 0 417,20 20 448,-20-1-288,0 21-545,0-21-127,0 1-33,0 0 673,0-41-289,0 1 97,0-20-33,0 0 449,0 0-640,20-20-353,-20-19-64,0 18-32,0-18-256,19-1-449,1 20-480,-20 0 64,20 1 512,-20 19 257,20 0 192,-20 19 256,20 1 256,-20 20 65,0-20-33,0 19-256,19-18-128,1 18 32,0-19-128,0 20-160,0-20-129,19-20 257,-19 0 128,21 0-64,-3-20-64,-18 0 128,21 0 0,-23-19 0,3-2-32,-21 22 64,0-21-64,-21 20-32,3 0 64,-2 20-96,-21 0 0,21 20 32,-19 0 32,39 20 0,0-21 32,0 22-32,21-2 32,17 1 64,-18 0-64,21-20 96,-2-1-96,-19 2 64,20-21 288,-40 0 97,19-21-65,-19 2-160,0-1 65,0 0-193,0-20-64,0 20 0,0 0-128,0 1 32,20-1 31,-20-1 33,20 21 289,0 21 640,0-1 0,19-1-65,-19 1-447,0 0-161,19 20-288,-19-20-64,21 0-545,-21-1-864,0 2-1474,-20-21-10250</inkml:trace>
  <inkml:trace contextRef="#ctx0" brushRef="#br0" timeOffset="13">20406 7829 15086,'0'0'640,"0"0"-832,20 0 384,0 0 193,0 0 287,19 0-127,21 20-385,-1-20-96,-19 0 64,-1 19-64,-19-19-160,1 20-32,-21 0 128,0 0 32,-21 0 449,1 0 351,2 20-127,-3-1-64,1-19-289,0 20-128,20-20-64,20 20-32,0-21-63,1 2-162,17-2-415,3-19-289,-21 0-320,-20 0-865,0 0-3203,0-19-6181</inkml:trace>
  <inkml:trace contextRef="#ctx0" brushRef="#br0" timeOffset="14">20565 8047 13292,'-40'0'2306,"40"0"-1345,0 0 481,20 0-65,20 0-480,-1 0-705,22 0-192,-2 0-609,-1 0-480,-17 0-1922,18 0-9512</inkml:trace>
  <inkml:trace contextRef="#ctx0" brushRef="#br0" timeOffset="15">21061 7829 2370,'0'0'13356,"0"-20"-12971,21 20 576,-1 0 160,18 20-673,23-20 65,-2 20-65,0-20 0,1 19 33,-1-19 31,-19 20-159,-1 0-257,-19-20-160,-20 20 128,0 0 64,-20-20 0,2 20 32,-23-1-192,21-19 128,-19 21-32,19-1-64,0-20-64,0 19-288,20-19-481,-20 20-256,20 0-576,-19-20-2179,19 20-9833</inkml:trace>
  <inkml:trace contextRef="#ctx0" brushRef="#br0" timeOffset="16">21776 8047 17872,'20'0'577,"-40"20"-641,-20-20 1089,1 20 224,-21 0-544,1 0-417,-2 0-256,22 0-128,-1 20-833,20-21-1089,20-19-2274</inkml:trace>
  <inkml:trace contextRef="#ctx0" brushRef="#br0" timeOffset="17">22450 7849 10313,'-20'0'929,"2"0"-801,-2 0 769,-1 0 352,-19 0-32,21 19-736,-21 21-97,20 0 417,0-1 32,20 2 32,0 18-257,40-19-255,0-20-129,-1 19 0,22-18 96,-2-21 289,0 0-1,1-21 1,-1 2-32,-19-21-97,1 20-256,-23-20 32,-18-19-95,-18 19-161,-23 0-96,-19 0 31,1 1-63,0-1-128,-2 40-1025,-18 0-1378,20 0-5669</inkml:trace>
  <inkml:trace contextRef="#ctx0" brushRef="#br0" timeOffset="18">9011 7690 13548,'-39'0'225,"-1"0"-129,19 20-192,-17 0 160,17 19 320,1 1 96,0 19-287,20 1-97,20-1 64,0 1 512,21-20-63,-2 0-257,21 0-63,-1-21-1,0-19 288,21 0 129,-21-19 32,0-1-225,2-20-223,-23 0-97,-17-19-96,-21 19-32,0 0-32,-21-20-96,-37 21 32,-1 19-96,-2-20 96,-18 20 32,0 20-128,19 0 224,1 40-32,18-20-128,23 20 128,18-1 0,0-19 64,18 20 0,23-20-32,18-1-32,1 2 0,-1-1-256,1-20 384,-1 0-1281,-18 0-480,18 0-2435</inkml:trace>
  <inkml:trace contextRef="#ctx0" brushRef="#br0" timeOffset="19">9488 7670 17584,'20'0'1377,"-1"0"-992,21 0 672,0-20-256,19 20 63,-18 0-511,18-21-385,-19 21-641,-21 0-704,21 0-321,-20 0-1921,-20 0-7047</inkml:trace>
  <inkml:trace contextRef="#ctx0" brushRef="#br0" timeOffset="20">9725 7629 8744,'-38'41'5445,"38"-1"-5093,0-20 1346,0 19-481,0 1-640,0-20-353,20 19-256,-2 1-545,2-20-1152,1 20-2243,-1-40-7847</inkml:trace>
  <inkml:trace contextRef="#ctx0" brushRef="#br0" timeOffset="21">9964 7789 16719,'20'20'1602,"-20"0"-705,39 0 160,-19 19-96,20-19-481,-1 0-320,1 0-128,1 19-256,-2-18-417,1-1-255,-1-20-1026,-19 0-2595</inkml:trace>
  <inkml:trace contextRef="#ctx0" brushRef="#br0" timeOffset="22">10262 7829 9513,'-59'39'5893,"18"1"-5509,21 0 1122,0-1-513,-19 2-513,19-2-352,20-19-448,0 20-801,20-40-1025,19 20-2210</inkml:trace>
  <inkml:trace contextRef="#ctx0" brushRef="#br0" timeOffset="23">10818 7670 11370,'0'0'1217,"0"0"65,0 0 1152,0 0-897,-20 20-416,20-20-448,20 20-289,-20 0 1,19-20 127,21 19-127,-20 1-289,19 0 64,22 0-128,-23-20 96,3 20 32,18-20-64,-19 0 64,0 20-63,-20-20 31,-1 0-160,-19 0-32,0 19 32,-19-19 96,-21 0-128,0 20 64,1 0 96,-22-20-160,23 20 160,-3 0-128,21 0 32,-19-1-96,-1 2-801,20-1-609,0-1-960,20 1-4837</inkml:trace>
  <inkml:trace contextRef="#ctx0" brushRef="#br0" timeOffset="24">11434 7908 18641,'18'0'-32,"-36"0"96,-23 20 289,-17 0-65,-3 19 481,-18-18-289,19-1-576,21 19-705,-2-19-480,21 0-865,2-20-4260</inkml:trace>
  <inkml:trace contextRef="#ctx0" brushRef="#br0" timeOffset="25">11691 7868 13100,'79'-59'192,"-59"39"385,0 20 1376,-20-20-575,-20 20-577,-20 20-481,1 0-288,19 20 96,-20-1 352,21 1-159,19 0-161,19 0-96,1-1 0,0-19 0,20 0-32,19 0 64,-18-20-32,-3 0 32,23-20 32,-22 0-63,1 0 63,-20-19 448,0 18-95,-20-38-289,0 19-288,-40-19-64,0 19-353,-19 0 257,-2 1 256,-18 19-96,0 20-128,20 20-1890,-21-20-5349</inkml:trace>
  <inkml:trace contextRef="#ctx0" brushRef="#br0" timeOffset="26">16773 8644 11434,'0'99'417,"20"-20"319,0 21-159,-20-1 608,0 1-288,0-1-385,0-20-63,0 1 63,0-41-95,0-18 95,0-2 225,0-19 224,0-19-353,0-2-479,19-18-33,-19-1-96,0 0-32,20 1-161,0-1-319,1 0-225,19 20 193,-22 0 319,23 20 193,-21 0 161,0 20-1,-20 20 96,19 0-128,-19-1 0,0 1-96,0 0-256,0-1-513,0-19-1057,20 1-1601,-20-2-3908</inkml:trace>
  <inkml:trace contextRef="#ctx0" brushRef="#br0" timeOffset="27">17269 9200 14253,'-20'40'1089,"1"-1"-897,19 1 609,0 0-160,0-1-161,39 2-96,-19-22-191,39 1-65,-18 0 224,18-20 96,-19 0-63,0-20-97,-1 0-288,-19 1 64,-20-22 32,0 22-256,-20-1-160,-19-20-225,-1 20-223,-19 20 223,19 0 353,-1 0 256,23 0 64,-2 20 96,20 0 0,0 0 161,20 0-97,18-20-64,3 19-256,-2 1-160,1-20-545,19 0-896,-19 0-3012</inkml:trace>
  <inkml:trace contextRef="#ctx0" brushRef="#br0" timeOffset="28">17846 8763 14349,'-20'59'1377,"0"-19"-1281,0 20 801,20-1 673,-21 1-129,21-1-672,21 1-545,-1 0-256,0-1-192,19-19-193,1-20-479,0 0-129,-1-20-609,1 0-1024,-20-20-2595</inkml:trace>
  <inkml:trace contextRef="#ctx0" brushRef="#br0" timeOffset="29">18024 9081 11530,'0'0'1314,"20"19"-610,-1 2 770,21 18-449,1-19-321,-3 0-479,23 0-161,-22 0-353,1 0-1024,19-20-1313,-39 0-2627</inkml:trace>
  <inkml:trace contextRef="#ctx0" brushRef="#br0" timeOffset="30">18381 9121 9480,'-59'0'2755,"39"0"-2595,-21 19-64,3 21 513,18 0 448,-1-20-833,1 19-672,2 1-2115,18-20-3875</inkml:trace>
  <inkml:trace contextRef="#ctx0" brushRef="#br0" timeOffset="31">18441 8842 13196,'100'60'1698,"-62"-21"287,3 21 194,-21-20-706,0 19-320,-20 1-608,0-20-385,-20 20-96,0-21-32,-1 1-160,1-20-321,0 0-544,2-1-800,18-19-2211</inkml:trace>
  <inkml:trace contextRef="#ctx0" brushRef="#br0" timeOffset="32">18778 9041 14061,'20'0'2434,"0"0"-2017,0 0 1729,19 0-161,1 0-671,19 0-706,-19 0-544,19 0-480,-38 0-1250,-1 0-1537,-20 20-9577</inkml:trace>
  <inkml:trace contextRef="#ctx0" brushRef="#br0" timeOffset="33">18897 9140 11787,'-20'20'4708,"20"0"-4452,20-20 1826,0 0-192,0 0-1153,19 0-609,1-20-673,1 20-1056,-23 0-3460</inkml:trace>
  <inkml:trace contextRef="#ctx0" brushRef="#br0" timeOffset="34">19492 8981 10602,'41'0'2146,"-21"-19"-1858,0 19 1890,-1 0-448,-19 0-866,20 0-383,-20 0-385,-20 0 0,1 19 64,-1 21-128,-20-20-32,1 20-32,19 0-64,0-1-128,-1-19 128,21 0 0,21-20 96,-1 0 128,0 0 0,19-20 96,1 0 32,-1-19 257,1-1-1,-20 20-319,0-20-161,-20 20-161,0 20-127,19 0-416,-19 20 383,0 20 97,20 20 0,-20-1 192,20 21 0,-20-21 96,20 1 96,-20 0 321,0-1 159,-20-19 449,0-20 225,0 0-65,-19 0-32,19-1-576,-39-19-385,19 0-320,-1-19-32,23 19-641,-2-20-800,0 0-833,20-21-577,0 22-3459</inkml:trace>
  <inkml:trace contextRef="#ctx0" brushRef="#br0" timeOffset="35">20108 8862 448,'40'-40'17392,"-20"21"-17039,-20 19-65,0-20 1089,0 40-800,-20-20-257,20 39 97,-20 1 31,0 0 64,0 19 225,20 1-352,-19-1-257,19 1-128,0 0-32,19-1-257,1-19-543,0-20-514,20 0-159,-1 0-801,1-20-5029</inkml:trace>
  <inkml:trace contextRef="#ctx0" brushRef="#br0" timeOffset="36">20585 8822 16591,'-60'80'160,"21"-41"1,19 21 1024,0 20-321,0-21-383,20 1-353,20 0-64,20-21-64,-1-19-96,1 0 64,19-20-32,2 0 64,-2-20 0,-19 0 192,-1-19 289,1-1 159,-20 0-384,-20 0-192,0 0-64,-40 1-192,20-1-256,-39 0-97,18 40 193,-18-19-225,19 19 193,1 19 384,19 1-96,0 0 96,20 20 224,20-20 321,0 20-65,39-21-416,-18 1-32,18 0-64,-1-20-192,-17 0-96,-1 0-609,-21 0-1057,1-20-2722</inkml:trace>
  <inkml:trace contextRef="#ctx0" brushRef="#br0" timeOffset="37">21041 8803 16335,'61'0'833,"-23"0"480,3 19 385,-21-19-1090,-1 0-544,1 20-256,0-20-1025,-20 0-769,-20 0-2947</inkml:trace>
  <inkml:trace contextRef="#ctx0" brushRef="#br0" timeOffset="38">21201 8803 13612,'0'39'1538,"0"-19"-545,0 20 1441,0-1-480,-20 1-833,20 0-1025,0 20-320,0-20-833,0-21-256,0 21-929,20-20-4325</inkml:trace>
  <inkml:trace contextRef="#ctx0" brushRef="#br0" timeOffset="39">21438 9041 16463,'40'59'1025,"-19"-19"64,17-20 865,3 20-769,-3-20-801,23 0-255,-22 0-129,1-20-449,-20 19-576,0-19-352,-1 0-993,-19-19-2659,0 19-4004</inkml:trace>
  <inkml:trace contextRef="#ctx0" brushRef="#br0" timeOffset="40">21815 8981 17712,'-59'80'929,"19"-20"737,-19-1 1216,0-19-1280,18 19-1314,1-19-288,22 0-320,-3-20-833,21 19-1474,-20-18-1889</inkml:trace>
  <inkml:trace contextRef="#ctx0" brushRef="#br0" timeOffset="41">21120 8882 8039,'20'-20'1474,"1"20"1056,-1 0 289,0 0-994,19 0-415,21 0-449,-1-20-417,0 20-256,1 0-95,-21 0-258,1 0-703,-19 0-1250,-21 0-5541</inkml:trace>
  <inkml:trace contextRef="#ctx0" brushRef="#br0" timeOffset="42">17111 11425 8712,'0'-19'1249,"-20"19"417,0-20-97,0 20-800,1 0-353,-21 0-128,-1 20-192,3-1 1,18 21 95,-1-19-32,1-2-160,20 21 32,0-20 32,41 0-32,-21-20 64,18 0 64,23 0 32,-22-20 193,21 0-65,-21 1-64,-19-2 193,0 2-97,0-21-288,-20 19-32,0 2-64,0 19-32,-20 0-192,20 19 96,0 2 96,0 19 128,0 19-64,0-19 64,20 20 0,0-21 32,-1 21 64,-19-21 224,20 1 129,-20 0 160,0-20 63,-20-1 257,1-19-256,-1 21-161,0-21-383,-20-21-65,1 21-64,-21-19-192,41-1-385,-21 0-416,20-20 32,-1 20-480,21-19-577,0 19-1249,21-20-3331</inkml:trace>
  <inkml:trace contextRef="#ctx0" brushRef="#br0" timeOffset="43">17488 11188 7719,'59'-60'384,"-59"40"993,0 0 1090,-19 20-834,19 0-31,-20 20-289,0 20-352,0 0 64,20 19-64,0 0-224,0 1-353,0-1-96,0 2-96,20-21-95,0 19-33,0-39-289,-1 20-223,21-21-97,-20-19-319,19 0-450,-19 0-1248,20-19-2275,-19-1-4740</inkml:trace>
  <inkml:trace contextRef="#ctx0" brushRef="#br0" timeOffset="44">17765 11247 14157,'0'20'1089,"21"-20"-961,-1 20 609,0-20-97,19 0 225,-19 19-256,20 1-289,-20-20 32,-1 0-223,-19 20-97,20-20-32,-40 20 96,20-20-96,-19 20 32,-1 0 0,0-1 64,0 2 0,20-2 192,0 2-32,20-2 193,0-19 31,0 21-223,19-2 95,-19-19-128,20 20-128,-21-20-96,1 0-160,0 20-320,-20-20-866,0 0-447,0 0-1122,-40 0-2787,21 0-383</inkml:trace>
  <inkml:trace contextRef="#ctx0" brushRef="#br0" timeOffset="45">17905 11505 2978,'-59'-40'7976,"59"21"-4549,0-2-1121,0 21-960,19 0-706,1 0-448,20-19-320,-20 19-544,19 19-1090,-19-19-1601,0 0-6054</inkml:trace>
  <inkml:trace contextRef="#ctx0" brushRef="#br0" timeOffset="46">18103 11088 12075,'41'0'1569,"-3"20"321,-17 20 128,19-20-480,-1 19 127,1 1-384,-1 0-352,-19 19-128,20-19-513,-40-1-160,0 1-160,0 0 96,-20-19-160,0-2-224,0 1 0,1 0-353,-1 0-544,0-20-577,20 0-1281,0 0-8776</inkml:trace>
  <inkml:trace contextRef="#ctx0" brushRef="#br0" timeOffset="47">19075 11267 12716,'21'-20'960,"-21"20"-799,-21 0 1248,21 20-993,-18-20-352,-23 20-64,21-1-64,-18 1 32,17-20 96,-19 20-32,20 0 129,-19-20 479,19 20 353,20-20-192,-20 0-96,20 20-97,20-20-31,0 19-257,0-19-160,39 21 0,-18-21-64,17 0-320,-17 0-352,18 19 223,-39-19-223,0 21-161,-1-21-320,-19 19-1121,0-19-1538,0 0-5284</inkml:trace>
  <inkml:trace contextRef="#ctx0" brushRef="#br0" timeOffset="48">19612 11306 10698,'40'-39'896,"-40"19"-543,0 20 1088,0 0-640,-20 20-32,0 0 448,0 19-480,1 1-257,19 19-256,0-19-128,0 0 32,19 0-128,21 0 96,0-20 65,19-20 63,0 0 320,2 0-191,-3-40 159,-17 20 225,18-20 128,-39 0 0,0 21-33,-20-21-415,-40 0-321,1 0-160,-1 1-128,-19 39-513,-2-20-961,-18 40-960,20-20-4933</inkml:trace>
  <inkml:trace contextRef="#ctx0" brushRef="#br0" timeOffset="49">16933 12499 11370,'18'19'2371,"-18"2"-2628,0 18 289,0-19-32,0 20 96,21-1-32,-21 1-32,20-20 33,0 19 127,19-39 352,1 20-31,-20-20 255,19 0 1,-19-20-160,0 20-225,0-19-320,-20-1-128,0 20-32,0-20-128,0 20-225,0 0-31,0 0-129,0 20-31,20-20-33,-1 0 0,21 20 353,1-20 416,-3 0 801,-17 0 769,19-20-193,-21 20-224,1-20-96,-20 0-32,0 0-768,-20 0-417,1 1-801,-21-1-416,19 0-417,1 0-1857,2 20-8264</inkml:trace>
  <inkml:trace contextRef="#ctx0" brushRef="#br0" timeOffset="50">17567 12200 12139,'0'-19'256,"20"19"-960,0 19 736,0 1 288,-1 20 353,1 19 255,0 1 354,0-20-225,-20 20-449,0-21-480,0-18-96,0 18 96,21 21 65,-21-41 351,0 21 161,0-40-97,0 20 129,0-20-481,0-20-128,18 0-95,-18 0-33,20 1 96,1-1-160,-21-20 96,20 20-96,0-20 64,-20 21-65,20 19 226,-20 0-1,19 19-32,-19-19-128,0 40-96,20-20-160,-20 20-481,0-1-512,20-19-737,0 0-1473,0 20-9001</inkml:trace>
  <inkml:trace contextRef="#ctx0" brushRef="#br0" timeOffset="51">18044 12618 12203,'0'-20'-64,"0"20"929,0 20 1473,19-20-1473,1 0-449,0 0 161,21 0 288,-23 0-161,23-20-351,-21 0-321,0 0 64,-20 1 32,0 19-448,-20-21-385,20 2-128,-41 19-160,21 0 353,2 0 479,-3 0-127,1 40-352,20-21 415,0 21-127,0-20 192,20 19-32,19 1 96,-19-20 96,1 0 96,19 0 384,-22-20 193,-18 19 288,21-19 0,-21 0-769,0 0 0,0 0 96,0-19 0,0-1-191,0 0-162,20 20 162,-20-40-161,20 20 31,0 1 66,-1-1 415,1 20 193,0-20-545,0 20 160,0 20-128,-20 0-32,19-1-64,1 1 32,-20 0-96,20 20-256,-20-20-641,0-1-929,20 1-3331</inkml:trace>
  <inkml:trace contextRef="#ctx0" brushRef="#br0" timeOffset="52">19454 12379 11723,'0'0'0,"0"0"-1378,0 0 610,0 0-65,0 20 64,-20-20 128,20 20 257,0-20 544,0 0 929,0 0 481,0 0 31,0 0 65,0-20 160,0 20-289,0 0-320,0 0-160,0 0-64,0 0-96,0 0 32,0-20-128,0 20-385,0 0-224,20 0-192,18-19 32,-17 19-64,39 0 64,-21 0-32,21 0 0,-21 0 0,1 0-32,-1 19 32,1-19-64,-19 20 0,-21 0 0,0-20-32,0 19 96,-21 2 0,1-21 32,20 40-96,-39-21 32,19 21-192,-20 0-129,20 0-127,-19-1 672,39 1-224,-20 0 32,40-21 32,-20 1 96,39 1-160,-19-1 128,0-20-32,20-20-640,-21 20-513,21-21-417,-19 21-1056,-21-20-5189</inkml:trace>
  <inkml:trace contextRef="#ctx0" brushRef="#br0" timeOffset="53">19553 12638 17872,'-40'0'833,"40"0"-416,0-20 1152,20 20-704,0 0-449,19 0-352,1-20-32,0 20-768,-1 0-994,1 0-1761</inkml:trace>
  <inkml:trace contextRef="#ctx0" brushRef="#br0" timeOffset="54">20525 12339 12651,'20'21'1890,"-20"-21"-609,0 19-95,0-19-674,0 20-320,-20 0 129,0-1-33,1 2-224,-1 19 32,0-21 0,-20 2 32,21 18 289,-21-19 63,20-20-96,-1 20 97,3-20-33,-2 0-223,20 0 31,20 20 96,-2-20-320,3 0 96,19 19-160,-1-19 64,21 20-64,-1 0-160,-19 0-288,-1 0-321,1 0-288,-20-20-513,1 19-1056,-21-19-4869</inkml:trace>
  <inkml:trace contextRef="#ctx0" brushRef="#br0" timeOffset="55">20347 11406 14990,'0'19'1217,"-20"-19"-993,20 21 1185,20-21 225,-20 19-897,0-19-641,20 0-32,-20 0-320,20 21-737,-20-21-1153,19-21-5574</inkml:trace>
  <inkml:trace contextRef="#ctx0" brushRef="#br0" timeOffset="56">20744 11188 13773,'58'-20'896,"-37"0"-127,19 20 1601,-20-20-1120,-20 20-866,0 0-416,0 0-128,-40 0-32,20 0-1,-19 20 1,-1 0 0,19 0 96,1-20 32,20 39 32,0-19 32,20 0 32,-20 19 0,41-19 0,-21 20-96,-2-20 96,3 0 96,-1-1-128,0-19 256,0 21 225,-20-21 31,0 0 321,0 0 96,-20 19-257,0-19-95,0 0-129,-1 0-191,3 0-161,-2 0 64,0 21-192,-1-21 64,1 0-224,2 19 128,-3-19-673,21 21-1025,0-21-896,0 19-7111</inkml:trace>
  <inkml:trace contextRef="#ctx0" brushRef="#br0" timeOffset="57">21339 12438 14381,'0'0'577,"-39"-19"576,19 19-609,0 19-223,0-19-289,0 21-32,1-1 64,-1 19 128,0 1-32,-1 0-32,21 0-128,0-1 64,21-19-32,19 20-320,-1-20 480,21-1-192,-1-19-32,0 0 224,1 0-64,-21-19 161,22-1 543,-23-20 290,3 0 95,-21 1-417,-20-1-191,0 1-257,-40-21-127,1 0-257,-22 20-65,-18 21-383,20 19-673,19 0-1089,0 19-1442</inkml:trace>
  <inkml:trace contextRef="#ctx0" brushRef="#br0" timeOffset="58">9110 11684 10217,'0'-20'2434,"20"1"-1697,-20-1 128,0 20 128,-20-20-320,1 20-385,-1 0-224,0 0-96,-20 20 32,21 0 96,-21 19 64,20 21-64,-1-1-96,21 1 0,0 0 32,21 19-64,19-19 32,-1-21 64,1 1 32,39-20 32,-19 0 1,19-20 127,1-20 128,-22-20-31,3 0-193,-2-19-64,-39 19 32,-20 0-32,0-19 288,-20 19-159,-19 20-193,-1-20-64,-19 21-32,-22-1-1,2 20-319,0 0 544,39 20-192,-19-1 128,39 1 32,20 0 33,0 20-65,20-20-128,39-1-257,-19 2 193,19-2-352,22-19-33,-22 0-383,-1 0-1058,3-19-2595</inkml:trace>
  <inkml:trace contextRef="#ctx0" brushRef="#br0" timeOffset="59">9567 11605 14541,'40'-20'2403,"-1"20"-2115,2-20 545,-3 0-321,3 20-416,-1 0-64,-1 0-801,1 0-1761,-20 0-4645</inkml:trace>
  <inkml:trace contextRef="#ctx0" brushRef="#br0" timeOffset="60">9845 11545 14798,'-20'20'1121,"20"0"-513,0 0 1026,0 20-641,0-21-577,0 21-448,20 20-641,-20-21-1088,20 1-2531,-20 0-4965</inkml:trace>
  <inkml:trace contextRef="#ctx0" brushRef="#br0" timeOffset="61">10302 11625 10954,'0'39'2402,"-20"-19"-3139,-20 0 834,1 20 735,-2-20 610,1-1-353,22 1 160,-23 0-192,21 0 32,20-20-320,0 20-321,20 0 193,21-20-289,-3 19 32,23 2-191,-2-2-97,0 21-32,1-20-96,-20 0-289,-1-20-31,-19 20-224,0 0-129,-20-20-640,0 19-673,0-19-1666,-20 0-5476</inkml:trace>
  <inkml:trace contextRef="#ctx0" brushRef="#br0" timeOffset="62">9905 11803 224,'0'0'3235,"0"0"-1153,0 0 448,0 0 1,0 0-546,0 0-287,0 0 0,0 0-577,0 0-160,0 20 64,19-20-321,1 20-223,0 0-193,0 0-288,0-1 0,19 2-416,-19-2-417,21-19-929,-3 19-1985,-18-19-10057</inkml:trace>
  <inkml:trace contextRef="#ctx0" brushRef="#br0" timeOffset="63">10242 11684 12940,'0'20'2402,"0"-20"-2146,-21 20 1122,3 0-33,-23 19-256,1-19-352,1 40-225,-21-21-31,21 20-33,-21-18-192,21-1-320,19-1-320,0-19-321,0 0-448,20 0-833,20-20-2754</inkml:trace>
  <inkml:trace contextRef="#ctx0" brushRef="#br0" timeOffset="64">11135 11764 15438,'20'0'1313,"-20"0"-1377,-20 19 929,1-19-224,-21 20-257,-1 0-288,3 0 64,-23 0-64,22-20 225,-1 20-97,20-1 0,1 2-96,19-2 0,0 0 385,19-19 256,21 21-321,0-1-192,19-20-288,0 20 160,2 0-160,-2-20-96,-19 20-705,0-1-416,-1 1-1025,-19 0-3299</inkml:trace>
  <inkml:trace contextRef="#ctx0" brushRef="#br0" timeOffset="65">11831 11803 16976,'18'0'256,"-18"-20"-416,0 20 160,-18 0 32,-3 20-32,1-20-64,0 40 0,0 0 96,20 0 0,0-2-32,20 23 32,0-21 32,21-21-64,-3 1 160,23 0 64,-2 0 321,1-20 512,-1-20-225,20 20-415,-18-40 576,-2 21-289,-39-21 97,0 0 192,-20 0-961,-40 0-64,-1 1-160,-38-21-192,0 21-321,0 19 64,-20 20-95,38 0-1058,-18 0-4004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4:26.08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9051 4471 6598,'-20'0'2338,"20"0"-448,0 0-417,-20 0-448,20 0 609,0 0-65,0 0-640,0 0-352,0 0 319,20 19 1,-20-19-256,40 0-65,-20 20-127,19-20-65,21 0-192,-1 0-128,0-20 1,-18 20-65,-1 0-65,-1 0-191,1-19-480,-20 19-450,-20 0-95,20 0-513,-20 0-1473,-20-20-7078</inkml:trace>
  <inkml:trace contextRef="#ctx0" brushRef="#br0" timeOffset="1">9249 4371 11787,'20'20'-257,"1"-20"418,-3 0 287,2 0 609,1 0 416,19 0-736,-1 20-449,-19 0-95,20-20 191,-20 20 32,-1 0-224,1-1-127,0 1-33,-20 0 0,0 0 32,-20 0 64,0 0 0,1-1-32,-1 2-64,-20-2-32,20-19-224,-1 20-801,-17 0-3459</inkml:trace>
  <inkml:trace contextRef="#ctx0" brushRef="#br0" timeOffset="2">14669 5027 6950,'0'0'1506,"20"0"-161,-20-20 160,0 20 129,0 0-161,0 0-448,0 0-544,0 0-97,0 0 128,0 20 33,0-20-193,0 20 1,0 0-97,-20 0 64,20 0-96,-20 20 65,20-21-129,-20 22 32,0-2-64,20 0-32,-19-18-64,-1 18 32,20-19-64,-20-1-32,20 2-32,0-1-160,-20-20-128,20 20-321,0-20-288,0 0-224,0 0-833,0 0-1665,0 0-4101</inkml:trace>
  <inkml:trace contextRef="#ctx0" brushRef="#br0" timeOffset="3">14868 5087 256,'0'0'2146,"0"0"-385,0 0-31,20-20 256,-20 20-64,0 0-353,0 0-512,0 0 32,19 0-96,-19 0-64,0 0-192,0 0-321,-19 0-224,19 20 321,0 0 31,-20 20 33,0-1-129,20 1 129,-21 0-225,1 0-256,2-1 0,18 0-64,-20-18-32,20-1-512,0 0-1314,0-20-3106</inkml:trace>
  <inkml:trace contextRef="#ctx0" brushRef="#br0" timeOffset="4">13756 5941 32,'0'20'13580,"0"-20"-13451,0 0 223,20 0 705,-1 0-256,1 0-321,0 0-320,21 0-192,-23 0-224,2 0-225,0 0-1248,-20 0-3044</inkml:trace>
  <inkml:trace contextRef="#ctx0" brushRef="#br0" timeOffset="5">14034 5742 11274,'20'-19'1153,"-20"-1"161,20 20 479,-1 0-736,21 0-192,-20 0-192,0 0-641,19 0-64,-39 0 96,20 20-128,0-1 64,-20 1 0,0 1-96,0-1 96,0-1-97,-20 1 97,20-1-64,-20-19 32,20 21-96,0-21 32,20 20 96,0-20 0,0 19 0,-1-19 64,21 20-128,-19 0 64,-1 0 96,-2 0-192,-18 0 64,0-1 64,-18 1 64,-23 0 32,1 0 97,21 0-65,-21 0-96,0-20-64,21 0-64,-1 0-321,20 0-159,0-20-1026,0 20-2690</inkml:trace>
  <inkml:trace contextRef="#ctx0" brushRef="#br0" timeOffset="6">16893 5126 10473,'0'0'1474,"0"0"-609,0 0 672,0 0-672,0 0 288,0 21-128,20-2-256,-20 22 31,20-22 33,-20 21-256,0 0-193,0-20-288,18 19 64,-18 1-160,0-20-32,0 0-224,0-1-417,0-19-319,21 0-97,-21 0-289,20-19-1248,-20-1-1218,20 0-2818</inkml:trace>
  <inkml:trace contextRef="#ctx0" brushRef="#br0" timeOffset="7">17071 5166 12203,'20'-19'1570,"0"19"-578,-20 0 450,0 0-481,0 19-64,0 1-385,20 20-256,-20-20-128,0 19-63,-20 2-1,20-2-193,0 1-511,0 0-802,0-21-1729,20 21-5605</inkml:trace>
  <inkml:trace contextRef="#ctx0" brushRef="#br0" timeOffset="8">17091 5861 6758,'0'0'416,"0"0"129,0 0 1985,0 0-640,0 0-288,0 0-481,0 0-449,0 0 97,0 0-64,0 0-193,0 21 65,0-21 127,0 20 193,0-1-320,0 21 95,0-20-319,20 20-65,-20-21-160,0 1-64,20 0-160,-1 0-32,-19 0-224,20-20-449,-20 0-865,0 0-1857,0 0-11690</inkml:trace>
  <inkml:trace contextRef="#ctx0" brushRef="#br0" timeOffset="9">19989 5166 10730,'0'0'800,"-19"0"193,19-19 1442,0 19-994,0 19-608,0-19-161,19 20-95,1 1 64,-20 18-33,20-19-159,0 20 31,0-1-288,-1-19-256,1 20 224,-20-20-256,20 0-384,0-1-449,-20 1-480,20-20-673,-20 0-1634,0 0-4772</inkml:trace>
  <inkml:trace contextRef="#ctx0" brushRef="#br0" timeOffset="10">20187 5186 12908,'0'0'1761,"0"0"-1568,0 21 1536,20-2-31,-20 21-417,0-21-576,20 22-513,0-2-64,1-20 32,-21 22-224,20-21-384,-2 19-449,-18-19-128,21 0-513,-21 0-1472,0-20-6535</inkml:trace>
  <inkml:trace contextRef="#ctx0" brushRef="#br0" timeOffset="11">20227 6021 11530,'0'0'2146,"0"0"-1153,0 0 1410,0 0-610,0 0-608,0 0-384,0 19-96,0 1 64,0 0 31,0 20-159,0 0-96,0 0-385,0-1-32,20 1-96,-20 0 32,21-21-288,-21 2-129,20-1-640,-2-1-896,-18-19-1058,0 0-2626</inkml:trace>
  <inkml:trace contextRef="#ctx0" brushRef="#br0" timeOffset="12">16654 1589 13741,'0'-19'640,"0"-1"1314,0-1-673,0 2-224,0 19-384,0-20-417,-20 20-448,20 0-32,-19 20-97,-1-1 97,0 22 160,0-2 64,-1 21-128,3-21 64,18 21 128,0 0-160,18-1 128,23-18-32,-1-22 96,39 1 160,-20 0-32,1-20 129,-21-20-129,2 0-32,-21 1 64,0-1-256,-2-1 193,3-19-1,-21 2-96,0-3-96,-21 1 64,-17-19-96,-3 19-64,1 20 64,-19 0-128,0 1 192,19 19-192,0 0 63,1 19 65,19 21-96,20-20 64,0 20 64,20-21 128,0 21-160,19-20 128,21 0-64,-21 1-64,1-2-288,-1-19-737,1 0-1121,-19 0-2851</inkml:trace>
  <inkml:trace contextRef="#ctx0" brushRef="#br0" timeOffset="13">17150 1589 15342,'0'20'3075,"0"-20"-3107,20 0 1409,0 0-800,0 0-353,0 0-256,-1 0-96,21 0-1410,-19 0-1857,17 0-9545</inkml:trace>
  <inkml:trace contextRef="#ctx0" brushRef="#br0" timeOffset="14">17269 1669 6053,'-39'59'10442,"39"-39"-10346,0 0 641,19 0-353,1-20 1,0 0-385,1 21-1986,17-21-9994</inkml:trace>
  <inkml:trace contextRef="#ctx0" brushRef="#br0" timeOffset="15">17846 715 13004,'0'-20'704,"-20"1"674,20 19-417,0 0-225,0 0-159,0-21-225,20 21-95,-1 0-290,21 0-223,0 0 416,-1-19-640,1 19-673,-20 0-577,19 0-1697,-19-20-5253</inkml:trace>
  <inkml:trace contextRef="#ctx0" brushRef="#br0" timeOffset="16">17905 655 10057,'0'21'32,"0"-2"673,0-19 672,20 20-480,-20 0 480,20 0-224,-1 19-448,1 1-321,0 1-127,20 17-33,-40 22 32,19 0-128,-19 19 32,0 0 353,0 1-33,0 19 97,20-20-129,-20 0-31,0-19-65,0 19 0,0 21-160,0-41-31,0 20-97,0-19 0,-20-21-160,20 21 96,-19-20 32,19-1 64,-20-19-32,0-1 352,20 2 33,0-22-1,0 1-128,0-20-63,0 20-97,0-20 128,20 0-32,0 0 0,19 0-288,1 19 64,-19-19 33,17 0 31,3 0-64,-3 0-192,3 0-193,-1 0-544,-21 0-672,1 0-545,-20-19-1313,0 19-8425</inkml:trace>
  <inkml:trace contextRef="#ctx0" brushRef="#br0" timeOffset="17">18480 933 13805,'-20'0'672,"20"0"609,-19-19-224,19 19-64,0 0 128,0 0-512,0 0-97,19 0-127,-19 19-353,40-19 0,-20 0-384,1 0-834,17 0-896,-18 0-2370,1 0-7974</inkml:trace>
  <inkml:trace contextRef="#ctx0" brushRef="#br0" timeOffset="18">18719 676 12203,'0'-21'2082,"0"2"-1666,20 19 866,0-20-386,-1 20-95,21 0-64,0 0-385,-1 0-352,1 0-96,-1 20 96,1-1-192,1 2-96,-41-2-33,0 1 65,0 20 128,0-1 160,-20 1-96,-1-20 128,21 1-128,0-2 96,0 1 32,0-1-96,21-19 96,-21 20-64,20-20 0,-2 21 0,-18-21-32,0 20 64,0-20 32,0 19 0,-38-19 32,17 0-64,-19 20-160,1-20-544,19 0-2916</inkml:trace>
  <inkml:trace contextRef="#ctx0" brushRef="#br0" timeOffset="19">18759 1669 9833,'0'-20'3940,"0"0"-2467,0 20 449,0 0-993,0 0-257,0 0 289,0 0-32,0 40-352,0-20-321,0-1-96,0 21 64,19-20-320,-19 21 64,0-22-384,0 21-129,20 0-416,-20-20-640,20-1-2563</inkml:trace>
  <inkml:trace contextRef="#ctx0" brushRef="#br0" timeOffset="20">18838 2305 11242,'0'0'1281,"0"0"-864,0 0 1408,0 0-223,0 0-257,0 0-384,0 0-192,0 19 32,0-19-65,0 40-127,0-19-385,0 18-128,20-19-64,-20 0-448,19-1-129,-19 1-1056,20 0-1058,0 0-3426</inkml:trace>
  <inkml:trace contextRef="#ctx0" brushRef="#br0" timeOffset="21">19314 476 10249,'-20'0'224,"0"0"833,20 0 609,0 0 0,0 0-385,0-19-641,0 19-255,0 0-33,20 0-128,0 0 1,-20 0 31,20 0-96,0 0 32,-1 19-128,21-19-64,-19 21 0,19-21 0,-22 20-32,23-20 32,-21 0-32,-20 0-64,20 19 96,-20-19 0,19 20 0,-19 0 32,0 20-32,0-20 0,0 39 32,0 1-96,0 0 64,20 19-32,-20 1-32,0-2 96,0 2-32,0 0 128,20-1-224,-20 1 32,0 0 192,0-2-256,0 2 224,0 0-96,-20-1-32,20 0 64,0 21-96,0-20-32,20-1 96,-20 0 0,20-39 0,-20 21 0,20-23 0,-1 2-64,-19 0 32,0 0 128,20-20-128,-20 19-256,0-19 191,0 20 322,0-20-225,0-1 32,0 1 128,0 1-192,0-2 32,0 1 224,0-20-64,0 20-96,0-20 64,0 19-96,0-19 225,0 0-65,0 21 96,20-21 161,-20 0 31,0 0 257,0 0 95,-20 0-255,20 0-129,-20 0-127,20 0-97,-19 0-160,-1 0-64,-20 0-192,20 0-193,-19 0-95,-1 0-97,1 0-736,-1 0-1377,19 0-5286</inkml:trace>
  <inkml:trace contextRef="#ctx0" brushRef="#br0" timeOffset="22">17249 1828 2306,'0'0'1057,"0"0"-160,0 0 384,0 0-480,0 0-1,0 0-63,0 0 224,20 0 352,-20 0 161,0 0-1,0 0-128,0 0-64,0 0-320,0-19-192,0 19-96,0 0 31,0 0-191,0 0-129,0 0-320,0 0 32,0 0 97,20 0-65,1 0-96,-1 0-64,-2 0-64,23 0-513,-21 0-96,0 0-288,-1 0-864,1 0-2660</inkml:trace>
  <inkml:trace contextRef="#ctx0" brushRef="#br0" timeOffset="23">17210 1629 5028,'-20'20'1858,"20"-20"1185,0 0-705,0 0-320,0 0-897,0 0-320,0 0 96,0 0-65,20-20 33,-20 20-288,20 0-33,-1 0-319,1 0 95,0 0-352,21-20 0,-23 20 96,2 0-256,21-20-449,-21 20-192,-1 0-352,1 0-544,-20 0-2211,0 0-6726</inkml:trace>
  <inkml:trace contextRef="#ctx0" brushRef="#br0" timeOffset="24">5418 10074 8199,'0'0'865,"0"0"-192,0 0 1345,0 0-65,0 0-767,0 0-546,0 0-255,0 0 31,0 0 32,0 0-191,0 0-129,0 0-32,21 0 160,-3 0-32,2 0-32,1-19-95,19 19-33,19 0 64,-19 0-64,-1-20 32,21 20-160,-1 0 128,0 0-128,22 0 128,-2-20-64,-20 20 0,20 0 0,1-20 0,20 20 0,-21 0 0,0 0 0,0 0 0,1 0-96,-1 20 32,1-20 0,-22 0-64,3 0 128,18 0-32,-19 0-65,20 0 97,-22-20 32,21 20 1,-18-20 127,-2 20-192,-19-20 32,-1 20-32,1 0 64,-20 0-96,1 0 64,17 0 0,-38 0 0,20 0-64,1 0-1,-1 0-223,-2 0-160,-18 0-1570,0 0-4773</inkml:trace>
  <inkml:trace contextRef="#ctx0" brushRef="#br0" timeOffset="25">9587 10055 6021,'-20'0'1217,"20"0"641,-20 0-320,20 19 319,0-19-31,0 0-609,0 0-512,0 0-129,20 0-31,-20 0-193,0 0 1,20 0-129,-20 0-64,20 0 128,-1 0 129,1 0-129,21 0-192,-3 0 96,3 0-96,18 0 0,-19 0 65,19 0-97,-19 0 0,19 0-64,1-19 64,-1 19-64,20 0 0,-18 0 32,18 0 0,-19 0-32,-1-20 0,20 20 32,-18 0-96,-2 0 96,20 0 0,-19 0-32,19 0 96,0 0-192,21 0 160,-21 0-128,20 0 160,-18 0-128,-2 0 32,0 0 32,-20 0-96,21 0 128,-1-20-64,0 20 0,-20 0-32,22 0 0,-2-20 64,0 20-64,0 0 32,2 0 64,-22 0-128,20 0 128,0 0-64,-19 0 0,19 0 0,-20 0 0,2 0 0,18 20 0,-19-20 0,19 0-96,-20 0 96,20 0-96,2-20 288,-2 20-288,0 0 96,0-20 0,-18 20-160,-3 0 32,21 0-33,-18-20 161,18 20-96,0 0-32,0 0 128,2 0 0,18 0 32,0 0 32,0 0-64,1 0 0,-1 0 192,-20 0-31,20 0-97,-20 0 0,0 0-192,-18 0 128,-22 0-64,1 20-129,0-20 33,-21 0-64,1 0 0,0 0 64,-20 0-289,0 0-864,-20-20-2178,0 20-7528</inkml:trace>
  <inkml:trace contextRef="#ctx0" brushRef="#br0" timeOffset="26">10778 10571 4932,'-20'-20'7271,"0"20"-7047,1 0-224,-1-19 0,0 19 96,0 19 193,-19-19-65,-1 41-64,19-22-32,-17 21 32,17 0-32,21 19 289,0-19-1,0 0 1,21-1-161,-3 1-128,23-20 64,17 0-32,-17 0 97,18-20 287,1-20 1,-1 20-129,-19-40-160,-1 20-160,-19-20 32,0 1 33,-20 19-33,0-20-32,-20 1-64,-19-2-32,-1 2-32,0 19 32,-19 1 0,0 19 0,19 0 0,-1 0 0,3 39 32,18-19 32,20 20-128,0-1 96,20-19 160,0 20-96,39-20 32,-19-20 0,-1 20 0,1-20 1,19 0-65,-39-20-128,20 0-641,-21 20-608,1-20-1794,-20 0-8552</inkml:trace>
  <inkml:trace contextRef="#ctx0" brushRef="#br0" timeOffset="27">11135 10452 14189,'0'0'1954,"20"0"-2018,0 0 672,0 0 674,0 0-322,19 0-607,1-20-385,1 20-192,-23 0-705,22 0-993,-19 0-2979</inkml:trace>
  <inkml:trace contextRef="#ctx0" brushRef="#br0" timeOffset="28">11294 10412 10249,'0'40'1474,"-20"0"-33,20-21 577,0 21-769,20 20-736,-20-20-449,0 0-96,0-1-289,20-19-512,-20 20-1601,21-20-3107</inkml:trace>
  <inkml:trace contextRef="#ctx0" brushRef="#br0" timeOffset="29">11533 10651 9096,'0'40'5669,"19"-20"-4932,21-20 576,-20 19 129,19 1-193,21 0-833,-21 0-255,1-20-161,1 20-257,-23 0-191,23-20-353,-21 19-384,0-19-545,-20 0-832,0 0-1890</inkml:trace>
  <inkml:trace contextRef="#ctx0" brushRef="#br0" timeOffset="30">11890 10611 448,'-21'59'12492,"1"-18"-11916,-19-22 577,-1 21 289,1 20-770,-1-21-768,-19 1-2274,19 20-10987</inkml:trace>
  <inkml:trace contextRef="#ctx0" brushRef="#br0" timeOffset="31">9607 10134 960,'0'0'737,"-20"0"-160,20 0 31,0 0 962,0 0 480,0 0-385,0 0-223,-20 0-225,20 0 0,0 0-64,0 0-32,0 0-192,0 0-192,0 0-129,0 0-159,0 0-97,20 0-96,-20 0 32,0-19-63,20 19 63,-20 0-32,19 0 129,-19 0-225,20 0 128,0 0-128,1 0-32,-1 0-32,-2 0 65,2 0-1,1 0-224,-1 0 160,19 0-32,-19 0 0,20 0 0,-20 0-64,19 0 96,-19 0-96,20 0 0,-21 0-32,1 0 32,0 0 32,0 0-32,1 0-32,-3 0 64,2 0-32,21 0 160,-21 0-192,-2 0 96,3 0 64,-1 0-128,0 0 96,19 0-288,-19 0 480,0 0-223,20 0-98,-20-21 1,-1 21 64,1 0-64,0 0 64,0 0 1,1 0-1,-3 0-129,2 0 129,1 0 1,-1 0 31,18 0-128,-17 0 31,19 0 130,-20 0-33,19 0-160,1 0 160,-20 0-128,-1 0 32,21 0 64,-20 0-32,0 0 32,19 0-96,-19 0 96,1 0 0,17 0-32,-18 0-32,21 0 64,-21 0-96,19 0 128,1 0-96,0 0 64,-21 0-96,21 0 160,1 0-96,-23 0 0,22 0 0,-19-20 0,17 20 0,3 0 0,-21 0 0,0 0-64,19 0 32,-19 0 96,20 0-32,-21 0-385,21 0 706,0 0-385,-21 0-32,21 0-1,1 0 65,-23 0-32,23 0 64,-21-19-32,0 19 32,-2 0-64,23 0 32,-21 0 0,0 0 65,0 0-1,-1 0-161,1 0 65,20 0 32,-20 0-32,19 0 32,-19 0 32,21-20-32,-23 20 65,2 0-33,21 0-64,-21 0-33,-1 0 130,21-20-65,-20 20 0,0 0 0,-1 0-33,1 0 1,0 0 0,20 0 129,-40 0-162,19 0 97,1 0 1,0 0-1,0 0-64,1 0 64,-3 0 0,2 0-161,0 0 161,21 0 1,-23 0-98,3 0 130,-1 0-65,20 0 0,-20 0 0,-1 0 0,1 0-33,0 0 33,0 0 0,19 0-32,1 0 32,-20 0 32,19 0 1,2 0-66,-21 0 33,18 0-32,3 0 32,-21 0 65,19 0-98,-19 0-31,20 0 128,-20 0-128,19 0 96,-19 0-32,0 0-32,1 0 64,-3 0-64,22 0-64,-19 0 32,17 20 32,-18-20 32,21 0 0,-1 0 0,-21 0 0,21 0 32,-20 0-128,19 0 96,-19 0-32,0 0-32,21 0-96,-23 0 96,2 0-32,21 0 96,-21 0-64,19 0 32,1 0 64,-20 0-64,19 0 64,1 0-64,19 0 32,-19 0 0,-1 0 0,22 0 32,-3 0-64,3 0 32,-2 0 32,-19 0-64,19 0 32,-19 0-96,19 0 96,-18 0-64,-3 0 192,-18 0-256,1 0 96,-1 0-225,0 0-127,-1 0-193,-19 0 129,20 0 320,-20 0-128,0 0 127,0 0-31,0 0-1153,-20-20-3972</inkml:trace>
  <inkml:trace contextRef="#ctx0" brushRef="#br0" timeOffset="32">20406 1212 15150,'-19'20'64,"19"-20"448,0 0 225,0 0 160,0 0 448,0 0-96,19 0-512,21 0-417,19 0-95,21-20-65,-1 0 32,21 0-352,19 0 288,-1 0-96,-17 1-96,-2-1-481,-20 0-223,-20 20-257,-19-21 0,-1 21 0,-19 0-64,-20 0-1089,0 0-3972</inkml:trace>
  <inkml:trace contextRef="#ctx0" brushRef="#br0" timeOffset="33">20764 854 14862,'0'0'-193,"0"21"1,-20-21 0,-1 19-224,-17 20 416,-3-19 224,-18 40 128,-1-21-224,-19 2 481,20 18 512,19-19 0,-1 0-609,23-1 97,18 1 0,0-20-65,39 1-159,1 18 31,19-20-224,20 1-160,1-20-96,-1 21-769,1-2-1153,-1 1-2017</inkml:trace>
  <inkml:trace contextRef="#ctx0" brushRef="#br0" timeOffset="34">21120 7948 11306,'0'-20'1602,"0"20"-129,0 0 65,-18 0-97,18 0-192,0 0-704,18 0-385,-18 20 512,20 0 289,21 20-128,-2-1-192,1 1-193,0-20-128,-1 20-31,1-1-193,-1-18 0,21-2-96,-21 21-224,-19-20-225,0-20-287,1 20-1,-21-20-512,0 0-353,0 0-448,-21 0-2946</inkml:trace>
  <inkml:trace contextRef="#ctx0" brushRef="#br0" timeOffset="35">21438 7888 15919,'-20'20'1153,"20"0"-577,-19 0 737,-1 0 1,0 20-257,0-1-609,-19 1-256,19 20-96,0-21-96,0 1-32,0 0-224,1 0-384,19-1-321,0-19-128,0-20-545,19 21-1633,1-21-5958</inkml:trace>
  <inkml:trace contextRef="#ctx0" brushRef="#br0" timeOffset="36">21637 8207 4772,'20'0'12492,"0"0"-11852,-20 0 385,0 0 481,0 19-65,0 1-192,0 20-640,0-20-417,0 19-128,0 2-64,0-22-160,0 21-737,20-21-544,-20-19-321,19 21-288,1-21-1857,0 0-6503</inkml:trace>
  <inkml:trace contextRef="#ctx0" brushRef="#br0" timeOffset="37">22272 8207 11498,'20'0'1570,"-20"0"-673,0 0 1729,0 19-608,-20 1-1217,0 0-513,0 20-192,1-20-64,-21 19 0,20-18-256,0-2-449,20 1-608,0 0-705,0-20-2274,0 0-7110</inkml:trace>
  <inkml:trace contextRef="#ctx0" brushRef="#br0" timeOffset="38">22392 8047 14637,'0'0'1954,"0"0"-1666,20 20 1154,-2 20 544,2-20-353,21 20-704,-2 0-512,21-21-257,-21 21-64,1-20-128,0 0-160,-1 0-513,-19-20-608,21 0-673,-41 0-897,20 0-4260</inkml:trace>
  <inkml:trace contextRef="#ctx0" brushRef="#br0" timeOffset="39">22748 8008 16079,'-39'39'704,"19"1"-255,0 0 768,0 0 160,0 0-896,1 19-321,-1-19-512,20-1-513,-20 2-288,20-22-673,0 1-2818</inkml:trace>
  <inkml:trace contextRef="#ctx0" brushRef="#br0" timeOffset="40">22888 8207 14477,'59'19'961,"-19"-19"-96,0 20 672,-1 0 65,1-20-577,-1 20-673,-19 0-224,-20 0-224,0-1 128,0 1 0,0 1-64,-39-2 96,19 1-64,0 0 0,0-1 32,20 2-32,0-21-96,20 20 192,-20-20-64,40 19-192,-21-19-32,21 0-64,1 0-321,-23 0-384,2 0-480,1 0-2242</inkml:trace>
  <inkml:trace contextRef="#ctx0" brushRef="#br0" timeOffset="41">9687 10094 6117,'-21'0'1634,"21"0"-225,0 0-32,0 0 289,0 0-193,0 0-480,0 0-416,0 0 160,21 0-65,-21 0-223,20 0-65,18 0-64,-17 0 97,19 21-225,19-21-64,-19 0-32,19 0 32,20 0-32,0-21 0,-18 21 1,18 0-33,0 0 32,1-20 32,-1 20-96,-20 0-32,2 0-32,18 0 128,-20 0-96,1 0 32,-1 20-64,0-20 96,2 0-64,-3 0 0,22 0 32,-20 0 0,19 0-64,0-20 96,2 20 0,-22 0-96,20 0 32,0 0-256,1 0 544,-1 0-256,1 0-64,-22 0 0,23 0 128,-2 0-128,-20 0 96,22-19-96,-22 19 64,0 0-32,1 0 32,-1 0 0,1 0-64,-1 0 32,0-20 0,2 20 96,-2 0-192,1 0 96,-1 0 32,1 0-96,-1 0 128,20 0-32,-18 0-64,18 0 32,0 0 128,-20 0-256,22 0 128,-23 0 96,1 0-224,2 0 128,-2 0 0,1 0 0,-21 0 0,21 0 32,-1 0-64,-18 0 32,18 0 0,1 0 32,-21 0-32,21 20-32,-1-20 64,0 0-32,2 0 64,-3 19-32,23-19-32,-22 20 0,0-20-32,21 21 128,-21-21-128,20 19-32,1-19 128,-20 0 0,19 20-32,20-20-64,-20 0 97,2 0-1,-2 0-32,0 20-32,0-20 0,0 0 32,2 0 0,-2 0 0,20 19-32,-20-19 32,20 0-64,1 0 96,-1 0 0,-20 0-128,20 0 96,0 21-32,-18-21 0,-2 0 32,0 0 32,0 0-64,-18 0-128,18 20 192,-20-20-32,1 0-96,-21 0 64,21 19 64,-21-19-96,-19 0 96,21 0-128,-41 0 96,20 0-32,-20 0 0,0 0 0,0 0 0,0 0-64,-20 0 64,-1 0-288,21-19-161,-40 19-288,21 0-63,-1 0 95,0-20 0,0 20-31,0-21-1,-19 21-1185,-1 0-2114,20-19-2626</inkml:trace>
  <inkml:trace contextRef="#ctx0" brushRef="#br0" timeOffset="42">9924 10174 10602,'0'0'416,"20"-20"-384,0 20 480,0 0 610,0 0-33,19 0-449,1-20-384,-1 20-63,1 0 159,19-19 96,2 19-63,-2 0-193,1 0-64,-1 0 0,20-21 32,-18 21-64,18 0-96,-20 0 32,21 0 64,-1 0-96,-20 0 97,20 0-1,2 21 96,-22-21 0,20 0 32,2 0-96,-23 0-64,22 0 0,-20 0-31,-1 0-1,20 0 0,-19 0-32,-1 0 32,-18 0-64,18 0 128,-1 0-64,-17-21 32,19 21-128,-1 0 64,-19 0-32,19 0 96,0 0-128,-18 0 128,18 0 32,-19 0 160,0 0-224,-21 0-288,21 0 512,-20 0-288,19 0 64,-19 0-32,20 0-32,-1 0 0,1 0 64,1 0 32,-2 0-96,21 0 32,-21 0 32,1 0-32,19 0 32,-19 0-32,1-20 0,18 20 32,-19 0-64,19 0 32,-19 0 32,-1 20-96,21-20 96,-1 0-64,-18 0 32,17 0 32,1 0 32,2 0-128,-2 0 0,1 0 160,-1 0-96,2 0-32,-23 0 64,23 0-32,-2 0 0,-19 0 96,19 0-192,-19 0 96,-1 0 0,1 0-32,-1 21 32,1-21 0,-19 0 32,17 19-32,-18-19 0,1 0 32,19 0 96,-20 20 0,-1-20-31,21 0 31,-20 0-160,19 0 224,-19 0-64,20 0-64,-1 0-64,1 0 64,1 0-96,-23 0 64,23 0 0,-21 0-32,19 0 0,-19 20 32,0-20-32,20 0 32,-21 0-64,1 0 128,20 0-32,-20 0-96,19 0 128,-19 0-96,21 0 0,-3 0 64,-18 0-64,1 0 0,19 0 129,-21 0-33,1 0 0,0 0-64,0 0-64,-20 0 128,20 0-96,-1 0-64,1 0 96,0 0-96,0 0 128,0 0-32,-1 0-32,1-20-32,0 20 64,0 0-96,-20 0 128,21 0-64,-3 0 96,2 0-192,1 0 128,-1 20-128,0-20 96,-2 0 64,3 0 32,-1 0-192,0 0 128,19 0-64,-19 0 0,0 0 128,20 0-160,-1 0 160,1 0-96,-19 0-64,17-20 128,3 20-64,-21 0 32,18 0-64,-17 0 32,-1 0 64,0 0-32,0 20-64,-1-20 32,1 0 32,0 0-32,0 0 0,19 0 0,-19 0 32,0 0-32,0 0-32,19 0 0,-19 0 96,21 0 0,-3 0-64,-17 0 32,19 0-64,-20 0 96,19 0-32,1-20-128,-20 20 160,19 0-64,1 0 128,-20 0-128,19 0-128,-19 0 160,21 0 0,-3 0 96,3 0 0,-1 0 1,19 0-65,-19 0-64,-1 0 64,1-20 96,-1 20 64,-19 0-192,21 0 32,-21 0-128,-2 0 128,2 0-32,1-19-96,-1 19-96,0 0-32,-20 0-64,19 0-129,1 0-95,-20 0-193,0 0-384,0 0-993,0-21-4868</inkml:trace>
  <inkml:trace contextRef="#ctx0" brushRef="#br0" timeOffset="43">5518 10055 928,'0'0'1282,"0"0"-161,0 0-257,0 0-95,0 0-352,-20 0 127,20 0 321,0 0-64,-21 0-33,21 0 225,0 0 128,0 0-160,-20 0 128,20 0-96,0 0-64,-18 0-160,18 0-161,0 0-159,0 0-1,0 19-255,0-19-97,0 0 64,18 0 128,2 0-128,1-19-96,-1 19-32,0 0 96,19 0-32,1 0 33,-1 0-193,1 0 96,0 0 0,19 0-32,0 0 32,2 0-32,18 0-64,0 0-33,0 0-31,1-20 32,-1 20 96,21 0-64,-21 0 96,0-20-96,-19 20 64,19 0 0,0-20 0,-18 20 0,18 0 0,-20-20 0,1 20-64,-21 0 64,22 20 0,-23-20-32,23 0 64,-23 0-64,23 20 128,-22-20-128,1 0 96,0 0 0,-1 0-32,1-20 128,-19 20-31,-3 0 95,2 0-64,0-20-96,1 20 64,-21 0-64,0 0 32,0 0 0,-21 0-832,1 0-514,0 20-1921,2-20-8904</inkml:trace>
  <inkml:trace contextRef="#ctx0" brushRef="#br1" timeOffset="44">10401 8623 8071,'0'21'192,"0"-21"-64,0 0 833,-20 0 641,20-21 63,0 21-896,0 0-416,0-19 95,0-1 64,0 0 1,0 0-1,0 0-127,0 1-1,0-22 97,0 22-1,-20-21-64,20 21-223,-20-22 223,20 22-192,-20-1 32,20 0 33,-19 0-33,19 20 64,0-20-256,0 20 32,0 0-192,0 0 32,19 0 96,1 0-32,0 0 32,20 0-64,-20-20 64,19 20-32,1 0 0,-1 0 0,2-19 0,17 19-96,3 0 192,-2 0-128,1 0-32,19 0 32,0 0-64,21 0-128,-21-21 64,20 21 0,0 0 192,-18-19-96,18 19 32,-20 0-225,0-20 97,0 20-128,0 0 0,2-20 192,-2 20 96,0 0-129,0 0 129,20 0 0,1 20 96,-20-20-63,19 0 191,1 0-96,-1 0-32,0 0 0,0 20-128,0-20 96,1 0-64,19 0 96,-20 0-64,19-20 128,1 20-32,1 0 161,-1 0-97,1-20 0,-21 20-256,20 0 128,-20-20-128,19 20 64,-17 0-32,17-20-32,-19 20-160,0 0 192,21 0-96,-21-20 128,20 20-129,-20 0 226,1 0-226,-1 0 97,0 0 0,0-20 0,1 20 0,-1 0 96,0 0-64,-20 0-256,2 0 544,-2-19-320,0 19 32,-19 0 32,-1 0-32,-18-20 0,17 20-96,-17 0 160,-23 0-64,3-21-32,-1 21 96,0 0 0,-20 0 97,0 0-97,0 0 0,0 0-32,-20 0 96,20 0-96,0-19 0,0 19 0,20 0 0,-20 0-224,0 0 512,0 19-352,0-19 64,0 0 0,0 0 64,0 21-64,0-1-32,0-1 0,0 1-32,0 0 64,0 20-32,0 0 64,-20 19 96,20-19-160,0 0 33,0-1-33,0 2 64,0-22-32,20 1-32,-20 0 0,0-1 32,0 2-32,0-21-161,0 20-479,0-20-417,0 0-737,0 0-2530</inkml:trace>
  <inkml:trace contextRef="#ctx0" brushRef="#br1" timeOffset="45">16277 8405 10473,'20'40'673,"-20"-21"-225,20 2 513,-1 18 257,1-19-65,0 20-513,21-20-384,-23-1 417,2-19 288,21 21 160,-21-21-352,19-21-161,1 2 97,-1-1-32,1 0-193,-20-20-320,0 21-96,-1-1-544,1-1-993,-20 2-1506,0 19-10282</inkml:trace>
  <inkml:trace contextRef="#ctx0" brushRef="#br0" timeOffset="46">10341 11664 9865,'0'0'1569,"0"0"-95,-20 0 383,20 0-319,0 0-129,0 0-416,0 0-416,20 0 127,0 20 97,0 20-160,20-20-193,-1 19-256,1 1-128,19 0-96,-18-1-96,18 1-320,-19-21-65,-1 22-191,-19-1-161,20-20-32,-20-1-32,-20-19-416,19 0-1442,-19 0-2818</inkml:trace>
  <inkml:trace contextRef="#ctx0" brushRef="#br0" timeOffset="47">10798 11704 13228,'-20'0'1153,"0"0"-512,0 20 640,1-20 160,-1 40-95,-20-21-706,1 41-480,19-20-64,-21 19-128,21-19-224,20 0-384,0-20-193,0 0-64,0-1-320,20-19-1025,1 0-1986</inkml:trace>
  <inkml:trace contextRef="#ctx0" brushRef="#br0" timeOffset="48">11035 11942 16687,'0'40'449,"0"0"127,-18-20 802,18 19-97,-20 1-609,20-20-575,0 20-130,0-21-543,0 1-545,20-20-1281,-2 0-4389</inkml:trace>
  <inkml:trace contextRef="#ctx0" brushRef="#br0" timeOffset="49">11393 11883 9993,'-20'0'1634,"20"19"-1026,0-19 1666,20 0-640,1 21-385,17-21-480,3 0-225,18 0 97,-19 0-129,19-21-512,-19 21 32,0 0-480,-21 0-673,1 0-833,-20 0-2210,0-19-7591</inkml:trace>
  <inkml:trace contextRef="#ctx0" brushRef="#br0" timeOffset="50">11592 11724 12075,'0'20'769,"0"0"160,0 19 1281,0-19-513,0 20-576,0 20-480,0-22-353,0-17 0,0 19-159,0-20-258,0 19-479,0-19-577,20 0-1218,-20-20-3618</inkml:trace>
  <inkml:trace contextRef="#ctx0" brushRef="#br0" timeOffset="51">11989 11764 12203,'0'-20'1025,"0"20"192,0 0 449,0 0-257,0 20-128,20 19-512,0-19 160,19 20-160,1-20-353,0 20 129,19-2-353,-18-17-128,-3-1-160,3 20-321,-21-40-351,19 20 31,-19-1-448,0-19-257,0 0-511,-1 0-1859,-19 0-4740</inkml:trace>
  <inkml:trace contextRef="#ctx0" brushRef="#br0" timeOffset="52">12386 11704 13901,'-20'20'929,"20"0"-97,-19 19 962,-1 1-545,0 20-480,-21-20-705,23 19-128,-2-19-320,-21 0-321,41-1-929,0 1-1409,0-20-3106</inkml:trace>
  <inkml:trace contextRef="#ctx0" brushRef="#br0" timeOffset="53">12624 12002 11659,'39'0'1729,"-19"0"-1312,0 0 896,21 20-480,-41 0 95,18-20-735,3 20-1,-21-1-192,0 1 128,0 20-32,0-20 128,-21-20 225,3 20 191,18-20 33,0 19-129,-20-19-191,40 0-129,-20 20-128,18-20-32,3 0-448,-1 0-545,0 0-993,0 0-2114</inkml:trace>
  <inkml:trace contextRef="#ctx0" brushRef="#br0" timeOffset="54">13359 11664 12427,'-20'-19'1089,"20"19"353,0 0 544,0 0-513,0 0-384,0 19-384,20-19-1,-1 20-319,21 20 31,1-20-64,-3 0-191,23 19 31,-23-19-192,23 20 0,-22-20 32,1-1 32,-20 2-64,19-2 0,-39-19 0,20 19 64,-20-19 0,0 0 0,0 0 128,-20 0-128,1 21 0,-1-21 0,-20 20-96,20 0 128,-19-20-96,19 20 32,-21-20-256,21 20 128,2-1-769,-2-19-288,-1 20-256,21 0-64,-20-20-257,20 0-768,0 0-3172</inkml:trace>
  <inkml:trace contextRef="#ctx0" brushRef="#br0" timeOffset="55">13914 12062 11050,'20'19'1121,"-40"-19"-673,0 20 609,2 0 321,-23 20-129,1-20-480,-19 19-353,19-19-64,21 0-256,-21 0-480,40 0-1089,-20-20-2659</inkml:trace>
  <inkml:trace contextRef="#ctx0" brushRef="#br0" timeOffset="56">14311 11664 15502,'-20'0'128,"20"-19"-224,0 19 545,20 0 319,0 19-159,1 1-449,17 0-128,-18-20-32,1 40 64,19-20-64,-20-1 32,-20-19-64,0 20 32,0 0 0,0 0 0,-20-20 64,0 20-32,20 0 192,-20-20-224,20 19 33,0 2-33,20-2 64,-20 0-32,20 2 0,0-1 96,-1 0-224,1 0 128,0 19-96,-20-19 0,0 0 96,0 0 0,-20 0 64,0 0 0,1-1 288,-21 1-384,-1 0 128,3 0-96,18-20-128,-21 0-192,21 0-705,1 20-1153,-1-20-3011</inkml:trace>
  <inkml:trace contextRef="#ctx0" brushRef="#br0" timeOffset="57">6787 10412 8167,'0'0'609,"0"0"-417,0 0 801,0 20 288,0-20-256,0 20-160,0 0-256,0 0-33,21 20 65,-21-21-65,0 41-31,0-20-161,-21 20-64,21 19-127,-20-20-161,2 21 0,18 0 0,0-1-32,0-19 64,18-1 32,2 1 32,21-21 64,-21 1 64,19 0 161,1-1-161,-1 1-32,1 0-32,0 0 1,19-20-129,2 20-64,-2-20 192,-1 0-192,23-1-64,-22 1 224,20 0-160,-18 0 384,18 0 1,0 0-225,20-1-32,-20 21 128,40-20-160,1-20 32,-1 20-32,0 0-31,-1-20 31,2 0 32,-21 0-64,20 0-128,1 19 64,-21-19 0,20 0 32,-20 0-96,-19-19-96,-1 19 352,1 0-192,-41 0-64,1 0-32,-20 0-161,-1 0 65,-19 0-192,0 0-1,0 19-63,0-19 64,0 0 63,0-19-95,0 19-385,0 0-864,0 0-2083,0 0-3619</inkml:trace>
  <inkml:trace contextRef="#ctx0" brushRef="#br0" timeOffset="58">9587 11664 11434,'-20'0'2307,"0"0"-2147,20 0-32,0 0 641,0 0 416,20 20-96,0 0-609,19-20-63,1 20-97,1 0 352,-3 0-223,3-1-97,-2 1-160,1 0 33,0-20 63,-21 20 0,21 0 97,-20-20-193,-20 20 128,20-20-32,-20 19 33,-20-19-33,0 21-64,0 17-192,0-17 96,1-1-64,-21 20 0,0-20-32,21-1 96,-21 1-95,19 0-130,1 0-383,2 0-865,-2 0-609,-1-1-1281,1-19-7047</inkml:trace>
  <inkml:trace contextRef="#ctx0" brushRef="#br2" timeOffset="59">19016 10253 11723,'0'-19'1313,"0"19"320,0 0-95,0 0 127,0 0 65,0 0-481,0 0-800,0 0-1,21 19 129,17 1-65,-17 0-31,39 20-193,-21-1 0,1 1-160,19 20-64,1-21-32,-21 1-64,22-20-32,-23 20-96,3-20-256,-21-20-65,0 20-127,-20-20 31,0 0 33,0 0-193,-20 0-352,20-20-769,-20 20-1633,0-20-6791</inkml:trace>
  <inkml:trace contextRef="#ctx0" brushRef="#br2" timeOffset="60">19492 10253 11627,'0'-19'4228,"-18"19"-3428,18 0-672,-20 0 129,0 19 351,-1 1 257,1 0-577,0 20-192,1 20-32,-1-1-64,-20-19 97,20 19-65,1-18 32,-1-22-321,20 21 129,-20-40-288,20 19-417,0-19-768,20 0-1218,0 0-3267</inkml:trace>
  <inkml:trace contextRef="#ctx0" brushRef="#br2" timeOffset="61">19751 10551 11979,'0'-19'1794,"0"19"-385,0 0 865,0 0-833,20 0-736,-20 0 64,0 19-193,0 22-191,0-22-33,19 1 0,-19 19-256,0 2 1,0-22-129,0 1-289,0 0-63,0 0-289,0-20-448,0 0-641,0 0-1248,0 0-5190</inkml:trace>
  <inkml:trace contextRef="#ctx0" brushRef="#br2" timeOffset="62">20128 10412 11146,'0'0'2787,"0"0"-2147,0 0 1090,0 0 0,0 0-385,20 20-288,19-20-545,1 0-159,1 0-161,-3 20 32,3-20-320,-1 0-224,-21 0-545,1 0-769,0 0-960,-20 0-3268</inkml:trace>
  <inkml:trace contextRef="#ctx0" brushRef="#br2" timeOffset="63">20327 10253 7366,'-21'20'5253,"21"0"-4099,0 0 1184,0 20-224,0 0-353,-18-1-832,18 21-737,-20-20-159,20 20-130,0-21-191,0-19-577,0-1-448,20 2-513,-2-21-2081,3 0-8681</inkml:trace>
  <inkml:trace contextRef="#ctx0" brushRef="#br2" timeOffset="64">20585 10273 17328,'0'40'192,"19"-40"-128,1 20 961,0 0 481,21-1-449,-3 21-609,3-20-480,-3 0 32,-17 20-32,19-21-192,-20 2-545,-1-2-416,21-19-353,-40 20-1312,20-20-4101</inkml:trace>
  <inkml:trace contextRef="#ctx0" brushRef="#br2" timeOffset="65">20922 10273 12427,'-39'60'1121,"19"-21"-256,0 1 961,0 0-193,-1 0-736,-17 0-705,38-1-288,-20 1-320,20 0-449,0-21-1409,0-19-4260</inkml:trace>
  <inkml:trace contextRef="#ctx0" brushRef="#br2" timeOffset="66">21161 10511 15406,'20'-19'320,"-20"19"-224,20 0 2115,-1 0-866,1 0-512,20 0-321,-20 0-192,-1 0-256,1 19-64,-20 2-64,0-2-64,0 1 0,-20 1-64,-19-2 96,19 1 128,0 0 32,0-1-128,20 2 224,0-1-288,0-20 128,20 0 96,0 0-288,20 0-673,-21 0-512,41 0-801,-21-20-4613</inkml:trace>
  <inkml:trace contextRef="#ctx0" brushRef="#br2" timeOffset="67">21657 10353 14958,'20'-20'128,"0"20"96,19 0 1602,1 0-673,-1 0-320,1 0-609,21 0-128,-43 0-192,23 0-1057,-41 20-2050,0-20-11275</inkml:trace>
  <inkml:trace contextRef="#ctx0" brushRef="#br2" timeOffset="68">21796 10511 15438,'39'0'417,"-19"0"127,0 0 1154,0 0-769,19 0-769,-19 0-417,-20-19-1088,21 19-2114,-21 0-8488</inkml:trace>
  <inkml:trace contextRef="#ctx0" brushRef="#br2" timeOffset="69">22213 10214 12427,'39'-21'192,"1"21"897,-1 0 1474,1 0-962,1 0-512,-3 21-512,3-21-321,-21 20-128,-20-1-64,0-19-352,0 20-160,0 0 95,-20 0 65,20 0 96,-20 0 256,20-1-64,0-19 96,0 21-96,20 18 0,0-19 192,-20 0-160,19 0 64,1-1-64,0 2-32,-20-21 0,0 19-32,0 1 96,0 1 65,-20-21 223,20 0 32,-20 19-95,1-19-129,-1 0-64,0 0 0,-1 0-64,-17 0 32,18 0-96,-21 0-64,2-19-545,-1 19 1,-19 0-1186,-1 0-5285</inkml:trace>
  <inkml:trace contextRef="#ctx0" brushRef="#br2" timeOffset="70">19314 11028 9064,'-20'0'449,"0"0"31,1 20 673,19-20 128,-20 0-320,20 0-512,0 0-193,0 0 384,20 0 33,-1 0-32,-19 0-65,20 0-31,0 0-1,0 0-63,0 0-289,19 0 0,2 0 0,17 0-96,3 0 129,-2 0-225,20 0-32,20 0 32,-18 0 32,18 0-32,0 0 32,0 0-96,21 0 64,-2 0 32,1 0-161,0 0 33,1 0 32,18 0 32,1 0 32,1 0 32,18 0 32,2-20-32,-2 20 32,0-19 129,22 19 255,-2 0-64,-20-21 289,2 21-353,-22 0-127,1 0-33,-19 0-192,-21 0-32,-40 0-417,-19 0-127,-40 0-225,-20 0-1505,-39-19-4197</inkml:trace>
  <inkml:trace contextRef="#ctx0" brushRef="#br2" timeOffset="71">2381 3099 6982,'0'0'1506,"0"0"-65,0 0-480,0 0-128,0 0 192,0 0-32,0 0-193,0 0 1,0 21 0,0-21-129,0 0-63,19 0-193,-19 0-63,0 0 31,0 0-160,0 19 129,0-19-161,0 0 0,0 20 0,0-20-128,0 0 225,0 19-193,20-19 0,-20 0 0,0 21-32,20-21-32,-20 20-32,0-20 32,20 20-32,1-20 32,-21 0 0,18 20 0,-18-20 96,20 19-96,-20-19 32,20 0 0,-20 0-64,0 20 64,21-20-64,-21 20 64,0-20-96,0 0 160,20 0-95,-20 20-1,18-20-64,-18 0 64,21 20 0,-21-20 0,20 20-128,-20-20 256,0 0-256,20 20 128,-20-20-32,20 0 64,-20 19-32,0-19-128,19 20 96,-19-20 32,0 0-32,20 20 64,-20-20-96,0 20 64,20-20-64,-20 20 64,20-20-64,-20 20 64,0-20-64,20 0 32,-20 19 32,0-19 32,19 20-96,-19-20 64,20 0 0,-20 21 32,0-21-96,20 19 32,-20-19-64,20 20 160,-20-20-96,20 0 0,-20 20 0,21-20 32,-21 19 32,0-19-96,18 21 32,-18-21 64,0 0-96,20 20 32,0-20 32,-20 0-64,0 19 96,21-19-64,-21 0 128,20 20-288,-20-20 224,0 0-64,18 20-64,-18-20 96,0 0 0,0 20-32,21-20-32,-21 0 96,20 20-64,-20-20 32,20 0-64,-20 20 64,0-20-32,20 20 32,-20-20 32,0 0-160,0 19 160,19-19-96,-19 0 32,20 21 0,-20-21 96,20 19-192,-20-19 32,20 20 160,0 0-128,-20-20 96,0 20-64,19-20-32,-19 20 32,20 0 0,-20-20 32,20 19-32,-20 1 96,20-20-160,-20 21 32,20-2 0,-20-19 32,19 20 32,-19 0 0,20-20-64,0 19 0,-20 2 0,21-21 96,-1 19-64,-20 1 0,18-20-64,2 20 128,1 0-64,-21 0 32,20-20-32,0 20-32,-20-1 64,19 2-64,-19-21 32,20 19 32,-20 2-64,20-21 64,-20 19-64,20 1 32,0 0 0,-20-20 64,19 20-96,1 0-64,-20-20 128,20 20-64,-20-1 64,20-19-32,-20 20 0,20 0-32,-20-20 64,19 20 96,-19-20-224,20 20 0,-20 0 128,20-20-32,0 19 32,-20 2-32,21-21 32,-21 19-128,20-19 128,-20 20-32,18-20 0,-18 20 32,20-20-64,-20 19 32,0-19 0,21 21 0,-21-1-32,20-20 96,0 19-96,-20 2 96,19-21-160,1 19 128,-20 2-64,20-21-224,0 20 448,-20-1-128,20-19-96,-20 20 64,19 0-96,1-20 96,-20 20-64,20 0 32,0-20-64,-20 20 256,20-20-640,-1 19 832,-19 1-544,20-20 96,0 20 128,-20-20-64,20 20-32,1 0 0,-21-20 96,18 20 0,2 0-128,-20-20 64,21 19 0,-1 2 0,-20-21 0,20 19 0,-2 1 0,3-20 0,-21 21 0,20-21 0,0 19 32,-20 1-32,20-20 0,-1 20 32,1-1-32,0-19 128,-20 21-192,20-1 32,0-20 160,-20 19-224,19-19 128,1 20 0,-20-1-64,20-19 0,0 21 96,-20-1-32,21-20 0,-21 20 0,20-1 64,-20-19-128,18 20 64,2 0-32,-20-20 32,21 20-32,-1 0 0,-20-20-32,20 20 64,-2-20-64,-18 20 96,21-1-128,-1-19 96,-20 20 0,20-20-32,0 20 0,-20 0 32,19 1-64,1-21 64,0 19-64,-20 1 96,20-1-32,0 1-32,-1-20 0,1 21 129,-20-1-65,20-1 64,0-19-64,1 20 32,-3-1-128,2-19 64,-20 21-32,20-1 32,1-20 32,-21 19 0,20 1 96,-2 0-192,3-20 192,-21 20-64,20 0-96,0 0 64,0-20-64,-20 19 97,19 1-65,1 0-32,0 0-96,0 0 288,-20-20-224,20 20 64,-1 0 32,1-1-32,0-19 128,0 21-192,-20-2 96,20 1-64,1-20 96,-3 21-128,-18-2 128,20-19-128,-20 20 64,21 0-32,-1-20 32,-20 19 32,20 2-64,-20-21 32,18 20-32,3-1-32,-21-19 128,20 20-96,0-20 32,-20 20-32,20-20 0,-1 20 0,-19-20 0,20 20 0,-20 0 0,20-20 32,0 0 0,-20 19-96,20 1 160,-20-20-96,19 20 0,-19-20 0,20 20 32,-20-20-64,20 20 96,0-20-96,-20 21 32,20-21 32,-1 19 65,-19-19-161,0 19 128,20-19 0,-20 21-96,20-21 128,-20 19-64,21-19 128,-21 21-224,20-21 128,-20 0-64,18 19 64,-18-19-32,20 20-96,-20-20 128,0 0-32,21 20 0,-21-20 0,20 20-32,-20-20 32,0 0-128,20 0 320,-20 20-288,19-20 64,-19 20-96,0-20 192,20 19 0,-20-19-160,20 0 64,-20 20 32,20-20 0,-20 20-64,20-20 32,-20 0 32,19 20-32,-19-20 64,0 20-128,20-20 32,-20 0 96,20 20-96,-20-20 160,20 19-256,-20-19 192,20 20-32,-20-20-64,21 0 32,-21 20 32,18-20-32,-18 20 32,20-20-64,0 20 64,-20-20 32,21 20-96,-21-20 0,20 0 128,-20 19-256,18-19 32,3 21 320,-21-21-128,20 0-96,0 19 64,-20-19 32,20 21-96,-1-21-32,-19 19 96,20-19 32,-20 20-64,20-20 33,-20 20 31,20-20 0,-20 0-128,0 20 64,20-20-64,-20 0 128,0 20-64,19-20 32,-19 0-96,0 0 64,0 0 32,0 0-161,20 0 65,-20 0-32,0 0 0,0 0-64,0 0 64,0 0 160,0 0-192,0 0 160,0 0-32,0 0-64,0 0 128,20 0-64,-20 0 0,0 0 128,0 0-224,0 0 160,0 0-32,0 0-32,0 0 128,0 0-128,0 0 64,0 0-64,0 0 64,20 0 0,-20 19-32,0-19-32,0 0 96,0 0-63,0 0 31,0 0-64,0 0 32,0 0-64,0 0-65,0 0-223,0 0-384,0 0-962,-20-19-1345,20 19-5605</inkml:trace>
  <inkml:trace contextRef="#ctx0" brushRef="#br2" timeOffset="72">7980 8127 256,'0'20'11627,"0"-20"-11403,0 0-192,0 0 641,0 0 768,18 0-512,2 0-385,1-20-383,-1 20 31,18 0 320,3 0-191,-21 0-354,19 0-543,1 0-1250,0 0-1697,-1 0-1506</inkml:trace>
  <inkml:trace contextRef="#ctx0" brushRef="#br2" timeOffset="73">1667 3159 13196,'0'19'-448,"0"-19"640,0 0 576,0 0 546,0 0 255,0 21-864,18-21-449,2 0-128,21 0-96,-21 20-64,19-20-2306</inkml:trace>
  <inkml:trace contextRef="#ctx0" brushRef="#br2" timeOffset="74">10620 12598 5220,'0'20'1442,"0"-20"-673,0 0 1537,0 0-641,0 0-704,0 0-288,0 0-33,0 0-31,0 0-64,0 0 63,18 0-95,-18-20-161,0 20-64,0 0-96,0 0 1,0 0-129,0 0 0,0 0 0,0 0 32,21 0 0,-21 0 0,20 0 32,0 0-32,0 0 32,-1 20-64,1-20-64,0 0 32,20 0 0,-1 0-64,-19 0 64,20 0-32,-1 0 0,22 0 33,-23 0-33,23 0-33,-2 0 66,1 0-33,-1 20 0,0-20 0,2 0 0,18 19 64,-20-19 0,21 0-64,-1 0 128,0 0-32,0 0-128,21 0 0,-20 0 64,19 0-32,1 0 0,-1 0 32,0 0-32,0 0-32,19 0 128,-19 0-128,2 20 0,17-20 64,-19 0 32,21 0 32,-21 0 96,20 0-192,-20 0 160,21 0-64,-21 0 97,0 0-129,0 0 160,1-20-288,-1 20 128,0 0-64,-20 0 64,0 0-64,2-19-352,-22 19-257,1 0-992,-21 0-2211</inkml:trace>
  <inkml:trace contextRef="#ctx0" brushRef="#br2" timeOffset="75">6271 6637 1121,'0'0'4099,"0"0"-3074,0 0-800,0 0 351,0 0 353,20 0 64,-20 0-224,0 0-193,0 0 193,0 0 96,0 0-96,0 0 31,0 0-159,0 0-257,0 0-192,0 0-127,0 0 63,20 0-96,1-19 32,-1-2-32,-2 21-32,23-20 32,-21 0 0,19 0-32,-19 0-32,20 1 32,-1-1-32,1-20 32,0 20-32,19 0 0,-18-19 64,18 18 0,-19-18-32,19 19 160,-19-20 160,-1 20 65,1 1-193,-20-2-192,0 2 0,-1 19 32,-19-20 0,20 20-32,-20 0 32,0 0 64,0 0-96,0 0-96,0 0-289,0 0-575,0 0-1122,0 0-2307</inkml:trace>
  <inkml:trace contextRef="#ctx0" brushRef="#br2" timeOffset="76">7006 6080 6598,'0'-20'416,"0"20"225,0 0 928,20 0-448,-20-20 64,20 20-576,0 0-385,-1 0 32,21-19 161,-19 19 255,17-20-95,3 20-225,-21 0 65,18-20 63,3 20-192,-21 0-223,0-20-65,-1 20 0,-19 20 32,20-20 32,-20 0 96,0 20 64,0 0 64,0-20 33,0 19-225,0 1 32,-20 0-64,20 0 32,-19 0-32,-1 0-64,0 0-64,0-1-160,20 2-481,0-2-1281,0 1-3555</inkml:trace>
  <inkml:trace contextRef="#ctx0" brushRef="#br2" timeOffset="77">4208 1987 4195,'-21'-20'2018,"1"20"-64,0-20-769,0 20-480,1-19 192,-1 19 0,-20 0-225,1-20-127,-21 20-321,21 0-128,-1-21 0,-19 21-96,18 0 0,-19 21 0,1-21-96,19 20 32,-19-20 32,-20 19-32,18 21 32,-18-20 0,20 20 0,-1 19 0,21-19-32,-1-1-64,1 1 32,-1 0 96,-1-19-64,23 17-33,-23-17 65,21-2 0,0 2-32,-19-2 64,19 1-32,20 0 0,-20 0 0,20-1-32,-20 1 0,20 0-32,-20 0 160,20-20-96,0 20 64,-19 0-64,19-1 0,0 1 32,0 1-32,-20-2 64,20 1-64,0 19 0,0-18-96,0-1-160,0 19 127,20-20 97,-20 2 0,0-1 64,19 20 0,1-20-32,-20 19 160,20-19 33,20 0 63,-19 20-96,-3-21-64,22 21-32,-19-19 0,-1 18 0,-2 1-96,3-20 160,-1 20 96,0-21-64,0 21 33,19-20-97,-19 0 0,0 20 0,19-21 32,-19 1 32,0 20-64,20-20 0,-1 19 0,-19 2 64,21-2-64,-3 0 32,3 2 0,-2-2-31,-19 1-65,20 0 32,-1-1 32,1 1-64,0 0 32,-1 0-32,1-1 32,1 2 0,-3-22-32,3 21 64,-2 19-32,1-19 32,0 0-96,-1-1 96,1 1-64,-1 0 0,1 0-32,1 0 32,18 19 32,-19-19-32,19 0 32,-19 0 0,-1-1 32,1-19 128,-1 20 96,1-1 1,1 1-1,-21 1-192,18-2 32,-17-19-96,19 20-32,-1-1 96,-19-19-224,20 20 128,-21 0-32,1-1-32,0-18 96,0 18 0,0 1 32,-1 0-32,1 0-64,0-1 64,0 0-32,1 2 32,-21-2 0,18 1-64,2 0 64,0-20-32,1 19 0,-1 1 0,-2 1-32,23-2 0,-21 0 32,19 2 0,-19-2 0,20 1 0,-1-1 0,-19-19-32,20 20 64,1 0-32,-3-21 32,-17 21 0,19 0 0,-1-20-32,1 19 0,-1 1 0,1-20 0,0 20 32,-1 0-32,1-21 32,-1 22 0,1-22 97,1 21 95,-3-20-32,3 20-64,-2-21-32,1 21 0,0-20-32,-1 21-64,1-3 64,1-17-64,-3 19 64,3-21-31,18 1-1,-19 0-97,-1 0 65,1 20 97,0-21-65,-1 1 32,1 0 0,-1 0-32,1-20 0,1 20-32,18 0 32,-19-1 0,-1 1-64,1 0 32,19 0 32,-39 0-32,20-20 0,-1 20 0,1-20 32,19 0-32,-18 19 32,-1-19-64,19 0 0,-19-19-64,-1 19 64,1 0-32,-1-20 64,1 20 0,1-20 32,-3 0-32,3 20-32,-3-20-64,3 0-129,-1-19 65,-1 19 64,-19 0 32,20 0 64,-20-19 0,-1 19 0,21 0 0,-20-20 0,19 1-32,-19 18-160,1-19 32,-1 2 64,0 17 64,19-19 32,-39-19 32,20 19-32,0 0-32,0-19 32,-1-1 0,1 0 0,0 0 0,0 1 32,0-1 64,-1 1-96,-19-1 96,20-20 32,0 2 0,-20 18-64,20-20-32,-20 1-64,20-1 64,-20-20-64,0 22 32,0-2 0,0 1-32,0-1 64,-20 0 0,0 21-128,20-20 448,-20-2-224,0-18-31,1 20-1,-1-1-64,0-19-64,0 19 32,0 1 0,1-1 32,-21-19 0,20 20 64,-19-1 64,19 1 64,-21 19-32,3-19-128,-3-1 33,21 0-97,-19 1 0,-1 0-33,0-1 33,1 21 33,-1-21 31,-19 20-64,-2 1 192,2-1 160,19 1-160,-19-1-128,-1 19-32,-19-17-32,20-2 64,-2 20 33,2-20-65,-20 21-161,19-21 161,1 21-32,-20-1 0,18 1 129,-18 18-129,0-19-32,0 2 32,-1-3-193,1 21 482,-1 0-353,-19-19-225,20 19 546,-1-20-289,0 20 96,1-19-64,0 19-129,0 0 226,19 0-65,21 20-64,-21-20 32,1 0 0,-2 1 0,-38-1 32,20-1-32,-20 21 32,20-19-64,-21-2 0,1 21 0,20-19 32,-20 19-225,0-19 97,-2 19 32,2 0-256,-1 0-577,1 0-1377,-19 19-7143</inkml:trace>
  <inkml:trace contextRef="#ctx0" brushRef="#br2" timeOffset="78">6510 3556 10025,'0'0'545,"-20"0"1024,20-20 257,0 20-193,0 0-512,0 0-672,0 0-481,0 20-32,0 1 160,0 18 0,20 0-32,0 2-32,0-22-32,-1 21 96,1-20 64,20-20 160,-20 0 225,-1 0 192,21-20-161,-20 0-127,-20 0-129,21-19-32,-21-1-160,-21 20-64,21-19-64,-20 18-32,20 1-256,0 20-192,0 0-225,0 20 225,20 20 480,1 19 0,17-18 32,-17 38 64,-1-19 32,0-1 128,-2 1-32,3-1-160,-21-18 417,20-2 127,-20 0-31,-20-18 128,-1-2 63,3 1-159,-2-20-97,0 0-223,-21 0-161,2 0-192,19-20-353,0 1-351,0-2-642,1 2-512,19-1-480,0-19-3299</inkml:trace>
  <inkml:trace contextRef="#ctx0" brushRef="#br2" timeOffset="79">6927 3616 17264,'20'-20'448,"-1"20"1506,-19 0-1377,20-19-97,0 19-63,0 0-321,0 0-160,19 0-929,-19 0-1185,0 0-3075</inkml:trace>
  <inkml:trace contextRef="#ctx0" brushRef="#br2" timeOffset="80">7026 3715 11562,'0'40'161,"20"-40"1344,0 0-288,-1 0-128,21 0-512,-19 0-898,-1-20-2657,-2 20-7304</inkml:trace>
  <inkml:trace contextRef="#ctx0" brushRef="#br2" timeOffset="81">7383 3398 10441,'0'0'5029,"0"0"-5029,0 19 1153,0-19 353,0 20-193,0 20-32,20 0-416,-20-1-224,20 1-97,-20 19-128,20-18-255,0 18-65,-1-19-32,-19 0-288,20 0-129,0-21-416,-20 1-255,0 0-866,0-20-2498</inkml:trace>
  <inkml:trace contextRef="#ctx0" brushRef="#br0" timeOffset="82">17330 11764 15534,'-20'0'641,"20"0"480,0 0-256,20 0 352,-2 19-96,2 1-320,21 20-33,18-20-255,1 40-1,-21-22-351,21 23-33,-1-21-32,-18-1-224,-3 1 32,3 0-193,-1-21-63,-21 21-289,1-40-95,0 0-546,-20 0-63,20-20-929,-20-19-2210,0 19-5702</inkml:trace>
  <inkml:trace contextRef="#ctx0" brushRef="#br0" timeOffset="83">17846 11764 13837,'-20'19'1313,"-20"1"32,19 20 321,-17 0-417,-3 19-576,1 1-289,1 0-160,-1-1-352,20 1 96,1-21-160,-1 1-129,0-20-319,20 0-385,20-20-705,0 0-1024,-1 0-3781</inkml:trace>
  <inkml:trace contextRef="#ctx0" brushRef="#br0" timeOffset="84">18261 12181 15246,'-18'0'480,"18"19"673,0 1 385,0 0-321,0 0-608,0 20-321,18-21-128,-18 1-128,0 20 0,21-20-256,-21 0-417,0-1-288,20-19-608,-20 0-1794,20 0-5958</inkml:trace>
  <inkml:trace contextRef="#ctx0" brushRef="#br0" timeOffset="85">18441 12022 16143,'0'20'961,"0"-20"-801,19 0 673,1 0 128,0 0-193,21 0-479,17 0-225,-17-20-32,-21 20-417,19 0-736,-19 0-1185,-20 0-2531</inkml:trace>
  <inkml:trace contextRef="#ctx0" brushRef="#br0" timeOffset="86">18599 11823 12619,'0'40'289,"0"-1"768,0 1 608,0 0-416,0 20-512,21-21-737,-21 21-96,0-20-480,0-1-225,20 1-416,-20-20-609,20-20-737,-1 0-1216,1 0-2978</inkml:trace>
  <inkml:trace contextRef="#ctx0" brushRef="#br0" timeOffset="87">18818 11863 14285,'20'39'801,"0"1"864,-1-21-31,21 22-129,1-1-832,-3-20-385,23-1-192,-22 21 0,1-20-224,-1-20-576,-19 20-417,0-20-705,0 20-1249,-20-20-3331</inkml:trace>
  <inkml:trace contextRef="#ctx0" brushRef="#br0" timeOffset="88">19156 11863 13676,'-20'60'193,"0"-22"1472,-21 23 545,23-21-993,-2 19-896,-21 1-225,41-21-609,-20 1-63,20 0-97,20-40-576,0 19-993,1-19-2659</inkml:trace>
  <inkml:trace contextRef="#ctx0" brushRef="#br0" timeOffset="89">19255 12081 5861,'39'20'3299,"1"-20"-1217,-20 20 833,-1 0-897,21 0-769,-19-20-704,-1 20-129,-20-1 32,0 1-63,-20 0-161,-1 0 64,1 0-128,0 19 0,1-19 1,19 1 31,0-2-192,0-19 96,19 0-32,21 0-160,-19 0-641,19 0-672,-1 0-1442,-19 0-7270</inkml:trace>
  <inkml:trace contextRef="#ctx0" brushRef="#br0" timeOffset="90">20268 11823 10537,'0'0'1378,"0"-20"-161,-21 20-192,1 20-641,-20 0 289,1 0-65,19 0-191,-20-1 127,1 21-127,-1-21-1,20 2 193,20-1-385,0 0 32,20 0 225,0-20-129,20 39-96,-1-19-256,21-20 0,-21 20 96,22 0-160,-23-20-416,3 20-481,-21-20-1025,0 20-2402</inkml:trace>
  <inkml:trace contextRef="#ctx0" brushRef="#br0" timeOffset="91">20644 11724 12812,'20'-20'576,"1"20"129,17 0 1185,-17 0-994,19 0-575,-1 20-289,-19 0 0,20 0-64,-21-1 32,-19 1-64,0 20 0,0-20 64,0 0 32,-19-1 32,-1 2 224,0-2-32,0-19-64,20 19 1,20 2-482,0-21 930,0 20-705,19 0 32,1 0 96,-1 0-32,-19-1-32,20 1-32,-40 0 64,0 0 0,0 0 128,-20 0 193,0-20 255,-19 19 97,-1-19-321,0 20-352,1-20 96,-1 0-256,19 0-384,3 0-129,18 0-832,-20 20-737,20-20-3268</inkml:trace>
  <inkml:trace contextRef="#ctx0" brushRef="#br0" timeOffset="92">17051 12121 6534,'20'0'3811,"-20"0"-2594,0 0 609,-39 0-320,19-20-674,-20 20-607,1 20-193,-1-20-32,-1 20 64,-18 0-32,19 0 96,1 19-32,-1 1 32,20 0 32,-19 20-32,19-1 97,20-19 95,-20 19-32,20-19-32,20 0 193,0 0 63,19-1 1,1 21 31,19-21-191,1 2-1,20-2-128,-1-19-160,0-1 0,20 2-96,-19-1 96,0 0-32,-22-20-256,3 0 64,-2 20-128,-39-20-97,19 0 65,-39-20 288,0 20-352,0 0-161,0 0-31,-19 0-481,-1 0-673,0 0-1569,20 0-2947</inkml:trace>
  <inkml:trace contextRef="#ctx0" brushRef="#br0" timeOffset="93">17508 12817 3042,'0'0'0,"0"0"-608,-20 0 672,20 0 0,20 0-160,-20 0 0,0 0 256,0 0 1057,0 0 417,0 0 223,0-21 257,0 21 64,0 0-352,0 0-320,0 0-289,0 0-256,0 0-385,0 0 449,0 0-480,0-20-385,0 20-64,0 0 64,0 20-192,0-20 352,0 21-224,20-21 1,-1 20-1,1-1 64,0 1-64,20-20-96,-21 19 0,1 2 64,20-1-32,-19-20 0,-3 20-32,-18 0 288,0-1 1,0-19-33,-18 20 128,-3-20-192,1 20-96,-20 0-96,1-20 0,19 20-96,-20 0-384,21-20-353,-1 20-480,0-20-769,0 19-2947</inkml:trace>
  <inkml:trace contextRef="#ctx0" brushRef="#br0" timeOffset="94">18640 12936 14445,'0'-20'1345,"20"-1"-256,-20 2 65,0 19-706,0 0-544,0 0 192,0 19-64,-20 22 0,20-1 0,20-1 0,-20 1-32,19-20 96,1 20-32,20-21 0,-1-19 193,1 20-193,0-40 160,-1 20 224,-19-19-31,21-1-289,-23-20-96,-18 20-32,20 0-128,-20 0-32,0 20-545,0 0 577,0 0-64,0 0 160,0 40 64,0 0 32,0 0 0,0-1-128,0 21 0,0-21 96,0 21 0,20-20-32,-20 0 288,-20-1 224,20 1 33,-20-20-129,2 0-31,-23 0 63,21-20-256,-19 20-160,19-20-64,-20-20-256,20 20-289,1-20-640,-1 0 0,0 0-833,20 1-1729,0-2-5158</inkml:trace>
  <inkml:trace contextRef="#ctx0" brushRef="#br0" timeOffset="95">19294 13015 5669,'20'0'10410,"0"0"-9834,0 0 481,-1 0 321,1 0-930,21 0-448,-21 0-224,18 20-353,-17-20-608,-1 0-1025,0 20-3619</inkml:trace>
  <inkml:trace contextRef="#ctx0" brushRef="#br0" timeOffset="96">19454 13055 6149,'-61'20'5381,"61"0"-4612,-20-20 320,20 20-256,20-1 160,-20-19-449,41 20-351,-21-20-97,18 0-96,-17 20-1057,19-20-4837</inkml:trace>
  <inkml:trace contextRef="#ctx0" brushRef="#br0" timeOffset="97">19970 13035 11210,'39'0'3555,"-39"0"-4291,0-20 544,0 20 544,0 0-256,-39 0 0,19 20 288,0 0 193,-21 20-289,23-20-224,18 19 0,-20 1 0,20 0-64,0-21 0,20 22 33,18-22-33,3 1-33,18 0 66,-19-20 31,19 0 320,1 0 225,-21-20 351,22 0-95,-23-20 128,-17 1-160,-21-1-256,0 0-385,-21 1 64,3-1-288,-23 0-32,-19 20-64,1 0-417,-20 1-928,19 19-1410,1 19-6630</inkml:trace>
  <inkml:trace contextRef="#ctx0" brushRef="#br0" timeOffset="98">3155 3994 576,'-20'0'1377,"0"0"33,20 0-642,0 0-31,-19 0 32,19 0 32,-20 0-193,20-20 129,0 20-161,-20 0-223,20-20 63,0 20 65,-20-20-449,-1 20 0,3-20 352,18 0 96,-20 1-63,-1-2-1,-19 2 1,22-1-1,-3-20-96,-19 20-159,0-20-194,-19 21-31,0-22 96,-22 22-64,2-1-32,0 0 64,0 1 0,0-2 64,-2 1-32,23 1 161,-1-1 63,18 20-64,1-20 160,-39 20-63,20-20-65,-40 20-160,0-20-64,18 20-64,-18 0 32,20 20-96,20-20 32,-2 20-481,2 0-576,19 0-320,20-1 159,-19 1-2818</inkml:trace>
  <inkml:trace contextRef="#ctx0" brushRef="#br0" timeOffset="99">3115 3914 1697,'-59'-39'513,"18"18"223,3 2-1921,-3-1-575</inkml:trace>
  <inkml:trace contextRef="#ctx0" brushRef="#br0" timeOffset="100">2580 3636 1601,'-81'-40'897,"42"21"1057,-1-2-1154,1 1 386,-1 1-322,-19 19-287,19-20-257,-1 20 1,-17-20-65,17 20-96,3 0-192,-3 0 64,1 0-32,-19 0 32,0 0-32,-22 20 96,-18-20 224,20 20 321,0-1-193,-20 1-319,40 1-97,-22-2 0,22 21-64,-1-21 0,1 22-97,19-2-31,-19 1 96,0 0 64,19-1 0,-19 1-32,18 20-64,1-1-64,21-18-160,-21 18-161,20 0-31,-19 1 320,19-1 192,20 21 0,-20-20 0,0 19 0,20 1-65,0-1-31,0 1 0,0 0-32,0-1 128,20-19-96,0 19 96,-20-19-32,20 19 32,-1 1 0,-19-1 64,20 1-128,0-1 64,0 20 32,0-18-32,-1-3 0,1 2 96,0-1 64,1 1 0,-1-1-63,-2 1-97,2-1 96,21 1-192,-21-1-33,-1 1-159,21-1 160,-20 1 64,0-21 160,19 21 32,-19-1 128,20-19 1,-21 19-257,21-19 64,1 19-128,-21-19 32,18 0-32,3-1 128,-2 1 32,21-1 96,-21 1 0,21 0 64,-1-1-160,40 21 65,1-1-65,-1-19-64,-20 19 0,-19-39-32,-1 20 0,22-21 64,-2 1-64,-20 0 0,20 0 32,2 0 0,-2-21 160,0 21 0,0-20 0,-19 20-96,19-21 33,-20 1-33,22 20 32,-2-20-128,0 0 32,0-1 0,0 2-32,20-1 32,-18-1 32,-2 1 0,0-20-224,0 20-224,2 0 384,-2 0 0,0-20 0,0 19-33,-19 2-63,19-21-160,-20 19 192,20-19 96,2 0 0,-2 21-32,0-21 32,-18 0-32,18 0 32,-20 0-32,20 0 321,-19 0-161,19-21-160,-20 21 0,2 0 0,18-19-32,-20-2 32,1 2 64,19-1-32,-18 0-64,-2-20 64,-1 21-128,3-22-65,-22 22-31,1-21 96,0 0 64,19 1 64,-39-1-32,19 0 64,1 1 32,-19-1 0,-1-20 33,-2 20-129,2-19 0,1 19 0,-21-20-97,20 1 33,-20 19 0,0-20 0,0 1 128,-20-2 161,-1 23 223,1-23-96,2 2-95,-2-1-225,-21 1-96,21-1-289,1 1-63,-21-20 31,20 18 65,-19 2 192,19-1 32,0 1 96,-20-1 32,21 1 0,-21-20-96,20 18 64,-1-18 0,-17 0 0,-3 19 0,3-19-128,-23 19-64,21-20 128,-19 21 64,19-1 96,1 0-32,-1 1-64,1-1-32,-2 0 64,-17-18-64,17 18 128,-18 0 128,19 0-192,0 1 64,-19-1 0,18 21 128,3-22 97,-23 3-129,23-2-32,-23 20 64,22-20-64,-21 20-160,1-19 0,-2 19 0,3-19 0,-1 19-96,-2-20 385,2 21-161,-1-1 640,1-20-255,0 20-129,-2 0-31,3-19-193,-3 19-96,2 0-32,-20-19 32,19 19 96,-19-19-128,20 19 0,-22-20-96,2 0 96,20 21-32,-1-1 32,1 0 128,-20 0 417,38 1 128,-18 19-513,19-20-320,0 20-385,1 0-1761,19 20-5189</inkml:trace>
  <inkml:trace contextRef="#ctx0" brushRef="#br0" timeOffset="101">2381 7451 4932,'0'-20'609,"0"0"480,-20 20 737,20-20 416,0 20-128,0-19-833,0 19-544,0 0 159,0 0-159,0 0-385,-20 0-480,20 19 0,0 1 64,-20 20 0,20 19 32,0-18 32,20-22 0,20 21 0,-21-21 0,21 2 64,1-21 64,-3 20 32,-18-40 161,21 20-1,-2-21-96,-19 2 0,-20-21-63,20 21-193,-20-22-1,0 2-63,0 19-160,0 0-64,0 20 32,0 0-289,0 0-384,0 40 769,20-20 192,-20 19 64,19 1 96,1 19 96,0-18-127,-20-1-1,20-1 224,-20 1 96,20-20 193,-20 20 64,-20-21-1,20-19 161,-20 20-384,-20-20-193,21 0-64,-21 0-96,20 0-160,-19 0-256,-2-20-193,21 1-576,0 19-1153,20-20-2498</inkml:trace>
  <inkml:trace contextRef="#ctx0" brushRef="#br0" timeOffset="102">2837 7510 12972,'0'0'3203,"20"0"-3267,-20 0 640,20 0 1,1-19-481,-3 19 0,2 0-192,0 0-1345,1 0-2916</inkml:trace>
  <inkml:trace contextRef="#ctx0" brushRef="#br0" timeOffset="103">2916 7591 12107,'0'19'-96,"20"0"96,0-19 416,1 0 705,-1 0-800,-2 0-706,3 0-3042,-1 0-6629</inkml:trace>
  <inkml:trace contextRef="#ctx0" brushRef="#br0" timeOffset="104">3274 7352 2306,'0'0'10762,"0"0"-11243,0 0 289,-20 20 609,0-1 95,20 1 1,-20 20-129,20 0 64,0-1-255,20 1-1,0 0-32,0-21-32,19 2 64,22-1 321,-23-20 416,3-20-1,18-1-159,-39 2-192,20-21 448,-20 0-353,-1 1-31,-19-1-193,-19 0-63,-1 1-321,-20-1 0,1 20-96,-1 20-353,-1-20-704,3 40-864,-3 0-3044</inkml:trace>
  <inkml:trace contextRef="#ctx0" brushRef="#br2" timeOffset="105">6550 7253 992,'0'0'1282,"0"0"-1090,0 0 128,0 0 257,0 0 704,0 0 160,0 0-800,0 0 96,0 0 191,-20 0-95,20 0-480,0 0-161,0 0 609,0 0-65,0 0 33,0 0 0,0-20-97,0 20 1,0 0 160,0-20-97,-20 20 65,20 0-192,0 0-97,-20 0 33,20 0-97,0 0-63,-20 0 127,20 0-96,0 0-95,0 0-97,0 0-96,0 0-32,0 0-32,20 0 128,-20 0 1,0 0-65,20 20 64,0-20-32,0 20 96,-1-1-160,1 1 129,0 0 31,20 0 0,-21 0-96,21 0 64,1 19-192,-3-19 65,3 0 31,18 20-32,-39-21-32,20 1 128,-1 1-32,-19-2 128,0 2-224,0-21-31,-20 0 31,0 0-96,0 0 32,0 0-417,0 0-736,0 0-480,-20 0-353,20-21-1826</inkml:trace>
  <inkml:trace contextRef="#ctx0" brushRef="#br2" timeOffset="106">6767 7670 2562,'0'0'3491,"0"0"-1921,0 0 768,0 0-352,0 0-257,0 0-223,0 0-385,0 0-224,0 0-64,0 0-65,0 0-223,-18 0-321,18 0-32,0 0-96,0 0 32,-21 0 33,21 20-97,-20 0 0,20 0 96,-20-1-128,0 1-32,1 20 32,19-20-64,-20 19 96,0 21 0,20-20 64,-20 0-32,20-1 32,0 1-64,0 0 0,20 0 65,-20-21-33,20 21 32,0-20-32,-1 0-32,1 0 32,20 0 0,-1 0 0,22-1-64,-2-19 32,1 0-160,-1 0 0,20 0 32,-18-19-160,18 19 96,-21-20 64,23 20-96,-22-20 31,20 0 161,-18 0-32,-3 0 0,22 1 32,-20-21 33,19 0-1,0 0 32,-18 0 96,18 1-256,-20-1 128,20-20-96,-19 20 64,-1 1-32,20-21-64,-18 21 32,-23-1 32,23 0-64,-2 0 64,1 0 0,-1 0-32,2 1 64,-3-1-32,1 0 0,2 1 64,18-1 32,0 20 96,0-20-32,20 1 0,0-1-96,2 20 0,-2-20 33,1 21 31,-1-2 32,-20 2-64,20-1 32,-40 0 96,2 0 97,-3 20-257,1 0-64,-38-20 32,-1 20-32,-20 0-96,0 0-449,0 0-320,-20 0-1121,-19 0-1185,-22 0-9801</inkml:trace>
  <inkml:trace contextRef="#ctx0" brushRef="#br2" timeOffset="107">6629 7769 3555,'0'0'673,"0"-20"-3076</inkml:trace>
  <inkml:trace contextRef="#ctx0" brushRef="#br2" timeOffset="108">6629 7769 1345,'0'-20'288,"-20"20"-352,20 0-961</inkml:trace>
  <inkml:trace contextRef="#ctx0" brushRef="#br2" timeOffset="109">6530 7769 5701,'0'0'1313,"-20"0"321,20 0 127,0 0-447,-20 0 447,20 0 1,-20 0 64,20 0-929,0 0-193,0 0 161,0 0-32,0 0-257,0 0-191,20 0-65,-20 0 0,20-20-128,0 20 33,19-19-129,-19-1 0,0 20 0,20-20-64,-1 0 0,1 20-32,-19-20 64,17 20-96,-17 0-64,-1 0 128,0 0-32,-2 0 0,-18 0-96,21 0 96,-21 20 96,0-20-96,0 20 64,-21 0-32,21 0-32,0-1 0,0 1 96,0-20-32,0 20-64,0 0 0,0-20-192,0 20-449,0-20-351,21 0-674,-21 20-1121,20-20-3747</inkml:trace>
  <inkml:trace contextRef="#ctx0" brushRef="#br2" timeOffset="110">10638 6438 13292,'-18'-20'833,"18"20"96,0 0-833,0 20 160,0 0 673,0 20 192,0-1-448,18 21-289,3-1-160,-21 2-128,0 18-128,20-20 32,0 1-64,-20-20 0,20-1 96,-20-39-160,0 20 96,19-20-128,-19 0-289,-19-20-672,19-19-128,-20-1 224,0 0 705,0 1 64,-1-1-1,3-20-735,-2 1-1187,0 0-31,-1 18 2274,21 1 417,21 1-97,19 19 417,-1 20 544,21-20 897,19 40-672,-20-20-417,20 39-416,-18 1-481,-3 0-192,3 0-32,-22 19-32,-19-19-64,-20 20 64,0-40 64,-20 19 32,-19 1 353,-1-20 95,-19 0-352,18-20-64,1 20-224,1-20-640,-1 0-802,20 0-1953,20-20-7912</inkml:trace>
  <inkml:trace contextRef="#ctx0" brushRef="#br2" timeOffset="111">11254 6895 9064,'0'0'2595,"0"0"-2980,20-20 834,0 0 383,21 20 418,-23-19-322,22-1-607,-19 0-161,17 0 192,-38 0 257,21 0-97,-21 1-223,-21 19-161,3 0-160,-23 0 32,1 0-64,22 19 32,-23 1 64,21 0 32,0 20 0,20-20 160,0-1 160,20 21 193,0-20-65,21 0-95,17-20-225,-17 0-64,18 0-32,0 0-320,-19 0-481,0-20-928,-1 20-1378,-19-20-4036</inkml:trace>
  <inkml:trace contextRef="#ctx0" brushRef="#br2" timeOffset="112">11790 6696 14701,'-40'40'449,"21"-20"384,-1 0 63,0 0-95,20 0-64,-20 0-385,40 19-352,0-19 192,0 0-192,19 0-320,1-20-385,-1 0-448,2 0-64,-1 0 128,-1-20-865,-19 0-1249,0 0-160,0 0 1377,-20 1 929</inkml:trace>
  <inkml:trace contextRef="#ctx0" brushRef="#br2" timeOffset="113">12029 6796 2017,'0'-20'6855,"0"20"-4197,0 0-1280,0 20 255,20-20-448,-20 40-512,19-21-193,1 1-319,0 0-193,0 0-385,0 0-768,-1-20-1922,1 0-4932</inkml:trace>
  <inkml:trace contextRef="#ctx0" brushRef="#br2" timeOffset="114">12068 6656 14349,'-19'-38'545,"19"38"-545,0 0-1986,0 0-5670</inkml:trace>
  <inkml:trace contextRef="#ctx0" brushRef="#br2" timeOffset="115">12386 6696 17552,'-39'0'481,"19"-19"-481,0 19 96,-21 0-96,23 19 96,-2-19-128,20 21-96,0-2 192,20 1-192,-2 0 160,23 0-129,-21 0 1,19 0 64,1-1 64,-20 1-32,0-20 0,-1 20-32,-19-20 64,0 20 0,0-20 32,-19 0 33,-1 0-33,0 0 32,-20 0-256,21 20-65,-21-20-31,19 0-96,1 0-705,20 0-1634,0 0-3779</inkml:trace>
  <inkml:trace contextRef="#ctx0" brushRef="#br2" timeOffset="116">12564 6736 13548,'20'0'1314,"-20"20"-1058,20-20 320,-20 20-63,0 0-289,20 0-256,-20 0-1281,21-1-2179,-21 1-1472</inkml:trace>
  <inkml:trace contextRef="#ctx0" brushRef="#br2" timeOffset="117">12604 6637 10986,'20'-19'128,"-20"19"-1505,21 0-1634</inkml:trace>
  <inkml:trace contextRef="#ctx0" brushRef="#br2" timeOffset="118">12823 6776 10473,'0'60'97,"0"-41"735,0 1 962,20 0-577,-20 0-288,39-20-160,-19 0 128,20 0 31,-1-20-191,-19 0-128,0 0-161,0-19 193,-20 19-65,0 0-319,-20 0-129,0 0-192,-19 20-161,-1 0-639,0 0-834,21 20-1825,-1-20-8329</inkml:trace>
  <inkml:trace contextRef="#ctx0" brushRef="#br2" timeOffset="119">13161 6855 15150,'18'20'769,"-18"0"-257,-18 0 417,18-20-128,0 0-33,0 0-159,0 0-385,0 0 64,0-20-191,18 0-97,3 0-64,-21 1-33,20-21 33,20 20 0,-21 0 32,1 20 96,20 0 513,-20 0 288,-1 20-225,-19 0-191,20 0-97,-20 19 96,0-19-319,0 20-225,20-20-577,-20-20-865,0 20-1280,0-20-4837</inkml:trace>
  <inkml:trace contextRef="#ctx0" brushRef="#br2" timeOffset="120">13993 6279 12139,'0'0'1634,"21"20"-1538,-21 19 96,20 21-160,0 0 64,-20-1 256,20 1-31,-20-19-225,19-3-64,-19 2 448,0-19 417,0-21-64,0 19-32,0-19-97,-19-19-255,19 19-193,19-21-224,1 2-320,0-2-353,20 2-32,-1 19-127,21 19 255,-41 2 353,1-2 128,0 2 96,1-2 96,-21 1 160,-21 0 193,1-20-129,0 20-320,1-20-96,-21 0-673,20 0-1024,0 0-3556</inkml:trace>
  <inkml:trace contextRef="#ctx0" brushRef="#br2" timeOffset="121">14510 6618 15630,'20'19'-96,"-40"0"160,20 2 0,-19-2 161,19 2 255,0-2-288,0 1-64,19 0 129,1 0 351,0-20 225,0 0-128,19-20-417,-19 0 96,0 0 129,0 1 63,-20-2-320,0 2 1,-20-2-65,-20 2-128,21 0-96,-21 19 32,0 0-160,1-21-609,19 42-1089,0-21-1313,20 19-3811</inkml:trace>
  <inkml:trace contextRef="#ctx0" brushRef="#br2" timeOffset="122">14789 6597 16751,'0'0'128,"-20"21"193,20-21 480,0 38-321,0-17 65,0-2-481,20 21 96,-2-20-64,23 0 0,-1-20 0,-21 20 64,21-20-32,-20 0-32,0-20 32,-1 20-63,-19-20-162,20 0-31,-20 1 64,-20-21-256,20 19-225,-19 2 65,19 0 352,-20-2 160,20 21 0,0 0-64,20 0-160,-20 21 384,19 17 0,1-17 96,0 19 33,0-1-193,0 1-32,-1-20-64,1 19 96,0-39-96,-20 20 64,0-20 0,0 0 353,0 0-257,0-20-288,0 1 64,-20-1-128,20 0-97,20-20 1,-20 20-32,0 1 96,20-2-1,1 21 97,-3-19-64,2 19 64,0 19 64,-20-19 160,21 21 128,-21-2-127,20 1 31,-20 0-64,0 0-192,0 20-737,20-21-1185,-20 1-2210,19-20-7143</inkml:trace>
  <inkml:trace contextRef="#ctx0" brushRef="#br2" timeOffset="123">15603 6637 13965,'-41'0'993,"1"0"-1025,1 0 256,-1 19 160,20 2 353,-19-2-257,19 21-352,20 0-31,0-20-1,20 0 32,0 0 32,19-1-64,1-19-96,19 0 96,-19 0-32,-1-19 128,-19-1 161,21-20 95,-41 20 33,20-19-65,-20-1-96,-20-19-256,0-2 32,-1 2-256,-17-1-160,17 1-64,1 18 159,-20 22 289,21 19-160,19 19 192,-20 2 257,20 18 223,0 21-31,0-1 160,20 1-481,-1 0-32,21-1-64,-20-19-128,19 0-64,-19 0-416,21-20-642,-21-1-383,-2 1-1153,3-20-3620</inkml:trace>
  <inkml:trace contextRef="#ctx0" brushRef="#br2" timeOffset="124">15939 6656 15086,'0'0'-128,"0"21"128,-20-2 512,20 2 1,-19-2-193,19 1-224,0 0-64,0 0-32,19 0-64,1-20-160,0 20-97,0-20 33,1 0 160,-3-20 128,2 0 32,-20 20 64,20-40-32,-20 20-32,0 1-96,0-2-64,0 2 96,0-2-32,0 21-320,0 0-33,0 21 513,0-2 32,0 2-63,21 18-33,-1-19 0,0 0 32,-2-20-32,3 20 0,-1-20 32,-20 20 256,0-20 417,-20 0-97,20-20-255,-21 20-193,21-20-96,0 0-128,0 0 0,0 0 0,0-20-32,21 21 32,19-2 32,-20 2 0,-1 0 96,1 19 96,0 0 128,0 0-159,0 0-65,-20 19-64,0-19 64,19 19-32,-19 2-32,0-21 0,0 19-32,0 2 64,0-2-160,0 1 96,0-20-32,0 0 96,20 0 32,0 0-32,-20 0 64,20 0-32,1-20 161,-21 1-193,18-2 32,-18 21-128,20-19 32,-20-2 0,0 21-64,20 0-65,-20 21 33,21-2 96,-21 21 0,20 0-96,-20 20 192,18-21-64,3 21-32,-21-21 64,0 1-64,0 0 0,0-1 97,-21-18-65,-17-21 384,17 19 161,1-19 63,-18-19-127,17-2-225,21-18-32,-20-1 96,40-19-223,1-1-129,17 20-225,23-19-223,-2 19 224,0 1 192,1 18 32,-1 2-64,-19 19 32,-20-21-353,-20 42-1537,0-21-1793</inkml:trace>
  <inkml:trace contextRef="#ctx0" brushRef="#br2" timeOffset="125">16000 6677 14958,'-21'0'384,"1"19"1442,0-19-321,0 21-736,1-2-417,-1 1-288,0 0-961,0 0-1569,0 0-4324</inkml:trace>
  <inkml:trace contextRef="#ctx0" brushRef="#br2" timeOffset="126">19334 11069 9288,'0'0'1538,"0"0"-225,0 0-320,0 0-545,0 0-95,-20 0 95,20 0 1,-20 0 63,20 0-32,-20-21-63,1 21 256,-21 0-193,20 0-256,-19-20-192,-21 20 0,21 0-64,-22 0 0,2 0 32,-1 0 64,21 0-32,-21 0 64,21 0 0,-1 0-64,20 0-96,1 0 32,19 0 32,-20 0 0,20 0-224,0-19 288,0-2-128,0 2 64,20-1 0,-20 0 32,0 0-32,19 0 32,-19 0-64,0-19 96,0 19-64,0-20 0,-19 0 96,19-20-192,0 21 128,0-21-32,-20 0-32,20 1 64,-20 0 32,20-1-64,0 0-96,-21 21 96,21-21-32,-20 20 64,20 0-32,0 20 0,0-19 128,0 19 65,-20 20 63,20-20-96,0 20 96,0-20-192,0 20-32,20-20 0,-20 20-32,20 0 225,1-20-322,19 20 97,-21 0 0,21-19-32,0 19 64,19 0-96,0 0 64,1 0 129,19 0-290,1 0 129,19-21 0,0 21 0,0 0-32,0 0 96,21-19-96,-21 19-32,20 0 32,1 0 0,-21 0 64,20 0-160,-40 0-32,21 0-65,-1 0 129,-20 0-32,20 0-64,0 0-32,1 0 160,-1 0 96,0 0 0,0 0 0,-18-20 0,18 20-32,-20 0 32,0 0-65,0 20-127,0-20-128,21 0 64,-1 0 64,2 19 95,-2-19 65,-20 0 32,20 21 0,-40-21 32,1 0-32,-1 0 0,0 0-64,2 0 64,-22 0 32,1 0 0,0 0 33,-21 0 127,21 0 32,-20 0-32,0 0-192,1 0 96,-3 0-96,-18 0 0,20 0 96,0-21 0,1 21-128,-21 0 96,20 0 0,-2 0-64,-18 0 97,21 0 95,-1 0-64,-20 0 0,20 0 0,-20 0 32,0 0-32,20 0-128,-1 0 64,-19 0-128,0 0 160,0 21-96,20-21 97,-20 0-1,0 0-64,0 0 128,0 19 32,0-19 96,0 0-224,20 0 161,-20 20-97,0-20 0,0 20-64,0 0-64,0 0 96,0 0-64,0 0 32,0 19 32,0 1-64,0 0-32,-20 0-64,0-1 128,20 1 0,0 20-96,0-20 32,0 19 0,0-19 128,0 19-224,20-18 96,-20 18 64,20-19-32,-20-1 0,20-19-64,-20 20 96,20-20-128,-20 0 128,0-1-32,0 1-32,0 0 0,0 0 32,0-20-64,0 20-256,0 0-705,0-20-1281,0 20-4548</inkml:trace>
  <inkml:trace contextRef="#ctx0" brushRef="#br2" timeOffset="127">18976 9876 12363,'0'19'897,"0"-19"897,0 0-353,0 0-672,0-19-353,0 19-160,0-20-191,0 0 31,0 0 32,-18 0 32,18 0 32,0-19 0,-21-1-384,1-19 448,0-1-192,0-1-128,1 2 64,-21-1-32,0-19-96,21 20 64,-21-1 64,0 20-32,21 1 128,-21-1 64,19 20 33,1 0 63,0 20-64,20 0 64,0-20-384,0 20 416,20 0-224,-20 0-64,41-20 129,-21 20-1,19 0 32,1 0-128,0 0 32,-1 0-64,21 20 64,-21-20-96,22 0 64,-23 0-32,23 20 0,-22-20 32,21 0-96,-41 0 32,21 0-32,-20 0-64,-20 0-64,0 0-161,0 0-31,0 0-481,0 0-737,-20 0-479,0-20-1891,0 20-5477</inkml:trace>
  <inkml:trace contextRef="#ctx0" brushRef="#br2" timeOffset="128">19136 8822 12523,'20'0'1346,"-20"0"-1122,19 0 481,1 20 127,20-20 289,-1 20 0,21-20-416,-1 20-321,2 0-127,-2 0-161,-19-1-96,-20 2 96,-1-2-128,-19 21 64,-19-20 96,-1 0 32,-20 0-32,1-1-64,19-19 129,-21 21-354,1-2-223,21 1-801,-1 0-1634,20 0-7046</inkml:trace>
  <inkml:trace contextRef="#ctx0" brushRef="#br2" timeOffset="129">19909 8644 2722,'0'19'2947,"-20"-19"-2851,20 21 1249,0 18 225,0 1-545,20 0-225,1-1-255,-21 21-353,20-21 0,0 21 97,-20-20-97,0 19 0,0-38 449,0 18 159,0-19-223,-20-20 63,20 0 225,0 0-320,0-20-353,0 0-128,0 1-96,20-21-64,-1 20-96,1-20-193,0 20 65,20 0 256,-21 20 128,1 0 192,20 0 65,-20 20-161,-1 0 0,-19 0 128,20 20 97,-20 0-1,0-1-192,0-19-128,0 20-32,0-20 0,0 19-192,0-19-673,20 0-1377,-20-20-3139</inkml:trace>
  <inkml:trace contextRef="#ctx0" brushRef="#br2" timeOffset="130">20466 9121 10057,'0'0'833,"-20"0"-769,20 0 288,-20 0 321,20 19-65,0 1-95,0 0-65,0 0 161,0 0 128,0 0-289,20 19-192,0-19-160,19-20 0,-19 20-31,20-20-1,-1 0 192,-19 0 224,20 0 1,-19-20-65,-21 20-224,18-20 289,-18 1-321,-18-1-64,18 0-96,-21 0 0,1-20-128,-20 20-192,21 1-1,-21-2 225,0 21 64,21 0 32,-21 21 128,20-21-128,20 19 96,0 1 32,0 0 65,20 0-225,20-20 160,-1 20-417,-19-20 514,20 0-578,-1 0-672,-19 0-1473,0 0-3267</inkml:trace>
  <inkml:trace contextRef="#ctx0" brushRef="#br2" timeOffset="131">20883 8822 12844,'0'-19'608,"-20"-1"-287,0 20 960,20 0-288,-20 20-481,20-1-63,-21 21 31,21 0 225,0 20 63,0-1 1,0-19-320,21 20-289,-1-21-64,0 1-128,19-20-385,-19 0-415,20 0-418,-20-1-479,-1-19-1250,1 0-2114</inkml:trace>
  <inkml:trace contextRef="#ctx0" brushRef="#br2" timeOffset="132">21082 9001 12427,'20'40'160,"-2"0"-31,-18-21 1504,20 21-480,21-20-736,-21 0-353,19-20-192,-19 20-737,20-20-1506,-21 0-2465</inkml:trace>
  <inkml:trace contextRef="#ctx0" brushRef="#br2" timeOffset="133">21339 9061 11851,'-39'20'256,"19"-1"-224,0 2 1698,-20-2-385,21 21-512,-21-20-705,19 20-192,21-20-705,-20-1-961,40-19-928,-20 0-3652</inkml:trace>
  <inkml:trace contextRef="#ctx0" brushRef="#br2" timeOffset="134">21300 8822 10345,'19'-19'1506,"-19"38"-930,20 1 1442,20 0-96,-1 20-641,1-1-384,1 1-256,-3 0-257,-18 20-224,21-20 96,-23-1-320,-18 1 128,0 0-64,-18-1-96,-2-19 32,-1 0-32,-19 0-320,22 0-385,-3-20-736,21 0-3332</inkml:trace>
  <inkml:trace contextRef="#ctx0" brushRef="#br2" timeOffset="135">21995 9081 11883,'0'-20'1185,"0"20"705,0 0 128,0-20-513,0 20-352,20 0-320,-2-20-193,3 20-159,19 0-161,-1-20-256,1 20-64,-20 0-768,0 20-738,-1-20-640,-19 0-1505,0 20-4421</inkml:trace>
  <inkml:trace contextRef="#ctx0" brushRef="#br2" timeOffset="136">21995 9140 10057,'-20'20'192,"40"-20"1346,0 0 1216,-2 0-896,23 0-737,-1 0-705,-1 0-351,1 0-354,-20 0-960,19-20-1345,-19 20-2659</inkml:trace>
  <inkml:trace contextRef="#ctx0" brushRef="#br2" timeOffset="137">22629 8922 12587,'0'0'737,"-19"0"-801,-1 0 192,0 19 257,0 2 159,0 18-128,1 1 97,19 0 288,0 0-353,19 19-256,1-39 0,20 20-127,-20-20 63,39-1 32,-19-19 160,-1 0-32,1 0-31,1-19 127,-2-1 0,-39-20-31,20 20 31,-40-20-128,-1 0 65,3 1-225,-23 19 96,1 0-96,1 0-96,-1 0 0,0 1 0,21 19-448,19 19-481,0-19-1121,0 20-2018,19 0-8424</inkml:trace>
  <inkml:trace contextRef="#ctx0" brushRef="#br2" timeOffset="138">23086 9121 13901,'0'0'672,"0"0"-608,0 0 737,0 0-32,20 19-449,-20-19-384,20 0-961,-20 0-1121,19 0-2434</inkml:trace>
  <inkml:trace contextRef="#ctx0" brushRef="#br2" timeOffset="139">23305 8962 4612,'20'0'929,"-2"0"1089,-18 0 480,21 0-928,-1 0-225,0 0-609,19 0-287,-19-21-161,0 21-256,0 0-128,0 0-256,0 0-1058,-20 0-383,-20-19-449,0 19-4325</inkml:trace>
  <inkml:trace contextRef="#ctx0" brushRef="#br2" timeOffset="140">23285 9001 3779,'0'20'2274,"0"-20"1089,0 20 33,0 0-1186,0 0-993,0-1-641,20 2-319,-20-2-161,0 21-64,0-20 32,0 0 0,0-20-32,0 20 64,20-20 32,-20 0 0,18 0 32,-18 0 1,21 0-193,-1 0 64,0 0-353,0 0 610,-1 20-321,21-20-1,-20 19-31,-20 1 32,20 0-64,-20 0 256,0-20 321,-20 20 288,0-20 63,0 20-159,-19-20-160,-1 0-321,-1 0-32,-17 0-288,37 0-737,-17 0-576,17 0-1730</inkml:trace>
  <inkml:trace contextRef="#ctx0" brushRef="#br2" timeOffset="141">2183 3040 5925,'0'19'2595,"0"-19"-2692,0 0 258,18 20 223,-18-20 897,0 0 225,21 20-257,-21-20-288,20 0 0,-20 21-97,20-21-159,-20 19-128,20-19-97,-20 20-96,19-20 1,-19 19-193,20 2 64,0-1-160,-20 0 129,20 0-65,0-1 0,-1 1-64,21 0 160,-20 0-192,1 0 0,-3 0-64,22 0 96,-19-1-32,-1 1 33,-2 20-65,23-20 0,-21 0 0,0-1 32,-1 1-32,1-20 0,0 21 0,-20-2-64,20 1 0,0 0 192,-20-1-256,19-19 128,-19 21 0,20-1 32,0-1-128,0 1 128,-20-20-96,20 20 192,1 0-288,-3 0 256,2 0-224,0 0 64,1-1 192,-1 2-288,19-2 160,-19 1-32,0 20 64,0-20 64,-1-20-160,1 20 0,0-1 0,0-19 0,0 20 128,-20-20-320,0 0 160,0 0 32,0-20-192,-20 20-129,0-19 33,0-1 160,0 0-128,-19-20-257,-1 1-160,-19-21-31,18 20 383,-18-20 193,-1 0 128,21 21 32,-1 0 128,-19 18-64,19-18-96,-1 19 128,23 0 65,-23 0-33,21-20 32,0 21-96,20 19-128,0-20-32,0 0-64,20 20-33,0 0 161,1 20 225,-1 0-65,19-1 64,1 21 0,-1 0 0,1-1-128,0 2 128,-1-2-256,21 21 225,-1-21-1,-18 21-224,18-20 96,1-1-64,-1 1 64,-19 0 0,-1 0 0,1-1-32,-1 2 0,1-2 96,19 0-128,-18-18 224,-1 18 128,-21-19-160,21 20-95,-20-20 95,0 20-64,19-21 64,-19 21-160,0-20 96,0 20-160,-1-20 192,1 0-160,0-1 0,0-19 32,-20 20-32,21-20-96,-21 20 128,0-20 64,0 0 96,-21-20-384,1 20 0,0-20 96,0 1-161,-19-1 33,19-20 64,-20 20-32,21-19 95,-21 18 129,20 2 0,-19-21 0,-1 40 0,-1-20 161,23 0 31,-2 0-128,-1 20 0,1 0-32,20-20 0,0 20-32,0 0-256,20 20 288,1 0 32,-1 0 64,18 0-96,3 20 64,-2 0-64,1-1-32,0 1 32,19 0-64,-19-1 0,-1 1-32,1-20-96,1 19 96,-3 1 352,3 0-192,-2 0 128,1-1-256,0 1 96,-21-19-32,1 18-64,20 1 64,-20-20-128,-1 20 128,1-21-64,0 1-256,0 0 352,1 0-96,-3-20-32,-18 20 32,0-20 128,0 0 32,0 0 161,0-20-450,-18 20 1,-3-20 96,1 0-64,0 0-64,-19 1-64,19-21 480,-20 0-288,1 20-32,19-19 32,-20 18 64,1-19 0,19 21 160,0-1-96,-1-1 32,1 2 96,20 19-128,0-20 32,0 20-160,0 0-128,0 20 160,20-20-32,1 19 192,19 2-64,-21 18-32,21 1 128,0 1-288,-1-2 192,1 1-96,-1-20 32,21 19 0,-39 1-192,17-20 96,3 20 256,-3-1 353,23 1-33,-22 1-384,1-2-64,0 21 192,-1-21-192,1 21 64,19-20-64,-18-1 33,-1 21 127,-1-20-96,1-1-96,-1 22 128,1-22-96,0 0 64,-1 2-64,1-2 32,-1-20-32,-19 22 32,0-22-32,1 1-32,-21-20 0,20 20-32,-20-20 64,0 0-64,0 0 0,0 0 32,0 0-288,-20-20 320,20 0-320,-21 1 96,1-1-97,0-20 1,-19 20 0,19-19 128,-20 18 160,21-18 0,-1 19 32,0 1 32,0-2 96,0 1 64,20 20-128,-19 0 32,19-20-32,0 20 0,0 0-224,0 0-96,0 20 256,19-20-32,1 20 96,0 20-64,0-20-32,19 19 64,1-18-64,1 18 0,-23 0 32,22 2-32,1-2-32,-2-19 64,1 20 193,-1-1 191,1 21-384,0-20 192,19-1-224,-19 1 32,-1 20 96,2-20-128,-1 0 64,-1-1-160,1-19 160,-20 20-160,19 0 192,-19-21-96,0 21 0,0-20-32,-1 0 160,1 1-160,0-2 32,0 0 0,-20 2-32,0-21 0,0 0 32,0 0-96,0 0-64,-20-21 32,0 2 0,0 0-32,1-2-65,-21-19-31,0 0 64,1 1 32,-1 19 64,19-20 32,-17 1 32,-3-2 0,3 2 64,-3 19 0,21 1 96,-20-22-128,21 22 32,-1 19 64,20-21 32,0 21 0,0-19-96,0 19-32,0 0-96,0 19 96,20-19 64,-1 21 96,1-2-96,20 22 225,1-22-129,-3 21 32,3 0-128,-3-1-32,23 21 96,-2-20-32,-19-1-128,19 21 0,1-20-32,-1 0-96,-18 0 0,18-1 416,-19 1-288,-1 0 160,21-1-96,-21 1 0,1 0 225,1-1-161,-3 1-160,3 0 128,-21-21-32,-2 2 0,3-2 0,-1-19-32,-20 21 32,0-21 96,0 0-32,0-21-96,0 21-160,0-19 0,-20 19-161,20-21-159,-21 2-97,21 19 97,-18-20 32,18 20-289,-20-20 320,-1 0-95,21 20 31,-20-20 289,0 20 160,2-20 32,-3 1 32,1 19 64,0-20-64,20 20 32,-20-20-31,20 0-33,-20 0 64,20 20-64,0-20 96,0 20 256,-19 0-32,19 0 1,0 0-225,19 0 160,1 20 224,0 0 1,0 20-257,21-20 385,-3 19-257,3 1-128,18-20 64,-19 19-320,19-18 161,-19 19-65,-1-21-64,1 1 64,0 0-64,-1 0-32,-19-20-32,0 20-225,1-1 129,-3-19 0,-18 0 96,20 0 32,-20 0-256,0 0-33,0 0 129,-20 0-160,20 0-65,0 0-896,-18-19-1121,-3 19-5766</inkml:trace>
  <inkml:trace contextRef="#ctx0" brushRef="#br2" timeOffset="142">6629 7233 2434,'-20'-20'4420,"20"20"-3299,0 0 1057,0-20 288,-20 20-384,20 0-384,0 0-417,0 0-416,0 0-320,20 20 255,0 0 33,0 0-224,-1-1-257,21 21-32,1 0-160,18-20 1,-19 19-65,19 1 0,-19-20 0,19 0-128,-39 19 32,20-18-32,-21-21 0,1 19 32,-20-19-160,0 21 32,0-21 31,0 0-31,-20-21-224,1 21 160,-21-19 192,0-2 32,1 1-224,-1 1-97,-19-21-159,19 20-32,-1-20 63,2 21 289,-1-21 32,20 20 64,1 20 128,19-20 32,0 20 192,0 0-288,0 20 449,39 0-1,-19 0-191,39 19-129,-18-19-160,17 0 64,3 20-32,-2-20 0,-19-1 32,0 1-256,-1 1-353,2-2-896,-21 2-1410,-20-21-9352</inkml:trace>
  <inkml:trace contextRef="#ctx0" brushRef="#br2" timeOffset="143">9825 3735 4516,'-19'-39'801,"-1"19"1248,20-1-1088,0 2-256,-20-1 32,20 0 1056,-21 1 321,21 19-864,0 0-450,-20 0-255,20 19-225,0 1-32,0 0-63,0 20-65,20-1-64,-20 1-32,21 0-32,-21 19 128,20-19-32,0 20 32,-1-20 65,-19 20-33,20-1-32,-20 0 32,20 1-96,-20 20 32,20-21 65,-20 21 31,0-21-32,20 1-32,-20 0 32,0-1-32,0 1-384,0-20 545,0 20-161,0-1-256,-20-19 160,20-1-224,0 1 256,0 0-128,0 0 64,20 0-64,-20-21 0,0 22 160,0-22-224,19 1 128,-19 0-32,0-1 64,0 2-96,0-1 32,20-20-32,-20 0-32,0 19 32,0-19 64,20 0-64,-20 0 64,20 20 0,0-20 64,-1 0-160,1 0 64,0 0 64,21 0-128,-3 0 32,3 0 64,-3 0-32,23 19-96,-2-19 192,1 0-128,19 0-32,-20-19-33,22 19 65,-2 0-96,20-20 32,-20 20 96,0 0 96,20-19-160,1 19 32,-20 0 32,20 0 0,-1 0 0,-20 0 0,20 0 32,-20 0-96,20-20 32,-20 20-32,21 0 0,-1 0 64,0 0 0,-18 0-96,18-21 160,0 21-64,-20 0-32,20 0 32,-20-19-32,1 19 32,19 0 0,-19 0 32,-1 0 32,21 0-96,-21 0 32,20 19-64,-20-19 160,20 0-192,0 0 96,-18 0-96,18 0 160,-20 0-96,0 0 96,21 0-64,-21 0 32,20 0 0,-20 0 0,20 21 0,-18-21-128,18 0 96,0 0 64,1 0-64,-21 0 0,20 0 32,20 0-32,-20 0 0,1 0-32,-1 0 64,0 0-64,0 0 32,1 0 32,19 0-32,-20 0 32,21 0-32,-21-21 32,20 21-96,-20 0 160,19-19-96,2 19-32,-21 0 32,20-20 0,21 20-64,-21-20 64,-1 20 32,1 0 0,1-19-96,-1 19 128,0 0-96,-1-21 32,2 21 32,-1-20-64,20 20 128,-19 0-192,-2-19 64,21 19 32,-19-21 0,-1 21-32,0-19 32,19 19 64,-18 0-32,-1-20-32,0 20 0,1 0 0,-2 0 0,1 0 0,0-20-32,1 20 32,-1 0 32,-1 0-128,1-20 160,-19 20-32,19 0-32,0 0 0,1 0 0,-21 0 32,20 0-64,-19 0-64,-1 0 128,-20 0 32,20 0-64,0 0 32,-20-20 32,21 20-128,-21 0 32,1-20 64,-1 20 0,-20 0 32,2 0-96,-23-20 32,3 20 0,-21 0 32,0 0 32,-20-19 96,0 19-320,19-20 513,-19 0-417,0 0-33,0 0 1,-19-19 128,-1 19 0,20-20-32,-20 0 32,0-1-64,-1-18 96,21 19-64,-18-19-64,18-20-64,-20-1-32,20 20 0,0-39-32,20 20-96,-20-1 95,0 20 193,0-19 0,0 20 96,0 19 33,0 0-129,-20 0 0,20 0 0,0 1 64,0 18-160,0-18 192,-20 19-224,20 1 128,-21-2 64,21 1-96,-20 1 64,2-1-32,-3 20 32,-19-20 96,0 20-128,-19-20 0,0 20-32,-22 0 64,2 0-64,-20 0 32,0 0-64,-20 0-32,1 0-97,-22 0 65,1 0 128,-20 0-32,20 0 32,-19 0-128,-22 0 128,2 0 32,-1-20 0,-19 20 64,20 0-32,-21 0 96,1 0-63,-1 0-33,-19 0-32,-1 0-32,1 0 0,-1 0-193,-20 0 97,2 0 96,-2 0 96,-18 20-96,-2-20 193,22 0 159,-22 20 128,2-20-191,18 20-161,0-20 0,2 0-160,18 20 0,-20-20-32,2 0-32,19 0 64,-21 0 32,20 0 0,-18 0 64,19 0-32,19 0 64,-20 0-96,1 0 0,19 0 32,-19 0 0,19 0-32,-19 19 32,19-19-64,1 20 64,20-20 288,-1 21-224,-1-21-128,22 19 96,19-19-160,19 0-224,3 20-385,17-20-127,0 20 95,0-20-32,21 19-512,0-19-705,0 21-2242</inkml:trace>
  <inkml:trace contextRef="#ctx0" brushRef="#br2" timeOffset="144">9071 5921 11050,'-40'20'1762,"40"-20"-289,0 0-512,0 0 0,0 0 320,0 0-288,0 0-384,20-20-257,0 1-64,0 19-64,19-41-224,1 22 129,19-1-129,2-19 32,-2-21-32,-1 21 0,3-22 0,-2 22-32,-19-1-129,19 0-95,-19 0-64,-19 21 64,-1-1 31,-20 20-319,0 0-161,0 0-864,0 0-1122,-20 0-928,-1 0-1955</inkml:trace>
  <inkml:trace contextRef="#ctx0" brushRef="#br2" timeOffset="145">9488 5425 5765,'20'-20'2114,"-20"20"-1089,19-21 705,1 21-577,0-19-128,0 19-64,19-20-353,22 1-256,-23 19 129,3-20-161,-1 20-160,-21 0 33,1 20-33,0-20-64,0 19-32,-20 1 64,0-1 96,0 22 193,-20-21 95,20 19-160,-20 1-159,20 0-97,-20-20-32,20 19-160,0 1-897,0-19-2178,0 18-10761</inkml:trace>
  <inkml:trace contextRef="#ctx0" brushRef="#br2" timeOffset="146">14510 5087 12619,'-19'0'481,"19"0"-289,0 0 128,19 0 513,1 0 448,20 0-480,-20-20-513,39 20-31,0 0-65,-19-20 96,19 20-96,2 0-128,-22 0-32,21 0-128,-21 0-32,1 0-416,-20 0-802,-20 0-1664,0 0-5222</inkml:trace>
  <inkml:trace contextRef="#ctx0" brushRef="#br2" timeOffset="147">16654 4908 8712,'-39'20'1057,"39"-20"-353,0 0 514,0 0 255,0 0 417,0 0-673,0 0-320,39 0 192,-19 0-256,39 0-225,1 0-191,-1 0-97,2-20-32,-2 20-288,1 0 0,-21 0-160,-19 0-513,0 0-384,0 0-672,-20 0-1699,0 0-3074</inkml:trace>
  <inkml:trace contextRef="#ctx0" brushRef="#br2" timeOffset="148">19632 4829 11851,'0'0'512,"0"0"1410,0 0 64,20 0-545,0 0 97,-1 0-513,21 0-449,0 20-127,19-20 63,20 0-288,-18 0-96,18 0 65,-20 0-289,1 0-385,-21 19-832,1-19-769,-40 0-2915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5:44.1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1329 2901 256,'0'20'14702,"0"-20"-14734,0 0 352,0 0 769,-21 0-352,21 0-129,21 0 33,-1 0-417,0 0 0,-1 0-32,1 0 97,20 0-129,-1 0-32,1 0-32,0-20-160,-21 20 128,21 0-224,1 0-256,-23-20-129,2 20-352,1 0-320,-21-20-705,20 20-2274,-20 0-5957</inkml:trace>
  <inkml:trace contextRef="#ctx0" brushRef="#br0" timeOffset="1">1626 2702 13580,'-20'19'-480,"20"2"-193,0-21 994,20 0 127,0 0 641,19 0-288,2 20-577,-1-20-192,-1 20 96,1-1 128,-1 0 129,-19-19 31,0 21-160,0-1 289,-20 0-33,0 0 65,0-20-385,-20 20-128,0-1-64,0 1-192,1 0-1313,-1 0-2179,-20 0-8680</inkml:trace>
  <inkml:trace contextRef="#ctx0" brushRef="#br0" timeOffset="2">14192 3497 320,'-19'0'929,"19"0"-129,0 0-95,0 0-64,0 0 127,0 0 33,-20 0-224,20 0-193,0 0-160,0 0-31,0 0 95,0 0 320,0 0 385,0 0 128,0 0 97,0 0-1,0 0-320,0 0-65,0 0-223,0 0-225,0 0-63,0 0-161,0 0-64,20 0-32,-1 0 32,21 0-128,-20 0 32,19 0 32,1 0-128,1 0-160,-3 0-673,-17 0-737,19 0-1345,-20 0-2402</inkml:trace>
  <inkml:trace contextRef="#ctx0" brushRef="#br1" timeOffset="3">13934 2881 3555,'0'0'2562,"0"0"-1248,0 0 223,0 0-160,0 0 385,0 0-353,0 0-608,0 0-320,0 0 31,0 0 129,0 0-1,0 0-159,0 0-97,0 0-192,0 0 32,0 0 33,0 0-97,0 0 32,21 0 64,-21 0-128,20 0-32,-2 0 1,-18 0-33,21 0-32,-1 0-32,0 0 64,0 0-64,-1 0-192,21 0 480,-20 0-256,19 0 0,1 0 32,-20 0-64,19 0 32,1 0 64,1 0-64,-3 0-32,3 0 64,-1 0-64,-1 0-96,1 0 160,-1 0 64,1 0-160,0 0 0,-1 0 32,2 0 128,-3 0-224,23 0 128,-22 0-32,21 0 32,-1-20-64,1 20 96,-1 0-64,-18 0-96,17 0 160,3 0-128,-22 0 64,21 0-32,-21 0 32,21 0 128,-1 0-224,-18 0 192,18 0-224,-1 0 160,3 0-64,-2 0 32,1-20-64,-1 20 96,0 0-384,2 0 576,18-21-128,-19 21-192,19 0 128,-20 0-96,2 0 64,-3 0-192,-17 0 128,18 0-64,0 0 64,1 0-97,-1 0 33,20-19 128,2 19-32,-2 0 128,20 0-160,-20-19 160,0 19-96,-18 0 64,-3 0-160,3 0 128,-2 0 64,0 0-192,21 0 96,-21 0 0,0 0 0,22 0 0,-2 0 64,0 0-32,0 0 193,2 0-1,-2-20 64,0 20 129,0 0-65,0 0-224,2 0 64,-2-20 64,0 20-224,0 0 193,1 0-225,-1 0 0,0 0 0,1-21 32,-20 21 0,19 0 96,-20 0-128,1 0 64,-1 0 64,20 21-160,-18-21 448,18 0-223,0 0 31,0 0 0,2 20-160,18-20 64,-20 0-160,0 0 128,0 0 96,2 0-160,-2 0-64,-20 0 32,20 0 0,-39 0 193,19 0-289,-19-20 31,-20 20-159,1 0-224,-21 0-737,0 0-737,0 0-2915</inkml:trace>
  <inkml:trace contextRef="#ctx0" brushRef="#br1" timeOffset="4">14291 4212 6854,'0'0'5349,"0"-20"-3844,0 20 161,-19-20-545,19 20-480,-20 0-97,0 0-352,20 20-256,-20-20-32,0 20 96,1 20 0,-1-20 0,0 20 32,20 0-32,0-1 96,0 1 0,20-20 97,0 19-193,-1-19 64,21 0 32,0-20-128,-1 20-641,-19-20-1345,21 0-3683</inkml:trace>
  <inkml:trace contextRef="#ctx0" brushRef="#br1" timeOffset="5">14649 4352 13933,'-20'0'32,"0"19"-32,1 1-96,-1 20 96,20-20-32,0 19 0,20-19-481,19 0-608,1-20 673,-20 20 448,19-20 352,2 0 257,-3-20 191,-18 0 225,1 0 192,-1 1-256,-20-1-64,-20 0-160,-1 0-129,-17 0-255,-3 0-161,1 1-224,1 19-160,19 0-577,0 0-768,0 0-1378,20 19-2755</inkml:trace>
  <inkml:trace contextRef="#ctx0" brushRef="#br1" timeOffset="6">15006 4352 2274,'40'-21'10666,"-60"21"-10090,0 0 353,1-19-544,-1 19 511,-20 0-383,20 0-449,-19 19-160,39-19 0,-20 21-96,40-2 95,0 1 1,19 0-192,21 0 96,-21 0 96,21 0 0,-21 19 64,-19-19 0,0 0 32,-20 0 256,-20-20 481,0 20 63,-19-20 1,-1 0-416,-19 0-225,19 0-577,0 0-960,1-20-1954,39 0-8616</inkml:trace>
  <inkml:trace contextRef="#ctx0" brushRef="#br1" timeOffset="7">15204 4331 5861,'40'21'9961,"-40"-21"-9352,21 0 1185,-1 0-705,-20 0-128,39 0-193,-19 0-671,20-21-33,-20 21-128,19 0-193,-19-19-255,0 19-545,0-21-705,-1 2-1345,-19 19-3075</inkml:trace>
  <inkml:trace contextRef="#ctx0" brushRef="#br1" timeOffset="8">15364 4093 13292,'0'39'288,"0"1"1378,0 0 32,0 0-161,0-1-416,0 1-640,0 0-225,0 20-256,0-20 96,0-1-192,0 1-513,20-20-160,-20 0-352,20-1-608,-20 2-1666,19-21-4773</inkml:trace>
  <inkml:trace contextRef="#ctx0" brushRef="#br1" timeOffset="9">15781 3835 13612,'0'0'801,"-20"0"-833,0 19 224,-1 21 801,3 0 353,-2 20-418,20 19-447,-20-20-129,20 21 129,0-20-65,0-1-256,20 1 0,0-20-96,-2 0-32,23-1-128,-21 1-64,0-20-128,-1 0-96,1-20-513,-20 0-769,20 19-2113,-20-19-8297</inkml:trace>
  <inkml:trace contextRef="#ctx0" brushRef="#br1" timeOffset="10">16038 3994 6149,'-20'-20'4453,"20"0"-3621,0 40-1312,0 0 896,20 19 801,0 21-31,1 0-322,-1 19-447,-20 1-161,20-1-64,-20-19 32,0-1 97,0-19-1,0-20 64,0 0-63,0-20 287,0-20 321,0 20-577,0-40-480,18 0 64,-18 1-160,21-1 64,-21 20-96,20 0-33,0 20 65,0 0 64,-20 20 256,19 0 160,1 0-128,0 20-63,0 19-65,-20-19-193,20-1-415,-1 1-1506,1-20-3107</inkml:trace>
  <inkml:trace contextRef="#ctx0" brushRef="#br1" timeOffset="11">16595 4431 16111,'-40'0'-865,"1"20"417,19 0 191,-1 19 385,21 1 289,0 0-257,21 0-256,-1-21-385,19 21 193,1-21 256,-1-19 64,1 21 64,0-42 128,-1 21 129,-19-19-1,-20-21-128,0 21-64,0-21 33,-40 20-193,21-20-577,-41 20-288,21 0 673,-21 20 480,21 0 33,19 0-129,-1 20-96,1 0-32,20 0 128,20 0 225,21 0-65,-2-1-192,21-19-288,-21 0-192,1 0-577,-1 0-1377,1 0-3107</inkml:trace>
  <inkml:trace contextRef="#ctx0" brushRef="#br1" timeOffset="12">17032 3894 2049,'-20'-40'11563,"20"40"-11402,0 0 223,-20 0-352,0 40 641,20 0 544,-21 0-417,21 19-383,0 21 127,0-21-95,0 21-65,0-20-160,21-1-63,19 1-65,-20-20-224,19-1-33,-19 1-351,20-20-417,-1 0-1057,-19-20-2146</inkml:trace>
  <inkml:trace contextRef="#ctx0" brushRef="#br1" timeOffset="13">17269 4272 2690,'0'19'13613,"20"2"-13133,-20-2 866,41 21-225,-23-20-385,23 0 65,-1 0-641,-1 0-320,1 0-641,-1-20 33,-19 19-1090,20-19-3235</inkml:trace>
  <inkml:trace contextRef="#ctx0" brushRef="#br1" timeOffset="14">17547 4232 15182,'-39'20'384,"39"-20"-95,-40 20 896,20-1-96,1 21-257,-1 0-543,0-20-289,-1 20-545,21 0-191,0-21-418,0 21-703,0-40-1923,21 20-3715</inkml:trace>
  <inkml:trace contextRef="#ctx0" brushRef="#br1" timeOffset="15">17706 3775 12043,'-20'-20'2370,"20"0"-2018,-20 20 257,20 20-161,-20 0 834,20 20-289,0-1-481,0 1-256,0 20-31,0-20-97,20-1-64,-20-18-96,20 18-353,0-19-159,1-20-385,17 0-929,-17 0-2082,-1 0-6501</inkml:trace>
  <inkml:trace contextRef="#ctx0" brushRef="#br1" timeOffset="16">17846 3934 12299,'-20'60'481,"20"-41"-738,20 1-960,-20 1 481,19-2-450,1-19-2369</inkml:trace>
  <inkml:trace contextRef="#ctx0" brushRef="#br1" timeOffset="17">17885 3835 19154,'0'19'64,"0"-19"-417,0 0 225,0 0 32,20 21-192,0-21-897,0 19-3332</inkml:trace>
  <inkml:trace contextRef="#ctx0" brushRef="#br1" timeOffset="18">18103 3715 13164,'0'20'288,"20"0"993,-20 0-31,21 0-482,-21 20 225,18-21-352,-18 21-449,0 0 0,0-20-96,0 20 97,0-21-193,0 1 0,0-20-705,0 21-1185,0-21-4100</inkml:trace>
  <inkml:trace contextRef="#ctx0" brushRef="#br1" timeOffset="19">18282 3616 14253,'20'0'-96,"-20"20"1025,20 20 576,19-20 161,-19 39-481,20-19-641,-1 19-383,1 1-97,-20 20 0,1-20-64,-21-1 32,0 0 96,-21 1-96,1-20 64,0 0-64,0 0 64,1-21-128,-1 21-256,0-20-481,0 0-1121,0-20-4452</inkml:trace>
  <inkml:trace contextRef="#ctx0" brushRef="#br1" timeOffset="20">19037 4490 15502,'20'20'1538,"-20"-20"-481,0 20 96,0 0 32,-20-20-320,-1 20-769,-19 0-128,22-1-449,-3 2-512,1-2-1057,0-19-5861</inkml:trace>
  <inkml:trace contextRef="#ctx0" brushRef="#br1" timeOffset="21">19751 4272 13548,'0'-20'897,"0"0"192,0 20-128,0 0-96,0 0-577,0 0-512,0 20 160,0 0 64,0 20 0,0-21 0,20 21 0,-1 0 0,1-20-32,0 0-32,21 0 32,-23-20 0,23 0 128,-21-20 64,0 0-32,-1 0 0,1 0 161,-20 0-225,20 1-96,-20-2-97,0 21-95,20 0-288,-20 21 223,20-2 129,-1 21 128,-19 0-32,20 19 32,-20-19 32,20 19 0,-20-19 321,-20 0 351,0 0 353,1-20 256,-41 20 129,21-21-417,-22-19-225,3 0-95,-3 0-513,2 0-192,19-19-480,21-2-609,-21 2-321,40-22-576,-20 22-1121,20-1-3395</inkml:trace>
  <inkml:trace contextRef="#ctx0" brushRef="#br1" timeOffset="22">20187 3696 14093,'0'-20'672,"0"20"-575,40 0 896,1 20 224,-3 19-32,23 1-384,-22 20-321,21-1-32,-1 21 129,-19-21-193,-1 21-191,-19-1-65,0 1-96,0 0 96,-20-21-160,0 1 96,-20-1-449,0-19-319,-19 20-417,19-21-1025,-20 0-3364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5:44.14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14192 5027 8231,'-19'20'64,"-1"-20"513,20 0-417,0 0 513,20 0 768,-1 0-288,21-20-544,0 20-225,19 0-64,20 0-127,2 0 31,37 0-128,1-20 32,41 20-96,-2 0 32,40 0-32,-19 0 0,39 0 128,1 0 449,0-20 256,-1 20-193,19 0-31,2-19-32,0 19-193,-2 0-32,22 0-95,-2 0-97,2 0-96,-1 0-64,1-20 32,-2 20-32,2-20-320,-42 20 960,1 0-383,-19 0 383,-19 20-608,-22-20 96,-19 0-160,-39 20 129,-21-20-1283,-39 0 674,-21 0-1570,-19 19-929,-19-19-1409</inkml:trace>
  <inkml:trace contextRef="#ctx0" brushRef="#br0" timeOffset="1">11930 1887 2114,'0'0'1729,"0"0"33,0 0-321,0-19 1,0 19 31,-20 0-192,20 0-416,0 0-192,0 0-161,0-21-192,0 21-320,0 0-224,0 21 128,20-21 0,-20 0 0,0 19 64,0 2 0,18 18 0,-18 1 32,0 20 64,0-1-64,-18 1 32,18-1-32,0 2 0,0-2-32,0 0 32,0 1-64,0-1 64,0 1 0,0 0 64,0-1-32,0 21-64,0-21 64,-20 1 64,20-1-128,-20 21 64,20-21-32,-21 1 32,21 20 0,0-21 96,0 1 128,0 19 1,0-19 127,0 20-32,0-21-63,0 20-129,0-19-32,0 19 128,0-19 0,0 20-95,0-20-97,0-1-32,0 20 64,0-19-64,0 0-32,21-1 64,-21 1-32,0-20 0,0 19-32,0 1 32,0-20-32,0 19 0,0-19 32,0-1-32,0 1 0,0 1 0,0-2 0,0 1 0,0-20 32,20 19 32,-20-19-256,0-20 192,0 20 32,20 0-64,-20-20 96,0 0 96,18 20 32,-18-20-96,21 0-64,-21 0 32,20 0 0,0 0-160,0 0 0,0 0 32,-1-20-32,1 20 96,0 0-32,20 0 32,-21 0 0,1 0-32,21 0 32,-3 0 0,-18 0-64,21 0 32,-21 0 32,19 0 0,1-20-32,-1 20 32,-19 0 0,20 0-32,-1 0 64,-19 0-32,20 0 32,-1 0-64,1 0 32,1 20 0,-2-20 32,21 0 0,-21 0-64,21 0 32,-1 0 0,2 0 32,-2 0-32,-1 0 0,3 0 0,-2 0 32,20 0 96,-19 0-64,-1 0 0,2 0 0,18 20-64,-20-20 0,21 0 32,-1 0-32,0 0 0,1 0-32,19-20 32,-20 20 0,20 0 0,-18-20 0,18 20 0,0-20 32,0 20-32,-20 0 0,21-20 0,-1 20 0,0 0 0,0-19 0,0 19-160,1 0 545,-1-20-706,0 20 642,0 0-706,1-20 577,-1 20-256,-20 0 96,20 0-32,-18 0-32,18 0 32,-20 0 0,0 0 0,20 0 0,-20 0 0,21 0 128,-1 20-480,-19-20 640,20 0-544,-1 0 576,-20 20-672,0-20 704,20 0-480,-20 0 128,2 19 32,18-19-64,-20 0 32,20 0 32,1 20-32,-1-20 0,-20 0 32,20 0-32,21 0-32,-21 0 32,0 20 0,0-20 32,0 0 32,1 0-64,-1 0 33,20 0 31,-20 0 0,1 0-32,-1 0-32,0 0-32,21-20 32,-21 20 32,0 0-32,0 0 0,21 0 32,-21-20-32,0 20 32,0 0-32,0 0 0,1-19 0,-1 19 0,0 0-192,0-20 512,-20 20-288,0 0 32,-18-20-64,18 20 32,-20 0-64,-19 0 32,21-20 0,-23 20-96,23 0 0,-22 0 0,1 0 32,-1 0 64,1-20 32,0 20-32,-1 0 32,-19 0 32,0 0 64,1 0-32,-3 0 0,-18 0-96,20 0 0,-20 0 0,20 0-64,-20-20-64,0 20 96,0-19 32,21-1-64,-21 20 64,0-21 0,-21-19 64,21 21-32,-20-22-32,20 22 64,-20-40-32,20 19-32,0-20-32,0 1-32,0-21-64,0 1 64,0-1-32,0 1 96,0-1 0,0-19-64,0 19 96,0-19-64,0 0 32,0-1 0,0 1 32,0 0 0,0-1-32,0 1 64,0-1-64,0 1 128,0 0-32,0-1 32,0 1-64,0 19-64,0-19 0,0 20 32,0-1 32,0 2 32,0-3-32,-18 22 257,18-21-257,0 21 0,0-1-32,0 21-32,0-1 32,0 19-64,0-17 160,0-23-160,0 21 160,0 1-64,0-1-64,0 0-32,0 21-64,-21-1-32,21-1-64,-20 2-33,20-1 129,-20 20 0,0-20 32,-19 20-32,-1-19 32,1-2 32,-21 21 32,1 0-64,-20 0 32,-22 0 0,-17-20-32,-1 20-32,-1 0-64,-19 20 31,1-20 65,-22 0 64,2 0 0,-2 0-32,2 0 64,-20 21 32,18-21-64,-18 0 96,0 0-31,-1 0 63,-19 19-32,-2-19-32,1 20-64,1 0 32,0-1-32,-1 2-32,1-1 32,-1-20 0,1 19 32,-21 1-32,21-20 0,-1 20 64,-19 0-96,19-20 64,1 20-32,-1-20 0,1 0-32,20 20 0,-21-20 0,21 0 0,-2 0 64,2 0-32,0-20 64,-1 20 96,-1 0 96,2 0-32,0 0 1,18-20-257,2 20 192,-20 0-160,38-20 32,-18 20-32,18 0-32,21-20-32,-19 20-257,19 0-415,20 0-1122,-1 0-2915</inkml:trace>
  <inkml:trace contextRef="#ctx0" brushRef="#br0" timeOffset="2">1169 6438 11466,'-59'0'897,"39"0"577,0 0-834,1 0-31,19 0 384,0 0-353,0 0-319,19 0 31,1 0-192,0 0-32,20 20-96,19-20 96,-18 20 1,38-20-33,-20 0-64,21 0 96,-1 0-256,-20 0-97,2 0-223,-2 0-609,-39-20-737,18 20-1345,-17-20-2210</inkml:trace>
  <inkml:trace contextRef="#ctx0" brushRef="#br0" timeOffset="3">1646 6260 12684,'-20'0'32,"20"0"96,0 0 480,20 0-95,39 19 576,-18-19-481,18 20-287,1-20-225,-21 20-32,21-20 0,-21 19-64,1 2 0,-19-1 0,-1-1 32,-20 1 192,0 0 32,-20 0-96,-1 20-31,-39-1-33,1 1-64,-20 1-192,0-3-1282,-2 2-3074</inkml:trace>
  <inkml:trace contextRef="#ctx0" brushRef="#br1" timeOffset="4">6470 5861 6470,'0'0'864,"0"0"-31,0-19 961,0 19-32,0 0-161,0 0-704,0 0-577,0 0-96,0 0-127,-19 19 31,19-19 0,-20 21 0,0-21-128,0 20 96,-19-1-96,19 21 32,-21-20-64,3 0 64,17 19-32,-19-19 0,20 20 0,0-20 32,1 0-32,19-20 0,-20 20 0,20-20 0,0 0 64,20 0 128,-20 0 65,39-20-129,-19 0-64,20 0-64,-1 0 0,22-20 32,-23 21 0,3-1 0,-1 0-32,-21 0 0,-19 20 0,0 0-224,0 0-225,-19 20 257,-21 0 96,-1 19 64,3 1 64,-23 0 64,2 0 96,19 0 64,1-21 33,19 22-97,0-22-160,0 1-96,20-20 0,0 0 0,40 20-64,-20-40 32,19 20-193,21-20-63,-21 1-64,22-2 31,-2 1 97,-19-20 96,-1 40 192,-19-19 0,-20 19-96,20 0-65,-40 19 322,20 2-161,-39-2 0,-1 22 0,20-2 0,-19 0 0,-2 2 96,1-22 128,22 1 64,18 0-64,-21-20-160,42 0 161,-3 0-1,22-20-128,1 0-64,-2-19-32,1-1-32,19 20-64,-19 0 64,-20 1 0,-1-2 32,1 21-64,-20 0 96,0 21 384,-20-2-128,-19 1-191,19 19-33,0-18-64,0-1-64,20-1-257,-19 1-63,19-20-32,0 20-1891,0-20-5668</inkml:trace>
  <inkml:trace contextRef="#ctx0" brushRef="#br1" timeOffset="5">8435 5921 2274,'0'0'8744,"-20"0"-7815,20-19 352,0 19-352,-20 0-192,1 0-193,-1 0-320,-20 19-192,1 1 0,-1 0 64,0 20 1,-19-20 31,39 19-192,-19-19 128,19 0-64,20 0 0,0-20 0,0 20-64,0-20 160,20 0 32,-2 0 32,3 0-32,19-20-96,19 0 0,-19 0-96,19 0-128,1 0-32,-21 1 128,2-1 64,-3 0 64,-18 20-32,1 0-64,-21 0-65,-21 0 65,1 20 64,-18 19-96,-23 1 96,-18 20 32,20-21 32,-1 21 32,1-20 33,39 0-1,-19-21-96,39 2-64,0-21 0,0 0-64,18 0 96,23 0-32,18-21-161,-19-18-159,19 19-128,21 1 127,-41-22 257,22 22 96,-23 19 0,-17-21 0,-21 21-64,0 21 352,-41 18-95,23-18-193,-43 18 160,22 0 160,-21 2 64,21-2 1,19-19 95,0 0-288,20-20-224,0 0 160,20 0-31,19-20-97,1 0-97,19 0-159,-19 1-64,1-1 192,-3-1 128,-17 2-32,-1 19-128,-20 19 160,-20-19 320,20 41-32,-21-22-96,1 21-96,2-20-96,-2 0-576,20 0-2275,0-1-8808</inkml:trace>
  <inkml:trace contextRef="#ctx0" brushRef="#br1" timeOffset="6">13418 5882 15246,'0'0'160,"0"0"-64,-20 0-32,0 0-96,1 20 96,-21 19 96,0 1-128,1 0 0,-22-1 1,23 1 159,-3 0-128,21-20 64,2-1 64,18 2 64,0-21 193,18 0-1,23-21-320,-1 2 129,19-1-193,0-20-96,1 20 64,-21-20-225,21 21-31,-21-1 0,1 20 128,-40 0-128,0 0-353,0 0 289,-40 39 160,1-19 32,-1 20 160,-19 0 0,-1 20 192,1 0 96,0-21-127,19 0 287,19-18 33,1-1-321,40-20-64,21 0 32,-3 0-288,23-20-32,-2-20-32,20 20-225,-39 0 97,19 1 64,-19-2 192,-19 21-32,-1 0-96,-40 0 192,-1 21 96,1 18 0,-18 0 128,-3-18 96,1 18 1,21-19 127,-1 20-31,0-40-225,20 20-224,0 0 96,20-20-192,0 0-449,-1 0-1184,1 0-4645</inkml:trace>
  <inkml:trace contextRef="#ctx0" brushRef="#br1" timeOffset="7">16137 5921 9577,'0'-19'1953,"0"19"-864,0 0 577,0 0-1025,-18 19-481,-22-19-32,-1 40 32,-18 0-96,-1-1-32,1 1 64,-20 0 321,39 0 255,1 0-159,-1-21-225,40 1-128,0-20-64,0 0 417,20 0-161,18-20-416,23 1-128,-2-2 0,1-18-65,-1 19 1,0 0-192,-19 0 192,-19 20 95,-21 0-31,0 0 224,-21 40 96,-19 0-96,-19 0 225,19-1 63,-19 1-192,19 0 96,21 0 97,-1-20-193,20-1-96,0-19 192,39 0-64,1 0-224,0 0-96,19-19-32,0-1-33,-19-1 225,1 2 0,-21 19-32,-2 0 96,-18 0 225,0 19 127,-18 2-224,-2-1-160,0-1-32,20 1-96,0 0-224,0 0-705,20 0-1281,0-20-3396</inkml:trace>
  <inkml:trace contextRef="#ctx0" brushRef="#br1" timeOffset="8">4445 6915 4708,'0'0'1634,"0"0"-417,0 0-417,0 0 97,0 20-32,0-20-320,0 0-129,0 0-64,0 0 257,0 20-129,0-20 1,0 0-97,0 0 1,0 0-1,0 0-64,0 0 97,0 0 127,0 0 97,0 0-257,0 0-256,0 0-32,0 0-96,0 0-32,0 0-64,0 0 64,0 0 64,0 19 0,0-19-32,0 0 0,0 20 64,0-20-32,0 20-32,0 0 32,0-20 0,0 20-32,0 0 32,0-20-32,0 19-32,0-19 64,0 0 0,0 21 65,0-21-33,0 0 64,0 0-32,0 0-32,0 0-64,20-21 32,0 21-32,-20 0 0,20 0 0,-1 0 32,21 0-32,-20-19 0,21 19 0,-23 0 0,23 0 32,-1-20-64,-1 20 32,1 0 0,-1 0-32,1 0 32,0 0-32,-1 0-32,-19 0 32,21 0-32,-3 0-64,3 0 31,-3 0-31,3 0 32,-1 20-64,-1-20 32,1 0 64,-1 0 64,21 0 0,-19 0 0,-3 0 0,3 0 0,18 0-32,-19 0-32,-1 0-32,1 0 96,19 0-32,1-20 64,-21 20-32,22 0 0,-3 0 32,-17 0-32,-2 0-32,21 0 32,-21 0 0,1 0-160,0 0-97,-1 0 129,1 0 96,19 0 0,-18 0 0,-1 0 0,-1 0 32,1 0-32,-1 0-256,1 0-161,-20 0 65,19 0-128,1 0-161,1 0 96,-3 0 417,-17 0 96,19-20 128,-22 20 32,3 0 64,-1 0 65,0 0 31,0 0-96,-1 0-128,1 0-64,0 0 32,0 0 0,0 0 32,0 0-32,-20 0 192,19 0 417,-19 0 63,0 0-95,20 0-193,-20 0-223,0 0-65,20 0 32,-20 0 64,0 0 256,0 0 161,-20 0-33,20 0-127,0 0-65,0-20 33,0 20-161,0 0-64,0-20-32,0 0-160,0 1 96,0 19-256,0-40-961,0 20-2498,-20 0-11370</inkml:trace>
  <inkml:trace contextRef="#ctx0" brushRef="#br1" timeOffset="9">7542 6955 6470,'0'0'1057,"0"-20"384,0 20 673,0 0 128,0 0-576,0 0-834,0 0-671,0 0 95,0 0 160,0 0-95,21 20-225,-21-20 0,0 0 96,0 19-32,18 1-96,-18-20-32,0 20-32,0 0 32,20 0 0,-20-20 0,0 20 0,0-20-32,0 0 64,0 0-32,20 0 32,-20 0 1,21 0-65,-1 0 32,19-20-97,-19 20 98,20 0-1,-1 0-32,21-20-321,-21 20 577,21 0-191,-21-20-130,22 20 65,-23 0-32,23 0 32,-22-20 0,21 20 32,-21 0-32,1 0 65,-20 0-97,0 0 64,-1 0 192,1 0 0,-20 0 192,0 0 161,0 0 64,0 0-1,0 0-223,0 0-321,-20-20 96,20 20 0,0-19-128,0-1-96,0 0-96,0 0-96,0 0-705,0 0-1890,0-19-11883</inkml:trace>
  <inkml:trace contextRef="#ctx0" brushRef="#br1" timeOffset="10">6391 5981 6342,'20'-20'992,"-20"0"-960,20 0-64,-20 20 129,20 0 799,-20-19 482,0 19-161,0 0 256,0 0 225,0 0-257,0 0-800,-20 0-609,-20 19-32,1 1-224,-2 0-193,-17 20 65,-3-1 288,21-19 0,1 20 32,-1-20-32,1 0 0,19 0-64,20-1-1,-20 2-159,20-21 0,20 0 32,0 0 288,-1-21 64,21 2 0,0-1-64,-1 0-32,21-20 0,-1 20-128,-18-19 128,18 19 128,-39 0 256,20 20-224,-40 0-128,0 0 129,-40 20-129,-1 0-385,-18 19 65,-20 1 256,-1 0 32,21 20 96,0-41 384,19 22 97,40-22-385,0 1-128,20-20 32,19 0-64,21 0-32,19-20 0,0-20 0,20 20-96,-38-20-64,18 1 32,-20 19 160,-19 0 32,-20 0 128,-20 20-160,-20 0 128,0 20-160,-19 20-96,-21-20 192,-19 39 129,20-18-161,-2-2 32,2 0 288,39-18 97,0-1-353,20-1-96,20-19 192,0-19-64,39 19-64,2-41 32,-2 22-320,0-21 96,1 21 0,-21-22 32,1 22 32,-20-2 32,0 21-32,-20 0-96,0 0 64,-40 40 32,0-20 0,-19 40 96,0-21 64,-1 21-96,21-40 128,19 20 0,-1-20-64,21-20-128,21 0 192,17 0 65,3-20-257,-1-20 128,19 20-192,-19-19-33,-1 18 33,1-18 0,-1 19 96,-19-20 128,-20 20-32,-20-20-31,1 21-33,-21-21 32,0 0 32,-19 20 64,0-19-96,-22 19 32,2 20-32,20 0 32,-21 0 0,21 0-96,0 20-32,39-1-32,-21 21 32,41-20-64,0 0 0,41 0 32,-2-20 32,21 0 0,-1-20 96,1 0 0,19-20-32,-20 1 160,2-1 161,-41 0 63,-1 20-64,-19 1 33,0-1-161,-19 20-256,-41 0-128,1 20 32,-2-1-33,2 21 33,-1 20 96,21-21-192,19 21-96,20-20-65,20-21 257,19 2 0,21-2 128,-1-38 32,22 19 96,-22-40-128,20 20 128,-39 0-64,-1 0-32,-19 0 97,-20 20 159,0 0-64,-20 0-416,-19 40 32,-1-20 64,1 40 64,-1-21-32,20 1-705,20 0-2562,20-21-9866</inkml:trace>
  <inkml:trace contextRef="#ctx0" brushRef="#br1" timeOffset="11">8456 5961 16591,'0'0'385,"0"-20"-97,0 20-32,-21-20-512,-19 20 160,1 20 0,-21 0-97,21 20 193,-21-20 0,21 19 97,-1 1-1,19-20-96,3 20 0,18-21 0,18-19 288,3 0 160,19 0-31,-1-19-161,21-1-128,19-20 0,-20 0-64,-19-19 64,19 39-96,-39-20 65,1 20-65,-21 20-32,-21 0-449,-37 0 161,-3 40 192,-18 0 64,0 19 96,0 1-32,0-1-64,39-19 128,-1 1-32,41-22-128,20 1 160,21-20-32,18 0 96,20-39-32,20-2-128,-19 1-64,20-19 0,-41 19 64,0 0 32,-39 1-160,-20-1 64,-20 20-416,-19 20-129,-22 0 289,-38 40 352,20 0 160,-20-1 0,0 21-128,40-1 160,-2 1 161,43-20-321,18 0 32,38 0-160,3-20 128,18-20 32,20-20 0,20-1 192,-19 2-384,0-21 224,-22 0-128,-17 1 64,-2-1 65,-39 20-65,0-20 160,-39 20-288,-2 20-289,-38-20 129,20 40 160,-21 0 64,1 0 96,20 20-192,19 0 96,1 20 64,19-21 32,20 0 0,38 2-64,3-22-128,18-19 64,1 0 0,19-19 0,-20-22 96,2 22-32,-23-21 64,3 0 33,-41 1-65,20-21 128,-40 20 0,-1 0-96,1 20-64,-39-19-160,0-1-192,-1 20-33,1 20 161,-1 0 0,1 20-32,18 20 64,3 19 96,18 1 96,20 20 224,0-20-192,20-21-128,18 0-32,3-18-160,38-1 223,-19-20 130,-1-20 191,0-20 128,-19 0-95,-19 0-129,-1-20-96,-20 21 32,0-1 32,-20 0-64,-41 1-96,22 19-32,-40-20-160,19 40 0,1 0-32,-2 0 31,23 40 161,-3-1 32,21 21 0,20 0-96,0-1 96,41-18-96,-1-22-32,39 1 64,-20-20 160,1-20-64,-1 1 96,-19-22 193,-1 22-129,-19-21 96,-20 0-160,-20 0 0,0 20-32,-19-19-64,19 19-32,-20 20-96,1 0 0,-1 0-64,20 39 64,20 1-128,0 20-97,0-21-607,40 21-1859,19-20-8296</inkml:trace>
  <inkml:trace contextRef="#ctx0" brushRef="#br1" timeOffset="12">13319 5921 11434,'0'-19'737,"0"-1"448,0 20-96,0-21-480,0 21 288,0 0-449,-20 21-576,-19-1 0,-1-1 128,-1 41 64,3-1-64,-3 21 192,3-21-128,-3 22-96,41-3 0,0-18-64,0-20 0,41 0 0,-3-40 256,3 0 160,18 0 161,-19-20-65,-1-20-256,1-19 96,-20 19 97,-20-19 255,0-1-159,-20 0-257,0 20-352,-19-20-96,-1 41-65,-1-21 33,-17 40 128,17 0-128,2 20 95,-1 0 1,20 39 160,20-19 160,-19 40 129,38-20-225,1-1-32,41 1 0,-2-41-97,-1 21 33,3-20 96,-2-20 161,1 0 63,-21-20 96,1-20 1,-19 1-161,-3-1 0,-18 0 128,0-20 1,-18 1-129,-3 19-96,-19-20-481,1 21 33,-1 19 160,0 20 0,1 0-161,-1 20 161,19 19 96,3 1 64,18 20 32,18-1 96,23 1-96,-1-20 0,19 0 0,0-20-96,1-20 192,-1 0 0,2-20 385,-23-20-289,-17 20-64,-1-40 128,-20 21 225,0-1-33,-41-20-224,3 20-160,-3 1-160,-17-1-96,17 20 96,1 20 0,1 0 0,19 20-32,0 20 96,20-1 0,0 1-32,20 0-385,20-1-1152,19 1-2723</inkml:trace>
  <inkml:trace contextRef="#ctx0" brushRef="#br1" timeOffset="13">16038 6080 11594,'-20'-59'673,"20"39"0,-18 0 256,18 0 256,-21 0-352,1 20-673,-20 0-256,1 0-33,-1 20 33,1 0 96,-1 0 0,-1 19-32,-17 1 128,37 0 33,1-20-1,20 19-32,20-39 160,21 21-32,-3-21 32,23-21-63,-2 2-97,1-21 64,-1 20 0,0-20 0,-19 20-96,-19-19 96,-21 19-192,0 0-320,-41 20-64,3-20 127,-23 40 161,-18 0 64,0 20 160,18-21 0,3 21 0,-1 0 1,38-20 95,21 19-64,21-39 96,17 21-128,23-21 32,18 0-128,0-21 160,0-18-128,20 19-32,-38-20-96,-2 20 64,-19 0 32,-20-19 32,-20 39-320,-20-20-96,-41 20 160,-18 0 63,0 20 257,-20 19 193,0-19-1,38 20-32,-18 0 33,41 20-97,-3-21-64,41-18 96,20-2 64,39 1-192,20-20-224,2-20 192,18 1-96,1-2 32,-1-18-256,-40-1 0,20 20-257,-59 0 161,0 0-32,-40 0-193,-19 40 289,-21 0 224,-19 0 256,-21 19 417,1 21-193,20 0-224,-2-21 64,43 21 65,18-40-1,20 20 64,20-20-127,39-20-129,20-20 32,20 0-96,0 0 0,2-19-96,-22-2 0,0 2-449,-39 0-159,-21 18-129,-19 21 577,-19 0 64,-21 0 96,-39 21 96,0 18 224,-2 0 96,2 2-95,0-2-129,39 1 160,20-20 65,20 0-65,40-20 64,0 0-31,39-20-193,0 0 0,0 0-160,-18-20-352,-22 21-161,1 19-31,-20 0-129,-20 0 32,-20 19-896,-20 1-8040</inkml:trace>
  <inkml:trace contextRef="#ctx0" brushRef="#br1" timeOffset="14">11335 7133 5252,'0'0'3332,"0"0"-1571,0 0-159,0 0-65,0 0-31,0 0-513,18 0-385,-18 0-95,20 0-193,21 0-160,-3 0 128,3 0-191,-1 0-1,19 0-32,0 0-32,21-19 32,-21 19-128,20 0 96,-18-21 0,18 21-32,0 0 0,20-19 64,-20 19-192,21 0 192,-20 0-96,19 0 0,1 0 32,-1 19 0,-20-19 32,20 0-32,0 21-32,21-21 0,-21 0 0,0 0 96,21 0-96,-21 0 32,0 0-32,0 0-32,21 0-33,-21 0-127,19-21 224,-19 21-96,20 0 192,21 21-96,-21-21 32,19 0 160,2 19 257,-1-19 31,19 21-63,-18-2-1,-2 1-31,21 0 63,-21 0-32,2-20-223,0 20-33,-3-20-160,-17 19 64,-1-19 0,-20 0-96,-19 0 32,-1 0-64,-39-19-289,-40 19-736,0 0-1409,-20-20-4292</inkml:trace>
  <inkml:trace contextRef="#ctx0" brushRef="#br1" timeOffset="15">2321 2762 11851,'0'0'-257,"40"0"225,19 0 385,20 0 351,20 20 482,41-20-129,-1 0-577,20-20 0,19 20 417,2 0-64,-22 0-288,20 0-129,-38 0-32,-21 0-63,-40 0-193,0 0-128,-39 0-288,-1 0-385,-19 0-544,1 0-417,-21 0-832,0 0-1218,-21 0-4740</inkml:trace>
  <inkml:trace contextRef="#ctx0" brushRef="#br1" timeOffset="16">2064 3457 13516,'0'0'-993,"0"0"769,0 20 384,0 0 449,0 0 160,0 19-129,0 1-127,0 0-321,0 20 96,20-21 97,-2 21-97,2-20-32,21 0-64,-3-21-832,3-19-1763,-1 0-3746</inkml:trace>
  <inkml:trace contextRef="#ctx0" brushRef="#br1" timeOffset="17">2560 3715 14029,'-41'20'1025,"3"-20"-1442,17 20 321,1 0 96,0 0 0,20 20 32,0-21 32,20 2-608,21-2-257,17-19 769,-17 0 160,18 0 32,-19-19 97,-1-2 383,-19 2 449,-20-21 0,20 20-288,-40 0-321,0-20-351,0 40-322,-19-19-31,-1 19-416,1 19-1154,19-19-2210,20 20-3171</inkml:trace>
  <inkml:trace contextRef="#ctx0" brushRef="#br1" timeOffset="18">2898 3715 12203,'18'0'224,"-36"0"-1057,-3 20 545,1 0 128,0 0 96,0 0-64,20 20-1762,0-21-160,0 2 865,20-2 1089,20-19 96,-1 0 320,-19-19 737,21-2 897,-3 2 352,-17-1-768,-1 0-257,-20 0-352,0 0-577,-20 0-576,20 20-449,-21 20-192,21 0 513,0 20 288,0 20 128,0-1 32,21 1-64,-1 0-32,0-21-96,0 21 96,-20-41 64,0 21 577,0-20 832,-20 0 97,0 0-353,-21-20-224,23 0-641,-23 0-288,1-20-256,1 0-609,-1 0-1825,0-20-6599</inkml:trace>
  <inkml:trace contextRef="#ctx0" brushRef="#br1" timeOffset="19">3135 3795 14798,'60'40'416,"-41"-21"-384,1 2-705,-20 18-576,0-19 737,0 0-2115,0 0-7462</inkml:trace>
  <inkml:trace contextRef="#ctx0" brushRef="#br1" timeOffset="20">3195 3577 9865,'0'19'-9833</inkml:trace>
  <inkml:trace contextRef="#ctx0" brushRef="#br1" timeOffset="21">3394 3715 4228,'-20'40'-833,"20"-20"769,20 20 832,-2-20 1058,23-20-897,-21 19-449,19 2 33,-19-2 448,0-19 1025,-20 0-129,0 20-223,-20-20-353,20 0-928,-39 0-450,19 0-1056,-21 0-3555</inkml:trace>
  <inkml:trace contextRef="#ctx0" brushRef="#br1" timeOffset="22">3631 3795 10890,'20'0'897,"0"0"1281,19 0-609,-19 0-127,0-20-225,21 20-929,-21-20-384,-2 0-320,2 20-609,1-20-1730,-21-19-4580</inkml:trace>
  <inkml:trace contextRef="#ctx0" brushRef="#br1" timeOffset="23">3770 3517 11530,'21'79'609,"-21"-39"1729,20 20-352,-20-1-737,0-19-576,18 19-577,-18-19-64,20 0-512,1-20-449,-1 0-833,0-20-2306,-1 0-6406</inkml:trace>
  <inkml:trace contextRef="#ctx0" brushRef="#br1" timeOffset="24">4048 3715 11242,'0'20'2883,"20"0"-2723,-20 0 96,0 0-128,0 0-128,20 0-768,-20-1-2660,20-19-383,-20 21-1891</inkml:trace>
  <inkml:trace contextRef="#ctx0" brushRef="#br1" timeOffset="25">4386 3616 8872,'-20'20'2178,"-21"-1"-384,23 2 576,-22-1-608,19-1-802,1 1-607,2 0-257,18 20 96,18-20 192,2-20 225,21 20-225,18-20-159,1 0-129,-1 0-192,-19 0-225,-1 0-736,1 0-1473,-40-20-4389</inkml:trace>
  <inkml:trace contextRef="#ctx0" brushRef="#br1" timeOffset="26">4048 3477 16047,'0'0'832,"0"0"-2145,20 0 1281,-20 0-448,20 0-3428</inkml:trace>
  <inkml:trace contextRef="#ctx0" brushRef="#br1" timeOffset="27">17865 6438 12972,'-19'0'1313,"19"0"-576,19 0-225,1 0 449,20 0 32,19 0-256,40 0-449,0 0-192,21 0 0,-21 0 225,20 0-129,1 0-64,-1 0-32,-40 0 0,0 0-256,-20 0-64,-19-20-545,-19 20-448,-21 0-417,-21 0-1120,1 0-866,-18-20-1569</inkml:trace>
  <inkml:trace contextRef="#ctx0" brushRef="#br1" timeOffset="28">18182 6260 12011,'-20'-21'1281,"20"21"-672,20-20-641,1 20 256,-21 0 833,20 0 96,0 0-577,-20 0-704,-20 0 64,0 0 64,-39 20-96,-2 20 64,-18-20 64,0 0 0,0 20 289,39-20 63,-21 19-128,43-19-128,-3 20 64,21-20 33,21 19 31,17-19-128,23 20 64,-2 0-224,20 0-160,-19 0-673,19-21-768,-20 1-1923,-18 0-5540</inkml:trace>
  <inkml:trace contextRef="#ctx0" brushRef="#br1" timeOffset="29">9328 3497 384,'0'0'5477,"-20"0"-3683,20 0-705,0 0 288,20 0 481,1 0 32,-1 0-449,18 20-512,3-20-385,19 0-159,19 0-65,21 19-192,19-19-128,-20 0 32,39 0-160,-19 0-64,1 0-769,-41 0-2819</inkml:trace>
  <inkml:trace contextRef="#ctx0" brushRef="#br1" timeOffset="30">10063 9021 1313,'-20'0'3619,"20"0"-3299,0 0 289,0 0 1281,0 0 160,0 0-481,0 0-864,0 0 32,0 0 224,0 0 31,0 0-223,0 0-96,0 0-97,0 0-95,0 0-321,20 0-64,0 0-64,19-20 32,1 20-64,19 0 0,22 0-32,-2 0 32,0-20-64,0 20 32,20 0-192,-18 0 128,18 0 0,-20-19-225,0 19 1,-20 0 0,-18-21-225,-1 21-512,-21 0-1954,-19 0-2562</inkml:trace>
  <inkml:trace contextRef="#ctx0" brushRef="#br2" timeOffset="31">12009 5822 3587,'20'0'-384,"0"0"-2403</inkml:trace>
  <inkml:trace contextRef="#ctx0" brushRef="#br2" timeOffset="32">12645 5643 9545,'-21'-20'928,"21"20"898,-20-20-481,-20 1-608,21-1 384,-21 0 0,0-20-448,1 20-353,-21 0 97,1 1-257,0 19-64,-41 0-96,1 0 32,-2 19-128,-16 1 32,17 0 128,1 20-128,19 19-32,1-19 64,-1 20 32,22 20-97,-23-21 162,22 1-33,19-21-96,1 21 31,19-1-63,0 1 192,-1-1-128,21 22 64,21-22-96,-1 20 32,19-19-160,21 19 0,-1-19 0,22-1-96,18 2 191,-20-2 1,20-19 64,20 19 64,-1-19-64,2 0 32,19-1 161,19-19 191,2 0 0,18-20 33,-20 20-97,22-20 32,-22-20-192,-18 20-192,-2-20 128,-19 20-128,-20-20-160,1 20-289,-40-20 321,-1 1 288,-19-1 0,-1-20 1,1 0 95,1-19 64,-2-1 128,1-20-63,-20-19-161,-1-20-224,-19 0-32,-19 0 0,-41-1-33,1 21 258,-61 0 31,21 20 160,-20-1 193,-1 20-1,21 0-448,20 21-256,20 19-833,-1 0-961,21 20-384,-1-20-1186,-1 20-2305</inkml:trace>
  <inkml:trace contextRef="#ctx0" brushRef="#br2" timeOffset="33">13100 5663 8776,'0'-40'1697,"0"20"-63,0 20-449,0-19-288,0-1 128,21 0-320,-1 0-289,0 0-160,19 0-64,1 0-96,19-19 1,1 19-33,-1-1-96,20-18 32,0 20-32,2-1 32,18-1 0,0 2 0,1-1 0,-1 20 0,20-20 0,-1 1 0,1 19-32,1 0-33,-21-21-31,20 21 32,21 0 0,-22 0 0,1 21 64,21-21 0,-21 19 32,19-19-64,-19 20 32,21-20 32,-2 0-32,1 0-32,1 20 32,-2-20 32,-19 0-32,21 0-32,-21 19 64,-1-19-64,1 21 64,1-1-64,-21-20-160,20 19-128,-19 1 63,-1-20 65,0 19 192,0 2 0,1-21 96,-1 20 0,-20 0 65,1-1 95,-1 1-160,1 0-32,-1-20-64,0 20 32,1 0 0,-1-20 0,0 20-32,1-20 96,0 0 192,-1 20-31,20-20-65,-20 19-64,21-19-64,-21 0 96,20-19 193,0 19-1,0 0 224,1-20-191,-1 20-33,0 0-64,0-20-63,1 20 63,-1 0-352,0 0 160,-18-20-64,-2 20-64,0-20-96,-19 20-192,-1-20-321,-19 20-416,-1-20-1986,-39 20-12139</inkml:trace>
  <inkml:trace contextRef="#ctx0" brushRef="#br2" timeOffset="34">22331 5524 6213,'20'-20'-3491</inkml:trace>
  <inkml:trace contextRef="#ctx0" brushRef="#br2" timeOffset="35">22430 5306 640</inkml:trace>
  <inkml:trace contextRef="#ctx0" brushRef="#br2" timeOffset="36">22511 4968 11242,'0'-20'513,"-20"0"960,20 20-192,0 0-640,0 20-321,0 0 193,0 19-1,-20 21-448,20-1 64,-21 1 0,21 20 1,0-20 31,0-2-64,0 3-32,21-22-256,-21 1-225,0-20-512,20 0-1089,-20 0-2722</inkml:trace>
  <inkml:trace contextRef="#ctx0" brushRef="#br2" timeOffset="37">21517 5723 16495,'-79'0'256,"79"0"225,0 0 127,0 0 257,20 0-32,39 0-449,22 0-256,18 0-95,39 0 63,22 0-64,38 0 96,-20 0-32,21 0 0,-1 0 32,-19-20-32,0 20-96,-61 0-96,-57 0-577,-23 0-640,-17 0-1153,-21 0-4357</inkml:trace>
  <inkml:trace contextRef="#ctx0" brushRef="#br2" timeOffset="38">21835 6001 14445,'0'39'1153,"0"-19"-64,0 20-64,0 0-160,0-1 32,20 21-385,-20 0-319,0-21-129,0 21-64,0-20-32,0 0-289,0-20-608,0-1-768,20-19-1666,-20 0-5189</inkml:trace>
  <inkml:trace contextRef="#ctx0" brushRef="#br2" timeOffset="39">21895 6200 14381,'59'0'833,"-38"0"-801,19 0 256,-1 0 33,1 0-193,-1 0-192,-19 19-1570,20-19-3587</inkml:trace>
  <inkml:trace contextRef="#ctx0" brushRef="#br2" timeOffset="40">22153 6060 3875,'-20'0'8841,"20"20"-8457,0 0 1281,-19 0-95,19 20-513,-20 0-416,0 20-481,20-21-224,0 0-1089,20 2-1058,-20-2-3746</inkml:trace>
  <inkml:trace contextRef="#ctx0" brushRef="#br2" timeOffset="41">22232 6338 16783,'0'0'609,"0"0"-705,40 0 352,-20 0 193,19 0 63,22-19-128,-23 19-223,3-20-65,-21 20 32,0-20 32,-20 1 0,0 19-384,-20-21-353,-21 21 737,3 0-352,-3 21 192,21-2-64,0 1 192,1 0-96,-1 20 225,20-20-129,20-1 96,-1 1-64,21 0 32,1 0-160,-3-20-64,3 0-224,18 0-1025,-19-20-1698,-20 0-7303</inkml:trace>
  <inkml:trace contextRef="#ctx0" brushRef="#br2" timeOffset="42">22669 6060 14285,'20'0'448,"-20"-20"-448,0 20 1218,20 0-257,1 0-801,-3 0-192,2 0-1025,0 0-2947</inkml:trace>
  <inkml:trace contextRef="#ctx0" brushRef="#br2" timeOffset="43">23066 5961 8520,'0'-20'4836,"0"20"-4804,0 0 641,0 0-193,-20 20-288,1 0-63,19 0-97,0 0 0,0 19 0,0 1 64,19-20-32,1 0 0,0 0 96,0-1 320,19-19 193,1 0-160,-20-19-65,19 19-160,-19-20 33,-20 0-97,21 0-128,-21 0 0,-21 0-96,1 0-64,2 1-192,-3-1-193,1 20-127,0-20-161,0 20 32,1 0 129,-1 0 223,0 0 225,20 20 160,0-20 161,20 20 63,0-20 32,-1 19-64,1-19-64,20 20-128,-19-20-32,-3 0-96,2 0-672,1 0-2724,-21 0-7973</inkml:trace>
  <inkml:trace contextRef="#ctx0" brushRef="#br2" timeOffset="44">23325 5902 13452,'18'0'705,"-18"-20"-737,0 20 1505,21 0 33,-1 0-770,-20 0-736,20 0 321,19 0-353,-19 0-513,-20 0-992,20 0-3684</inkml:trace>
  <inkml:trace contextRef="#ctx0" brushRef="#br2" timeOffset="45">23424 5861 10089,'0'41'1986,"0"-41"-865,0 19 448,0 1-415,0 20-706,0-20-416,0 0-929,0-1-2146,0 21-3939</inkml:trace>
  <inkml:trace contextRef="#ctx0" brushRef="#br2" timeOffset="46">23523 6060 13773,'20'0'704,"-20"0"417,19 0 193,1 20-1058,0-20-256,1 0-545,-1 20-1024,-2 0-1955,2-20-2177</inkml:trace>
  <inkml:trace contextRef="#ctx0" brushRef="#br2" timeOffset="47">23781 6060 14093,'0'20'192,"-20"-20"737,20 20 1313,-39 0-1762,19 0-576,-1 19-1922,-17-18-7110</inkml:trace>
  <inkml:trace contextRef="#ctx0" brushRef="#br2" timeOffset="48">21598 6756 13676,'0'20'641,"0"-20"-449,18 0 929,3 20-160,19-20-256,19 0-481,40 0-128,0 20-64,21-20 32,19 0-64,-1 0 0,22 20-192,38-20 32,1 0 0,-1 0 64,-20 19 96,-18-19 0,-61 0-64,1 0-97,19 0-63,-1 0-32,1 0 96,-40-19 32,2 19-128,-2-20 127,-40 20-31,1 0 32,0-20 128,-40 20 96,19-20 0,-19 0 96,0 0-31,0-20 95,-19 21 160,19-40 1,-20 18-225,20-19-96,0-19-96,0 0-32,0-20-128,0-1-129,20 0-63,-20-19 256,0 0 0,-20 20-96,0-21 256,0 21 256,0 0-192,1 20-96,-1-1-64,0 20-32,0 0 32,-1 1-32,3 19-64,-2-19 480,-1 19-320,1 0-64,20 1 0,-20-2-64,2 1 0,-23 21-32,21-1 0,0-1 32,-19 21 64,-1-19-32,1-1 0,-21 20 64,1 0 0,-20 0-64,-21 0 64,-19 0-32,-20 0 32,-20 20 0,-20-1 32,41 2-32,-2-1 0,21-20 0,-1 19 0,2 2-32,19-2 32,-20 2 0,20-1 0,-1-1 32,1-19-32,19 20 32,1-20 96,40 20-64,-2-20-128,1 20 32,22-20-193,-3 20-159,1 0 96,20-20-97,-20 19 546,20-19-322,0 20 129,-20-20 64,20 0 129,0 20 31,-19 0 0,19 0-96,0 20-32,0 0 0,-20 39-64,20-20 0,-20 40 0,0 1 32,20 19 0,-20 1 32,1 18 577,-1-18 384,20 19-128,0-20-225,0 1-736,20-1 257,-1-20-994,21 1-673,-20-41-415,-20 1-2275,20-20-6533</inkml:trace>
  <inkml:trace contextRef="#ctx0" brushRef="#br2" timeOffset="49">3254 5584 9320,'-218'0'96,"118"0"161,1 19-417,0 1-833,-20 0 704,-1 21 449,-18-2 385,39 0-1,0 2 97,20-2 320,18 1-416,21-1-33,1-19-352,-21 40-160,1-1-64,18 1 32,3 20-128,38-1-32,0 1-32,20-1 127,19 0 1,40 1 96,40 19 96,41 1-64,38-1 0,1 0-128,19-19 96,-19-21 0,-1 1 129,39-20 287,2-1-96,20 1 33,-2 0-161,1-20-160,21-1 0,-2 1 0,21-20-64,0 0-160,-1 0-97,1-20 97,-19 1 192,-2-1 192,-19-20 417,1 0 224,-22 1 64,-18-21-225,-1 20-63,-19-39-289,-21 19-192,-18 1-96,-22-21-64,1 21-224,-40-20-128,-20 18-1,2-18-159,-42 19-97,1-19-64,-20 20 289,-20-1 384,-20-20 352,-20 20 609,1 1-64,-42-21-224,2 21-193,-20-1-160,0 0-31,-41 21-161,22-21-64,-41 21-64,1 0 32,-2-2 32,2 1-64,-20 21 32,-2-1-32,1 0 32,-19 0 0,20 0 0,-21 0 0,21 20 0,-2 0 0,2-20 0,0 20 64,38 0 32,2 0-64,-1 0-32,-1 0-32,21 0 32,1 20 0,19-20-32,18 20 0,2-20 0,0 20-289,20 0-351,19 0-449,-1 0-321,3-1 417,-3-19 321,21 20-546,20-20-319,0 0-2627</inkml:trace>
  <inkml:trace contextRef="#ctx0" brushRef="#br2" timeOffset="50">4643 5623 8456,'-138'20'5477,"58"-40"-4292,-20 20-545,-17 0-447,-3 0-161,1 0 32,-21 0-192,21 0-225,-19 20-255,-2-20-257,2 20-512,-1 1-1634,20 18-5413</inkml:trace>
  <inkml:trace contextRef="#ctx0" brushRef="#br2" timeOffset="51">7304 5484 14445,'-39'0'705,"19"0"-353,20 0-224,0-20-416,0 20-32,20-19 160,-20-1-65,39-21-127,-19 2 96,20 0 96,19-1 160,-19 0-32,19 0 64,0 1 64,2-1 96,-2 20-32,20-20 0,1 20 32,-1 0-128,21 0 1,-1 1-65,0-1-129,0 0 354,0 20-450,1 0 418,-1 0-193,20 0 0,1 0 32,-1 0 64,-1 0-288,21 0 608,1 0-320,-2 0 416,1 0-704,20 0 481,-20 0-289,19 0 128,22-20-192,-22 20 128,20-20-192,21 0 31,-19 1 1,18-1 96,-20-1 0,1-19-32,-20 21 64,0-1 0,0-1 32,-21 2-31,22-21 31,-22 21-64,-19-2 32,21 2-64,-21-21-161,-20 20-127,1 0 64,-41 20 128,20-20 96,-39 20 64,-20-19 96,-1 19 160,1 0-32,-20 0-31,0 0-33,0 0-64,-20 0-256,20 0 0,-19 19 64,-1-19 64,0 0-129,0 20-95,-1-20-96,3 0-96,-2 0-770,20 0-2145,0 20-3427</inkml:trace>
  <inkml:trace contextRef="#ctx0" brushRef="#br2" timeOffset="52">13179 4312 16335,'-18'0'256,"18"0"32,18 0-288,3 0-192,-1 0 128,20 19 64,-1-19-256,21 21-385,-1-2 97,20-19 416,0 20 96,-18 0 32,18 0 64,-39-20 0,-1 20 160,1 0 321,-40-1 31,0 21 129,-40-20-161,1 20-31,-21 0-257,1-21-128,18 21-192,-17 0-577,17-20-1024,3 20-833,17-21-2819</inkml:trace>
  <inkml:trace contextRef="#ctx0" brushRef="#br2" timeOffset="53">9190 3497 9128,'-60'20'929,"40"-20"-160,-19 19-417,19-19-224,20 0 609,0 20-225,0-20-223,20 0 127,39 0-96,1 21-224,19-2-31,21-19-1,-1 20 0,0 0 160,21-20-32,-1 19-160,-1 2 128,1-21-64,0 0 129,1 0-33,-21 0 32,-20 0-96,-18 0-128,-43 0-769,-18 0-864,0 0 320,-39 0-801,-21 0 608,1 20 1506,-1-20 449,-19 0 383,-1 0-319,-19 0 256,0 0-417,0 0-224,-21 0-32,1-20 0,20 20 32,0 0 481,-1 0 224,41-21-833,-1 21-321,41 0 193,-1-19 192,40 19 32,-1 0-96,21-20 289,19 20 95,22 0 128,-2-20-31,0 20-129,20 0 33,0-19-257,1 19-32,-1 0-64,20 0 0,-20 0 0,1 0-32,-1 0 256,-20 0-32,-19 19-31,-21-19-1,2 0-32,-21 0-128,-20 0-352,0 0-513,-41 0-2819,3 0-7782</inkml:trace>
  <inkml:trace contextRef="#ctx0" brushRef="#br2" timeOffset="54">3572 8564 7046,'-20'-20'2531,"0"20"-1987,20 0 385,-20 0-513,1 0-95,19 20 319,-20-20-448,20 20 1,-20 0-1,20-1 192,-21 21 289,21-19 31,-20 18-63,20 1-225,0 0 33,0 19-33,0 1-127,20-1-65,-20 21-128,21-20 32,-1 19-64,0-19-32,-1-21 0,1 21-32,0-21 64,0 2 32,0-22 128,19 21-224,-19-21 193,20 2-65,-21-1-160,1 0 160,20 0 0,-19-1-128,17-19 64,3 0-32,-21 0-64,19 0-32,-19 0 0,20 0-32,-20-19 128,-1-1-64,21 20-32,-20-20 32,19 0 64,-19-1-64,20 2 32,-1-1-64,2 20-32,-1-20 64,-1 1-129,1-2 97,-1 1-32,21 20 64,-21-19 0,-19 19 0,20-20 32,-19 20 0,-1 0-32,-2 0 64,2 0 0,-20 20-64,21-20 96,-21 19-32,20 1 64,-20 1-160,20-2 128,-20 1-32,0 19-32,0-18 0,0 19 64,0-1-32,0 1-32,18 0-96,-18 0 417,21-1-225,-21 1-64,0 0 32,0-1 32,0 1-64,0 0-64,0-20 128,0 20-96,20-1 0,-20 2 128,20-22-64,0 21-160,-1-21 160,1 2-32,-20-1 64,20-1-32,0 1 129,0-20-225,-1 20 160,-19-20-32,20 20-32,20-20-32,-19 0 128,-3 20-256,2-20 192,0 0-32,1 0 32,-1 0-64,19 0 32,-19 0-32,0 0 32,0-20-32,19 20-160,-19-20 64,20 0 32,-21 0 128,1 1-192,0-1 64,0-1 96,0 2-64,1-1 0,-21 0-32,18 1-64,2 19 128,1-21-128,-1 1 32,0 20-64,-2-19 32,23 19 0,-21-20 64,0 20 96,-20-20-32,19 20-96,1-20 64,0 20 0,0 0 96,-20 0-192,20 0 0,-1 0-33,1 20 65,-20-20 32,20 20-64,-20-20 192,0 20-448,20-20 672,-20 19-256,0-19-96,0 20 96,-20 1 97,20-21-97,0 19-96,0-19 128,0 20-128,0 0 96,0-1-256,0 2 416,0-1-64,0-1-32,0 1-64,0 0 0,0 0 32,20 0 32,-20 0 65,0-1-1,0 21-64,0-20 160,0 0-160,0 0-96,0 19-32,0-18 96,0-2-96,20 22-64,-20-22 128,0 21-64,0 0 32,0-20 0,0 19 64,19 1-96,-19 0-64,0-1 64,0 1-32,0 0 64,20-1-32,-20-18 32,0 18 0,20 1-32,-20-20-32,21 20 0,-21-20 64,20 0-32,-2-1 32,2 21-32,1-20 33,-1-20 31,0 20-64,-1-1-64,1-19 96,0 20-64,20-20-33,-21 0 130,21 0-65,0 0 96,-19-20-96,17 20 96,3-19-96,-21-1 0,19 0-96,-19 0-97,0-19 97,0 19 0,-1 0 32,1-20 0,-20 20 96,20 1-32,-20-22 96,0 22-128,20-2 0,-20 2 32,20-21 0,-20 40 0,19-20-64,-19 0 64,20 0-32,0 20 0,0-20 32,0 20-128,-1-19 64,1 19 96,0-20-32,0 20-64,1-20 64,-3 20-32,2 0-96,-20 0-32,21 0 128,-21 0-1,20 0-31,-20 20 96,0-20-64,20 20 96,-20-1-64,0-19 33,0 20 31,18 0-64,-18-20 0,0 20 32,21 0-32,-21 0 0,0 0 0,20-20 0,-20 19-96,20 2 192,-20-2-32,20-19 224,-20 20-32,0 1-32,0-2 1,19 1-161,-19 0 0,0 0-96,20 0 64,-20 0-32,0-1 64,0 1 0,20 20 64,-20-20-32,0-1-32,0 1 32,20 20-64,-20-20-32,0 0 64,20 20 32,-20-21-128,0 21 64,20-19-32,-20-2 64,0 21 97,19-20-129,-19 0 96,0 0-64,20 19 32,0-19-192,-20 0 96,21 0 64,-1 0-128,-2-1 64,2 1 96,1 0-384,19-20 544,-22 20-224,3-20-256,19 20 480,-20-20-224,19 0 0,-19 0 32,20 0-96,-1 0 96,-19 0-96,21-20-64,-23 0 64,22 0 32,-19 20-32,17-20 32,-17 1 32,-1-1-64,0 0 64,19 0 0,-39 0-256,20-19 544,0 19-384,-20-20 160,20 20 64,-20-19-224,0-1 128,20 19-32,-20-19 0,0 1-128,0-1 128,20 0-64,-1 1 64,-19-1-64,20 1-32,0-1 64,0-20 96,1 20-224,-3-20 160,2 1-32,1 19 0,-21-19 32,20 19-64,0 20-32,-20-20 96,18 21-96,-18-1 96,0-1-192,21 2 192,-21-1-160,20 0 64,-20 20 64,20 0-32,-20-19-96,20 19 96,-20 0-97,19 19 65,-19-19 32,20 20-32,0 0-32,-20-1 160,20 2-128,0-1 128,-20-1-160,19 21 96,1-20-64,0 0 96,0 0-64,-20-1 0,20 1 64,-1 0-64,1 0 0,-20 0 32,20 0 0,-20-20 0,21 20 32,-1-20-32,-2 0 0,2 19 0,1-19 0,19 0 0,-21 0 64,1 0 0,0-19 0,0 19-32,0-20 0,-20 0 64,20 20-64,-20-20 65,0 0 63,19 0 32,-19 20 64,0-20-224,0 1-64,0-1 224,0 0-224,0-20 128,0 20-64,0-19-64,0-1 64,0 0-32,0 0 64,0-20-224,20 21 224,-20-21-128,0 20 32,20-19 0,-20 19 0,20-19 0,-20 19 32,21-19-96,-21 18 128,0 22-128,18-21 96,-18 20 32,20-20-32,-20 20-32,20 1-32,1-2 64,-21 2-96,20-1 96,-20 0 0,18 20 0,-18-20-96,0 20 96,21 0-128,-21 0 0,0 0 64,20 0-65,-20 20 129,0-20-32,20 20 32,-20-20 32,20 20-32,-20-1 0,19-19-32,-19 21 64,20-2-96,-20 1 128,0 0-64,20 0 0,-20 20-32,20-20 32,-20-1 0,20 1 0,-20 1 0,19-2 0,1 1 0,0 0 0,0-1 0,0-19 0,-1 21 32,1-21-32,-20 0-32,20 0 128,0 0-64,-20 0 1,21 0-1,-3 0 32,-18 0-32,20-21-32,1 21 0,-1-19 0,0 19 32,-2-20 0,3 0 96,-1 1-128,-20-2 64,20 21 0,-20-20 0,20 1 96,-20-1-64,20 0 128,-20 0-95,0 0-1,0 0 32,0-19-224,0 18 64,0-18 32,19-1-64,-19 0 64,0 21-96,0-21 96,0-20-32,0 20-64,0 1 128,0-1-96,0-20-96,0 21 96,0-2 32,20 2 32,-20 19-160,0-20 224,0 20-160,0 1 128,0-1-96,20 0-32,-20 0-1,20 20 1,-20-20-32,20 20 32,-1-20 64,-19 20-96,20 0 32,-20 0 96,0-20-64,0 20 0,0 0 32,0 0 32,20 0-96,-20 0 32,0 0 32,0 0 0,0 20-96,21-20 128,-21 20-160,20 0 32,-20-20 96,18 20-32,-18 0-32,0 0 192,20-1-224,-20-19 160,21 20-160,-21 0 96,0 0-128,20-20 128,-20 0-65,0 20 97,20-20 1,-20 0-98,0 0 97,19 0-32,-19 0-32,0 0 32,0 0 32,20 0 97,-20 0-258,0 0 194,0 0 31,0 0-96,20 0 32,-20-20 32,0 20-32,0-20-32,0 20 64,20-20-64,-20 20 32,0-20-64,0 20 160,0-19-160,0-1 64,0 20 32,0-20-64,0 0 32,0 0 32,0 0-64,0 0 0,20 1 32,-20-21 0,0 20-32,0-20 64,0 0 0,0-19 0,0 19 0,0-20-32,0 1-32,0-1-32,-20 1 0,20-1 0,-20 0 96,20 0-160,0 21 64,0-21 32,-20 1-32,20 19-64,0 0 160,0 0-128,0 1 32,0 19-32,0 0-256,-20 0-193,20 0-127,0 20-642,0 0-1953,0 20-4740</inkml:trace>
  <inkml:trace contextRef="#ctx0" brushRef="#br2" timeOffset="55">5518 8345 96,'79'0'2498,"-39"0"0,19 0-672,0-19-865,1 19-256,-1 0 95,2 0-63,18-20-288,-20 20-225,40 0 0,0 0-128,0 0-64,21 0 64,-21 0 128,20 0 225,1 0-161,18 20-192,-19-20 0,21 0-64,-21 19 0,19-19 0,-19 0 0,1 0 0,-21 0-32,-20 0-96,2 0-512,-22-19-1154,-19 19-2882</inkml:trace>
  <inkml:trace contextRef="#ctx0" brushRef="#br2" timeOffset="56">7463 11783 2466,'-20'-19'2402,"20"19"-224,0 0-608,0 0-129,-20 0 96,20 0-63,0 0-513,-20 0-321,20 0-159,-20 0-289,1 19-192,19 1 0,-20 0 0,0 0 0,20 20-32,0-21-32,0 2 64,0-21-64,20 19 32,0-19-32,-1 0 32,1 0 0,0 0 0,0-19 32,0 19 0,-1-21 0,1 21-32,-20-19 64,0-1 32,0 0-32,0 0 32,-20 0-32,20 0 32,-19 1-96,-1 19 32,0 0-64,0 19-32,20 1 96,-20 20-64,20-20-32,0 19 64,20-18-417,0-21-1729,0 19-2498</inkml:trace>
  <inkml:trace contextRef="#ctx0" brushRef="#br2" timeOffset="57">22173 9001 7046,'0'0'1313,"0"0"-512,0 0 1409,0 0-32,0 0-672,0 0-385,0 0-384,0 0-129,0 0-63,0 0-161,0-20-160,20 20-32,19 0-256,1 0 96,19 0 0,2 0-64,38 20 32,-20-20-64,40 0 64,1 0-128,-1 20 32,-1-20-96,1 0-64,-40 0-289,-38 0-1793,-1 20-3972</inkml:trace>
  <inkml:trace contextRef="#ctx0" brushRef="#br2" timeOffset="58">15820 9260 3619,'0'0'3043,"0"0"-801,0 0-512,0 0-353,0 0-256,0 0-384,0 0-161,0 0 65,0 0 31,0 0-127,0 19-161,0-19 1,0 20-33,20-20-128,-20 20 64,0 0 1,0-20 31,0 20-32,0 0 33,20-20 63,-20 19-96,0 1-64,0-20-63,20 21-33,-20-2 64,0 1-160,20 0 64,-20-1 32,19 2 0,-19-1 0,0 0 97,20 0-193,-20 20 0,20-21 128,-20 21-320,20-20 576,-20 0-224,0 19 0,21-19-31,-21 20 63,0-20-96,0 19-64,18-18 0,-18 18 96,20 1-128,-20-20 64,20 20-64,-20-1 129,21-18 63,-1 18-32,0-19-32,-2 20-32,3-1-64,-1-19 96,0 20-128,19-20 65,-19 19-97,0 1 64,20-20 0,-21 20-32,21-1 96,-20 1-64,19 1 0,1-2 96,-19 0-128,17 2 32,3-2-64,-1 1 64,-1 0-64,1-21 64,-1 21-32,1 0-32,0 0 32,-1-21-32,2 21 64,-1 1 32,19-2-96,-19-19 0,19 20 0,-19-1 97,-1-19-65,21 20-64,-21-1 0,2-19 64,17 20-32,-17 0 32,18-21 32,-19 21-64,19-19 0,1 19 96,-1-21-32,-18 21-128,18-20 192,1 20-32,-1-21 32,0 21-224,1-20 64,-1 20 64,20-21 0,-18 21-32,-2-20 32,1 0 64,19 0 0,-20-1 32,20-19-64,-18 21 65,18-21-129,0 19 96,1-19-32,-1 19-160,0-19 96,1 0 32,19 0 0,-20 0 0,20-19-32,-18 19-64,18 0 128,0 0-64,-20 0 32,20-19 0,1-2 0,-1 2-96,0 19 192,0-20-160,-20 0-32,2 20 160,18-20-192,-20 0 64,0 0 96,0 1 0,21-21-32,-21 20-32,20 0 64,-18-19 64,18-1-224,-20 20 96,0-20 96,0 0-96,2 0 0,-2 0 0,0 1-96,-20-1 0,21 0 64,-1 1 96,0-1-64,0 1 128,-18-1-192,18 0 64,-20 1 64,21-2-32,-21 1 0,0 1 64,2-1-64,-2-20 96,-19 21-160,19-21 160,1 1-128,-1 19 129,2-19-129,-2-1-65,0 0 130,-19 0-65,19 1-32,-19-1 64,19 1 32,-39-1 96,20-20 32,-19 21-32,17-1 32,-17 20 161,-1 0-257,0 1-32,-20-1-96,0 20 0,0 0-225,18-19-287,-18-1-417,0 20-128,0-19-32,0 18-673,21 2-672,-21 19-3588</inkml:trace>
  <inkml:trace contextRef="#ctx0" brushRef="#br0" timeOffset="59">16038 9916 8295,'0'0'1538,"0"-21"-705,0 21 1313,0-19-96,0 19-481,-20 0-480,20-20-384,-18 20-225,18 0-127,-21 0-289,21 0-96,-20 20 0,0-20 32,20 19-32,0 2-33,20-2 130,-20-19-33,20 20 64,1-20-32,-21 0 96,18 0-32,2 0 32,-20-20 96,0 20-192,0-19 33,-20-2-65,2 21-129,-3 0 1,1 0-192,0 0 448,0 0-160,20 0-160,0 21 64,0-21 160,0 0-32,20 19-32,-20-19 0,20 0 96,0 0-64,-20 0-64,21 20-32,-21-20-1153,0 0-1666,0 0-4804</inkml:trace>
  <inkml:trace contextRef="#ctx0" brushRef="#br0" timeOffset="60">16038 9975 2562,'0'0'12588,"-20"0"-11531,20 0 448,0 0-31,0 0-674,20 20-319,-20 0-193,41 20-192,-21-1 0,18 1 0,3 19-96,-1-18 32,-1-2-224,1 1-32,-1-20-160,-19 19-1,0-18-223,0-21 191,-20 19-319,0-19-706,0 0-608,0 0-1217,0 0-3043</inkml:trace>
  <inkml:trace contextRef="#ctx0" brushRef="#br0" timeOffset="61">16336 10253 7174,'-19'0'5990,"19"0"-5381,0 0-129,0 20 801,19 0-64,1 0-384,0 20-481,0 0-255,1-1-1,-3 1-32,2-20 32,-20 20 0,0-1 224,-20-18 129,2-2 223,-3 1-159,-19-20-129,1 20-192,-1-20-288,20 0-480,-19 0-577,39 0-1186,0 0-3778</inkml:trace>
  <inkml:trace contextRef="#ctx0" brushRef="#br0" timeOffset="62">16435 10631 10281,'-18'-20'1378,"18"20"31,0 0 192,0 0-63,0-19-97,0 19-736,-21 19-481,21-19 64,-20 20-63,0 0-65,20 20-160,0-20 64,0-1-32,20 1 160,0 0 64,1-20 193,17 0 63,-18-20 33,1 20-161,-21-20-64,20 1-127,-20-1-65,-20-1-96,20 2-64,-21 19-129,1 0 1,0 0 32,2 19 32,-3 2-192,21-1-161,0-1-63,21 1 64,-3 0-97,2-20-416,0 20-801,1-20-1665,-1 0-1954</inkml:trace>
  <inkml:trace contextRef="#ctx0" brushRef="#br0" timeOffset="63">16555 10730 9416,'-21'0'2435,"3"-19"-257,18 19-128,0 0-641,0 19-608,18-19 0,3 20-97,19 0-512,19 20-95,1-1-1,-1 1-64,0-20 32,2 20-128,-3-1 32,3-18-225,-22-2 97,1 1-64,-20 1 128,0-2-256,-20-19-449,0 0-128,0 0-576,0 0-2115,0 0-3619</inkml:trace>
  <inkml:trace contextRef="#ctx0" brushRef="#br0" timeOffset="64">16972 10869 15438,'-21'0'-32,"21"20"192,0 0 673,21 20-64,-1-20-289,0 20-159,19-1-193,1 1 0,-20-20-128,0 20 32,-1-20 32,-19 0-96,0-1 320,-19 1 193,-21-20 31,0 20-416,1-20-96,-22 0-224,43 0-929,-22 0-1826,19 0-8200</inkml:trace>
  <inkml:trace contextRef="#ctx0" brushRef="#br0" timeOffset="65">17269 11247 14317,'-20'-20'737,"20"20"-769,0-20 256,0 20 352,0 0 1,0 20-257,0-20-63,0 20-97,0 0-96,0 0-32,0-1 0,20-19 32,-20 0 96,20 0 64,-20 0 193,0 0-97,0 0 0,0-19 97,0-1-33,0 0-64,-20 20-160,20-20-224,-39 20 0,19 0-32,0 20 0,0 0 96,20-20-128,0 20 0,0-1-481,20 1-672,20 0-1730,-21 0-5285</inkml:trace>
  <inkml:trace contextRef="#ctx0" brushRef="#br0" timeOffset="66">17368 11306 1889,'-20'20'14830,"20"-20"-14285,0 20-1,20 0 97,21 0 256,18 19-289,1-18-447,-1 19-97,20-21 64,0 21-160,2-20-96,-22 0-225,20 0 161,-19 0-1057,-21-20 800,1 0-1889,-40 0-512,0 0 1152,0-20-608,-40 0 1537,21 0 865,-21 0 833,0 1 1057,1-2-705,19 2-128,0-2-128,0 21-320,20 0-353,0 0 33,0 21 543,20-2-319,20 2-161,-20 18 257,19-19 0,-19 20-65,0-20-351,-20-1-33,-20 1 128,0 0-63,-19 0-97,-1 0-224,0 0-128,1-20-321,-1 19-960,19-19-2147,1 0-9704</inkml:trace>
  <inkml:trace contextRef="#ctx0" brushRef="#br0" timeOffset="67">18182 11704 7463,'-38'0'5092,"17"-20"-3939,21 20 193,0 0-97,-20 0 192,20-20-288,-20 20-512,20 0-161,0 0 33,0 0-97,0 0-191,0 0-161,-20 0 0,20 20-64,0-20 160,0 0-128,0 0 64,-19 0 64,19 0-128,0 0 32,0 0-32,0 0-32,19 0 64,-19 0-32,0 0-32,20 0 96,-20 20-192,0-20 0,0 0 0,0 0-32,0 0 192,0 0-192,-20 0 32,20 20 0,0-20-64,0 0 96,-19 0-33,19 0 162,-20-20-65,20 20-65,-20 0 65,20 0-32,-20 0 129,20 0-226,-20 0 33,20 0-32,-19 20 0,19 0 32,0 0 64,19-1-64,-19 1 128,20 0-32,-20-20 32,20 0-64,-20 0 96,20 0 352,-20-20-320,20 20 97,-20-20-33,-20-19 96,0 19-128,0 0-128,0 0-128,-19 20-32,19 0-128,0 0-129,20 20 161,0-20 160,0 20 32,20 20 64,20-21 0,-1 1-32,1-20 32,-20 0 96,19 20 32,-19-20 256,-20-20 161,0 20-385,0-20-288,-20 20-192,0-19-385,1 19-128,-1 0-352,0 0-32,20 0 96,-20 0 384,20 0 385,0 0 448,0 0 480,20 0 417,-20-20 257,20 20-65,0 0-385,-1 0-383,21 0-65,1 20-160,18-1 0,-19 1-159,19 0-1,20 20-64,-19-1 32,19-18-257,-20-2 353,2 0-416,-2 2 160,-19-21-64,-1 0-513,-19 0 353,-20 0-898,0 0-864,-20-21-1377,1 2-769,-1 19-2851</inkml:trace>
  <inkml:trace contextRef="#ctx0" brushRef="#br0" timeOffset="68">18620 11764 12107,'0'-20'1409,"0"20"-800,0 0 192,20 20 128,-20-1-1,39 1-159,1 20-288,0 0-97,-1-21-224,1 21-128,-1-21 32,1-19-320,-20 21 576,-20-1-256,0-20 161,-40 20 351,1-20-512,-1 0-64,0 0 64,-19 0-352,19 20 32,21-20-129,-1 0-704,20 0-1505,20 0-3652</inkml:trace>
  <inkml:trace contextRef="#ctx0" brushRef="#br0" timeOffset="69">19096 11923 7783,'-21'0'7815,"-17"0"-7623,-3 0 641,3 0 256,-3 19-576,1-19-417,21 19-32,-1 2-64,20-1-32,0 0-192,0 0-1,20 0 161,19-20 128,1 0-32,-1 0 33,1 0 95,-19-20 96,-1 0 192,-2 0-191,-18-21 159,0 22-480,0 0 128,-18-2-288,-23 21 96,21 0 0,-18 21-65,17-2 193,-19 0-96,40 2 0,0-1 64,0 0-32,20-20 0,21 20 128,-3-20-64,3 0 224,-3-20 65,-17 20 31,-1 0 192,-20-20 129,0 0-609,-20 20 128,-1-21-480,-17 21-225,-3 0-95,3 0 223,-3 21 161,21-1 64,0 0-64,20 0-65,0 0 161,20 19 128,0-19 64,21-20 256,-3 0 545,-18-20 160,1 20-224,-1-20-160,-20 1-65,0-1-96,0-20-351,-41 20-290,21-1-95,0 21-353,-19 0-416,-1 0-704,20 0-2403,1 0-9960</inkml:trace>
  <inkml:trace contextRef="#ctx0" brushRef="#br0" timeOffset="70">10063 5484 3651,'0'-20'897,"0"20"-737,20-19 897,-20 19 224,0-20 737,-20 20 384,20 0-896,0 0-930,0 0-416,0 20 97,0-1 63,0 1-96,0 20 32,0 20-223,0-21 31,0 41 64,20-21-32,-20 21 64,0 19-96,0-19 64,0 19-64,-20 0 0,20-19 64,-20 19 0,20-19-63,0-1-33,0 1-32,0 0 32,0-21 0,0 20-32,0-19 128,0-20 64,0 19 256,0-19 161,-20-1-97,20-18-159,0-2-193,0 2-32,0-2-128,0-19 32,0 20-32,0 0 32,0-20-64,20 20 160,0-20 64,0 0-96,19 0 97,-19 0-97,21 0 96,-21 0-320,19 0 256,1 0-128,-1 0 128,21 0-256,-20 0 224,19 0-128,0 0 64,2 0-32,-2 0-32,20 0 128,-19 0-128,19 0 96,0 0-128,-18 20 96,18-20-96,20 0 160,-20 0-128,0 0 32,2 0 0,18 0 32,-20 0-32,0 0 32,0 0-96,20 0 32,-20 0 96,2 0-64,18 0 0,-20 0 32,21 0-32,-1 0-32,-20 0 32,20 0-32,0 0 96,1-20-224,-1 20 160,0 0 0,0 0-64,0-20 96,1 20-64,-1 0 64,0 0-64,0 0 32,2 0 0,-2 0 0,1-20-64,17 20 160,-17 0-224,19 20 96,-20-20 0,0 0 96,1 20-64,19-20 0,0 20 0,1-20-32,-1 0-32,19 0 160,-19 0-192,1 0 32,-1 0 32,1 0 64,18 0 32,-19 0-224,21 0-65,-21 0 33,-1-20 96,-19 20 96,0 0 0,0 0 0,-18-20 0,-2 20 0,-20 0 0,1 0-32,-21 0-128,2 0 96,-1-20 32,-1 20 64,-19 0-288,-20 0 480,20 0-128,-20 0 0,0-20 0,0 20-96,0-19 0,-20-2 32,20 2 0,0-21-64,0 0 96,0 0-32,0 1-96,0-21 96,0 20 0,-20-19-32,20-20 0,0 18 0,0 2 96,0-21-128,0 1 96,20 0-32,-20-1-192,0-20 64,20 21 0,-20 0 0,20-21 64,-20 21 0,0 20 64,19-1 96,-19 0 0,0 0 0,0 21-32,-19-1-64,19 0-64,0 20-256,0 1-128,0-21-33,0 19 449,-20 21-64,20-19 128,0-1 160,-20 20-191,0 0-33,-1 0 32,3-19-64,-22 19 32,-1 0 0,2 0 0,-1 19-129,-19-19 129,-1 0-32,-19 0 32,-21 0 0,21 20 0,-40-20 0,20 0 32,-41 0 64,21 19 1,-19-19-129,-2 0-65,2 21 226,-21-21-226,19 0 97,-18 0 0,0 0 0,-2 20-32,2-20 32,19 0 97,-20 0-162,0 0 130,1 0 63,-2-20 32,2 20-64,-2 0-96,2-21 64,0 21 64,-22 0-160,2 0 128,-1 0 96,-19 0 129,20 21-129,-2-21 0,2 0-192,-1 0 0,20 0 0,-20 0 0,21 0 32,19 0 32,-20 0-160,20 0 128,20 0-128,-1 20-224,2-20-737,-1 20-2371,20-1-11209</inkml:trace>
  <inkml:trace contextRef="#ctx0" brushRef="#br0" timeOffset="71">23503 4768 11787,'40'0'736,"-21"0"-255,21 0 288,-19 0-385,-1-19 160,-2 19 481,-18 0-448,0 0-129,0-20-255,0 20-65,0 0 32,-18 0-96,-2 0 0,-1-21-32,-19 21 32,1 0-64,-21 0 0,1 0-32,-40 0 32,-41 0-64,2 21-32,-1-21-32,-1 0 96,2 0 96,-1 20-64,-1-20 96,2 0 32,-1 19 96,1-19 32,18 21-192,21-21-64,0 19 33,0 2-66,38-1 1,-18-1 0,39 1 0,1 0-96,19-20 64,0 20-32,20-20 96,0 20-32,0-20 32,0 20 32,0-20 32,0 19-160,0 1 96,20-20 0,-20 20 0,0 0 0,0 0 0,0 0 32,0 19-32,-20 1 128,20 1 64,0 18-192,-20 1 97,20-2-33,-19 22-64,19 0 0,-20-1 64,20 21-32,-20-20 64,-1-1-64,21 0 352,-20 0-64,20-19-127,-18 19-33,18 2-32,0-3-128,-20-18 64,20 0 64,0-1-96,0 1 128,-21-19 32,21-3-31,0 2-1,-20 0 64,20-20-96,0 0-64,-20 0-64,20-20 0,0 20 32,0-20 32,20 0-64,-20 20 64,0-20-32,20 0 32,-20 0-32,21 0 32,-1 19-31,18-19-33,-17 0 32,19 0-64,19 0 32,0 0-65,21 20 33,-1-20 32,21 0 32,-1 0-32,0 20 32,20-20 1,1 20 31,-2-20 0,1 20-32,0 0-32,-19-1 0,19 1 128,0 0-160,1 0 32,18-20-64,-19 20 192,0 0-192,-39-20 192,-1 19-64,-19-19-160,19 21 96,-20-21 32,22 19 32,18-19-32,-40 21 32,20-21-32,-19 0-64,-21 0 128,1 0-32,-1 0-32,1 0 32,-19 0 64,-1 0-96,-2-21 0,-18 21 0,0-19-32,21-2 65,-21 21-65,0-19 0,0-21 32,0 20-32,0 0-32,20-19 64,-20-1-32,20 0 64,0-19-128,-20-1 128,19 0-64,1-18 96,0-3-96,0-18 64,0-1 0,-20 1 32,19 20-160,-19-21 0,0 1 128,0-1-32,0 1-32,0 0-64,0 0 64,0-1-32,0 1 32,0 0-128,0-1 96,-19 21 0,19-21-225,-20 1 1058,20 19-481,0 21-63,-20-1 63,20 1-160,-20 19-96,20 20-64,-20-20-192,1 20-288,-1 0-225,0 20 256,0 0 257,-19-19 0,-2 19 192,1 0-128,1 19 128,-21-19-160,1 20-289,0 0-223,-1 0-609,1 0-1154,-2 19-1793,-18-18-4004</inkml:trace>
  <inkml:trace contextRef="#ctx0" brushRef="#br0" timeOffset="72">11452 7093 4356,'0'-19'993,"0"19"896,0 0-447,0 0-161,21 0 32,-21-20 32,20 20-416,20 0-288,-1 0-65,40 20-255,1-20-161,20 0-64,17 0 0,23 0 0,0-20 192,18 20 225,20-20-97,-39 20-288,21 0-224,-42 0-96,1 0-64,-19 0-417,-40 20-224,-1-20-576,-19 20-64,-1-20 768,-39 19 545,0-19 512,-20 0-128,1 0 0,-21-19 129,-19 19 63,-1 0-96,-40 0 64,21 0-95,-20 0 127,0 0 64,-21 0-191,-19 0-65,21 0 64,-21 0 32,-1 19 161,22-19 63,17 21-192,2-21-63,40 0-161,0 0-64,-1 0 0,21 0 64,19 19 160,20-19-32,0 0-288,39 0 192,1 0 256,19 0-224,40-19-95,0 19-194,41 0 97,-21-21 64,40 21 64,0-19-32,19 19 161,-18 0 63,-2 0-32,-18 0-224,-41 0-192,-20 19-193,-40-19-95,-19 21-193,0-21-63,-40 0 415,-19 0 321,-21 19 193,-19-19 287,0 0 0,-41 0-63,1-19-225,0 19-96,-19 0 0,-22 0 0,22 0 129,-2 0 95,21 0-64,20 0-32,20 0-96,18 19-64,43-19-96,-3 0-32,21 0-64,21 0 96,17 0 256,23 0 1,38 21-193,20-21 32,-1 0-64,42-21 32,-2 21-32,2-19 32,38 19 32,-19-21 0,-21 2 288,1-1 33,-59 20-1,-21 0-352,-39 0-64,-20 0-256,-40 0-1,-41 20-191,-18-1 160,0 2 256,-20-2-97,-20 2 97,-1-2 96,21 1-384,20-20 192,0 20-481,39-20-608,-1 0-1794,23 20-5381</inkml:trace>
  <inkml:trace contextRef="#ctx0" brushRef="#br0" timeOffset="73">10203 9061 2850,'-41'0'1410,"21"0"-770,0 0 257,20 0-64,0 0 960,-18 0 65,18 0-512,0 0-354,0-20-31,0 20-64,0 0-160,0 0 160,0 0-225,0 0-319,38 0 63,-18 0-128,39 20-63,2-20-129,18 0 96,20 0-448,0-20 544,21 0-192,-21 20-96,20-20 64,-19 0-128,-1 20 96,0 0-64,-40-19-64,-19 19-32,-20 0-96,-20 0 192,-20 0-65,0 19-287,-19-19 0,-21 20 31,20-20-768,-19 20-2594</inkml:trace>
  <inkml:trace contextRef="#ctx0" brushRef="#br0" timeOffset="74">11691 7133 128,'-40'0'1057,"40"0"96,-19 0 512,-1-19 257,20 19-192,-20 0-257,20 0 97,-20 0-33,20 0-128,-20 0-255,20-21-322,-19 21-351,19 0-289,0 0-160,19 21 160,21-21 32,19 0-31,1 0-129,19 0 0,21-21 0,-1 21 96,40-19 96,-1-1-64,42 20-64,-2-20-31,21 0 63,19 20-160,1-20 96,-2 20-128,-17-20 64,-1 20 0,-1 0 128,-20 20-64,1-20-224,-20 20 512,-1 0-320,1-20 0,-20 20 65,1 0-97,-2-20 32,-19 0 64,0 19-160,1-19 64,-1 0-32,-20 21 0,19-21 32,-17 0 0,-22 0-32,0 0-96,-20 0-32,1 0-193,-21 0-191,-19 0-545,0-21-1281,-40 21-2883</inkml:trace>
  <inkml:trace contextRef="#ctx0" brushRef="#br0" timeOffset="75">17706 8425 6534,'-20'0'1025,"20"0"224,0-20-384,0 20 64,0 0 224,20 0-64,1 0-353,-3 0-159,23 0-33,-1 0 1,19 0-161,20 0-95,20-19-97,20 19-64,21-21-64,-2 21-64,22-20 64,18 1 64,-18 19 96,18 0-31,0 0-97,0 0 64,-18 0 32,-2 0 0,-38 19-128,-21-19-32,-40 0-128,-19 20-1121,-40 1-1922,-20-21-5413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7:29.19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4445 4729 960,'0'0'1121,"0"0"-320,0 0-256,0 0-1,0 0-384,0 0-128,0 0 161,0 0 351,0 0 97,0 0-129,0 0-31,20 0 95,-20 0 129,0 0 128,0 0-1,0 0-63,0 0-192,0 0-97,0 0-63,0 0-33,0 0 32,0 0-31,20 0-97,-20 0 32,20 0-63,-20 0-161,19 0-96,1 0 32,-20 0 0,20 0 0,0 0 64,21 0 0,-23 0-64,23 0 32,-1 0-32,-1 0 0,1 0-64,19 0 64,1 0-64,-21 0 64,22 0-64,-23 0-32,23 0 32,-22 0 32,21 0 0,-1 0-224,20 0-193,2 0-191,-2-21 191,0 21 257,0 0 160,-19 0-64,-1 0 32,0 0 64,2 0 96,-23 0 32,23 0 65,-22 0-65,1 0 32,0 0 160,-21 0-95,1-19-65,0 19-128,0 0-737,-40 0-3299</inkml:trace>
  <inkml:trace contextRef="#ctx0" brushRef="#br0" timeOffset="1">4346 4669 256,'0'0'1954,"0"0"-353,0-20-224,0 20-512,0 0-737,20 0-224,-20 0-320,0 0-449,0 0-160,0 0 192,0 20-320,0-20 737,0 0 384,0 0 96,0 0 320,-20 0 289,20 0-289,0 20 129,0-20 63,0 0 33,0 0 320,0 0-289,0 0-448,0 0 161,0 0 127,0 0-191,0 19-65,0-19-96,0 21-64,0-21 64,0 0 96,20 20 0,-20-20 129,0 0 95,0 0 1,20 19-97,-20-19 128,20 0-159,-1 0-97,1 0-96,0 0-64,0 21-64,0-21 0,-1 0 0,1 0-64,20 0 0,-19 0 0,-1 0-32,18 0 32,-17 0-96,19 19-321,-1-19-95,1 0-353,-1 0 256,-19 0 129,20-19 351,-1 19-191,1 0 32,1 0-97,-3-21-768,3 21-544,-3 0-898</inkml:trace>
  <inkml:trace contextRef="#ctx0" brushRef="#br0" timeOffset="2">6073 4708 1153,'20'0'1217,"-20"0"-545,20 0 161,-20 0 64,20 0-288,-20 0-289,0-19-256,19 19 128,-19 0 193,0 0-1,0 0 96,-19-20 193,19 20 608,0 0-608,-20-20-673,20 20-577,-20 0-4900</inkml:trace>
  <inkml:trace contextRef="#ctx0" brushRef="#br0" timeOffset="3">6848 4749 1377,'0'0'2050,"0"0"-32,0 0 448,0 0-160,0 0-640,0 0-577,0 0-513,0 0-31,0 0 160,0 0-65,0 0-159,0 0-97,0 0-96,0 19 33,0-19 31,18 21-32,-18-2-32,0 22 65,0-22-353,21 21 96,-21 0-96,0-20 96,0 19-160,0-19 64,0 20-32,20 0 96,-20-21-96,0 2 64,0-2-192,20 1-64,-20 1-193,0-21-288,0 19-800,0-19-1185,0 0-1538</inkml:trace>
  <inkml:trace contextRef="#ctx0" brushRef="#br0" timeOffset="4">6728 4928 6021,'0'20'897,"-20"-20"-737,20 0 1057,0 0 225,-20 0 704,20 0-1025,0 0-96,0 0-577,0 0 737,0 0-640,0 0 127,0-20-896,20 20 641,-20 0-802,0-20 674,20 20-450,-20-20 65,21 0 32,-21 1-32,0 19 32,0-20 128,18 20-64,-18-21 0,0 21 0,20-19-64,1 19 96,-21-21-64,20 21 32,0 0 0,-2 0-64,3 0 32,-21 0 0,20 0 64,0 21-32,0-21-32,-1 19-128,21 2-1378,-20-21-4836</inkml:trace>
  <inkml:trace contextRef="#ctx0" brushRef="#br0" timeOffset="5">11254 4132 5765,'0'0'577,"-19"0"127,19 0-416,0 0 545,0 0 480,0 0-640,0 0-577,0 0-96,0 0 96,19 0 289,-19 0 159,0 0-31,20 0-65,-20 0 161,40 0-193,-19 0-288,17 0-32,3-19-64,-3 19 0,3 0 0,18-20 0,-19 20-32,0-20 0,19 20 0,-19 0-32,-1 0 0,22 20 32,-23-20-32,3 0 32,-3 0-32,23 20-64,-21-20 96,19 0 64,0 0-64,-19 0 64,19 0-32,2 0 0,-2 0-32,-19 0 32,19 0-32,1 0 0,-1 0 32,0 0 0,-19-20 0,19 20-64,2 0 97,-2 0 31,-19 0-64,19 0-32,-19 0 0,19 0 0,-18 20 0,17-20 32,3 0 0,-2 0 0,1 0-32,-21 0 0,22 0 0,-3 0 0,1 0 64,-18 0-128,19-20 64,-1 20-96,-19 0 0,19 0-33,0 0 1,2 0 0,-2 20 128,20-20 0,1 0 0,-21 0 96,20 0 0,-18 0-64,18 0-32,0 0 0,-19-20 32,19 20-32,0 0 64,-20 0-64,2 0 65,-22-20-65,1 20 0,-20 0-97,0-19-1536,-20 19-2755</inkml:trace>
  <inkml:trace contextRef="#ctx0" brushRef="#br0" timeOffset="6">9865 5246 2338,'0'0'288,"0"0"64,0 0 449,0 0 865,0 0 288,0 0-97,0 0-896,0 0-352,0 0 31,0-20-63,0 20-97,0 0-287,0 0-225,0 0-65,0 0 97,20 0 32,-20 0 0,20 0 1,-1 0-1,21 0-32,-20 0 0,19 0 0,1 0 0,-20 0-97,19 0-95,1 0-32,1 0 128,18 0-256,-19 0-97,-1 0 289,1 0 64,0-19 0,19 19-32,-18 0 64,-3 0 32,23-21 32,-22 21 0,21 0 0,-1 0 0,0-20 0,1 20-32,-1 0 32,2 0-96,-2 0-161,0-19-704,1 19-480,-1 0-609,1 0-512,-1 0-97</inkml:trace>
  <inkml:trace contextRef="#ctx0" brushRef="#br0" timeOffset="7">11750 5147 864,'119'-21'0,"-58"21"-64,-2 0 96,-19 0-64,-1 0-224,1 0-32,19 0 288,-19 0 0,1 0-32,-3 0 32,3 0 0,-2 0 128,1 0 288,0 0-31,-1 0-193,1 0-160,-1 21 0,-19-21-32,20 0 0,-1 0 64,1 0-128,1 0 128,-2 0-32,21 0 256,-21 0-96,1 0-31,0 0-129,-1 0 0,-19 0 128,21 0 192,-3 0 353,3 0 96,-3 0-257,3 0-64,18 0 97,-19 0 352,19 0-128,1 0-161,-21 0-255,1 0-33,19 0-160,-18 0-64,19-21-96,-21 21 0,21 0 0,-1 0 32,20 0 353,0 0 320,2 0-33,18 0-223,0 0-193,1 0-224,-1 0 32,0 0-128,0 0 64,21-19 0,-21 19-32,0 0 32,0 0 64,1 0 0,-42 0 353,3 0-1,-22 0-352,-19 0-160,-20 0-544,0 0-2147,-20 0-961</inkml:trace>
  <inkml:trace contextRef="#ctx0" brushRef="#br0" timeOffset="8">10917 2901 2530,'0'0'2530,"0"0"-1313,0 0-63,0 0 575,0 0 257,0 0-192,0 0-257,0-20-192,0 20-416,0 0-480,0 0-193,0 0-192,0 20 96,0-20 0,19 20 33,-19-20 63,0 19-128,0 21 128,0 0-32,20 19-63,-20 1-33,0 0-64,0 0 32,0-1-32,0 21-32,0-21 64,20 1-64,-20 19 64,0-20-96,0-18 32,21 18 32,-21-19-32,0 0 64,0 0 0,0-1-96,0 1 0,0-20 32,0 19-32,0-19 65,0 1 31,0-2 32,0 1-64,0 19 32,0-18-128,0-2 64,0 1-32,0-20 32,0 20-32,0 0 32,0-20-96,0 0 192,0 0 0,0 0-32,0 0-64,0 0 224,0 0-223,20 0-66,-20 0 130,0 20-1,18-20 96,-18 0-288,20 0 256,1 0 32,-21 0-256,20 20 256,0-20-96,19 0 64,-19 0-160,0 0 32,20 0 1,-21 0-33,1 0-33,20 0 66,-19 0-66,-3 0 66,2 0-98,21 0 162,-21 0-97,19 0 0,-19-20 0,20 20-32,-1 0 32,-19 0 32,20 0-32,-1 0 0,-19 0-32,20 0-1,-21 0 33,21 0-32,-20 0 32,1 0 0,-3 20 0,2-20 0,21 0 65,-21 0-98,-2-20 66,3 20-33,19 0 32,-20 0-32,19 0-65,1 0 65,-20-20-32,19 20 129,-19 0-194,21 0 97,-3 0-64,-18 0 128,21 0-64,-2 0 65,1 0-130,-20 0 97,19 0-64,1 0 32,-20 0 0,19 0 0,1 0 0,1 0 32,-3 0 1,23 0-1,-22 0-32,1 0 64,19 0 0,-19 0-128,0 0 64,19-20 32,-18 20-128,-3 0 96,3 0 32,18 0-64,-19 0 32,-1 0 0,21 0 0,-1 0 32,-19 0 0,19 0 0,-18 0-64,17 0 64,-17 0-96,18 0 128,-19 0-353,19 0 225,-19 0-64,19 0 128,-19 0-32,1 0-32,18 0 96,-19 0 0,19 0 0,-19 0 0,19 0-96,-19 0 0,-1 0-32,2-20-320,17 20-65,-17 0 65,-1 0-65,-1-20 65,1 20 160,-1 0 96,1 0 63,0 0-31,-21 0 0,21 0 64,-19 0 0,-1 0-192,18 0 160,-17 0 32,19 0-32,-1 0 96,1 0-32,-20 0-33,19 0 162,1 0-65,-20 0-64,19 0 160,-19 0 64,0 20 32,19-20-128,-19 0 0,0 0-32,21 20 0,-21-20 0,19 0-64,-19 0 0,20 0 0,-21 0 0,1 0 97,0 0 63,0 0 160,0 0 128,-20 0-191,0 0 63,0 0-32,19 0-192,-19-20-32,0 20 0,0-20-32,0 20 1,0 0-66,0-19 33,0 19 33,0-21-98,0 21 130,0-19-65,0-1 0,-19 0 32,19 1-161,0-22 129,0 2 0,-20-1 0,20 0 0,0 0 32,0-19-128,0-1 160,-20 1-64,20-1-32,0-20 32,20 1-64,-20 20 32,0-1 32,0-19-32,20 39 0,-20-20 0,0 21 64,0-2 0,19 2-64,-19-1 0,0 20 32,0-20 0,0 1 0,0 19-160,0-20 160,0 19 0,0 2 64,0 19 0,0-19 32,0 19-32,-19 0-160,19 0 32,-20 0-192,-20 0 96,1 0 64,-1 0 96,-19 0 32,-22 19-160,2-19 128,-40 0 0,-19 0 64,-2 0 0,-18-19-96,-1 19-193,-20 0 514,-19 0-257,-1 0 160,1-20 224,-21 0 97,1-1 31,-21 2-159,2-1-65,-2 0-128,20 20-64,-18 0-96,19 0 129,19 0-258,19 20 97,63 0 0,-3-1-256,40 2-481,21-1-95,0-20-33,39 20-288,-1-1-673,21 0-1441,0 2-2755</inkml:trace>
  <inkml:trace contextRef="#ctx0" brushRef="#br0" timeOffset="9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0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11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12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13">9407 13949 10089,'0'20'1057,"0"-20"288,0 0 705,-18 0-608,18 0-834,0 0-255,0 0-97,0 0-96,18 0-96,3-20-96,-1 20 32,0 0-96,0-19-128,0 19-417,-1-21-192,1 2-416,0 19-1057,0-20-1986</inkml:trace>
  <inkml:trace contextRef="#ctx0" brushRef="#br0" timeOffset="14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15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16">10936 2721 6213,'-19'-19'865,"19"-1"352,0 0-192,0 20-608,0-19 319,0-2 385,0 1-448,0 1 256,0 19 256,0 0 64,0-20-576,0 20-673,0 20-192,-20-1 256,20 22 0,0 18-32,0 1 96,0-2-96,0 3 64,0 18 0,0 1-32,0 19 0,0-19-32,-20-1 64,20 21-63,0-21 31,0 0 0,0-19-32,0 20-64,0-21 0,0 1 96,0 0-64,0-21 32,-20 1 32,20 0 32,0-21 32,0 1-32,0 1-64,-20-2-32,20 1 32,0 0 0,0-20-96,0 0 96,0 19-32,0-19 0,0 21 0,0-21 64,0 0-32,0 19 256,0-19-31,0 20 159,20-20-96,-20 0-95,0 20-129,0-20 0,0 20-32,20-20-32,-20 0 160,20 0-96,0 0 64,19 0-160,-19 0 0,21 0 96,-3 0 1,-17 0-194,19 0 97,-1 0 32,1 0 97,0 20-33,-1-20 32,1 0 64,-1 0-96,1 0 0,1 0-32,18 0 32,-19 0-64,-1 0 64,21 0-192,-21 0 96,1 0 32,-1 0 64,21 0 33,-21 0-1,22 0-192,-23 0 128,23 0-64,-21 0 32,-1 0-64,1 0 32,-1-20-32,1 20 32,1 0 32,-23 0-64,23 0 64,-21 20-64,19-20 64,-19 0-64,20 0 64,-20 0-64,19 0 32,-19 0 0,20 0-96,-1 0 32,-19-20 31,21 20-127,-3 0 96,3-20 96,-3 20-64,3-20 0,-21 20-32,20-20 0,-21 20 32,21 0 64,-20 0-256,19 0 160,-19 0 160,20 0-128,-1 0 64,2 0-96,-1 0 96,-1 0-64,21 0 128,-21 0-192,21 0 192,-1 0-96,0 0-32,2 0 32,-3 0 0,23 0-64,-22 0 128,0 0-64,22 20 0,-23-20 32,1 0-64,22 20-32,-2-20 96,0 0-32,-20 0 32,22 0-64,-2 0 0,-20 0 32,1 0 0,19 0 0,-20 0 0,2-20 0,-23 20-64,23 0 32,-22 0-32,-19 0-193,0 0 225,0-20 0,-20 20 32,0 0-96,20 0 64,-20 0-32,19 0 32,-19 0-96,20 0 32,20 0 96,-20 0-96,-1 0 64,1 0-64,20 0-32,-19 0 64,-3 0 0,-18 0 128,20 0 0,0 0 128,1 0-96,-1 0-128,0 0 128,-20 0-96,19 0 32,-19 0 0,0 0 0,20 0 64,-20 0-32,0 0 32,0-19-32,0 19-32,0-21-64,0 2 96,0-1-96,0 0 96,0-20 97,0 1 63,0-21-128,20 20 96,-20-19-64,0-1 96,0-19-63,0-1-161,0-19 0,0 19 0,0-19 0,20 20-64,-20-21-33,0 20-31,20-19-64,-20 20-160,0 19 256,0 1 288,0 19-192,0 0 160,0 20-128,0 0 32,0 1 96,0 19-128,0-21-96,0 21-64,0 0-96,0 0 32,0 0-64,0 0-1,0 0-95,0 0 64,-20 0 224,0 0 32,0 21-32,-19-21 128,-22 19-96,3-19-161,-42 0 97,1 0 32,0 0 64,-20 0 64,-21 0 128,2 0 1,-1 0-97,-21 0 96,2 0-192,-21 0 64,1 0 64,-2 0 32,2 0-64,-20 20 97,-1-20-65,-20 0 96,21 20-224,-21-20 0,1 19 256,19-19 0,1 0 33,40 21-289,-2-21-96,2 0 96,39 0 64,19 0 64,21 20-801,19-20-768,41 20-1570,-1-20-6662</inkml:trace>
  <inkml:trace contextRef="#ctx0" brushRef="#br0" timeOffset="1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18">9944 12916 448,'20'0'-32,"0"0"-383</inkml:trace>
  <inkml:trace contextRef="#ctx0" brushRef="#br0" timeOffset="19">17865 7292 1057,'0'0'1825,"0"0"-191,0 0-97,0 0-224,0 0-191,0 0-33,0 0-161,0 0-191,-19-20-32,19 20-289,0 0-31,0 0 95,0 0 97,0 0 63,0 0-127,0 0-257,0 0 64,0 0-64,0 0 1,0 0-33,0 0-96,19 0 32,-19 0-96,20 0-96,20 0 64,-20 0 0,19 0-32,1 0 0,-1 0 32,1 0-64,1 0 0,18 0 0,-19 0-32,19 0-160,0 0-32,21 0 128,-21 0 128,0 0 0,22 0 32,-22-19 0,20 19 96,-19 0-96,19 0-32,0 0 0,0 0-32,2 19 64,-2-19-32,0 0 32,0 0-32,20 0 32,-18 0 64,-2 0-32,0 0-32,0 20 0,0-20 0,2 0-32,18 20-32,-20-20 32,20 20 0,-19-20 0,-1 0 0,1 0 64,-21 0-64,-19 0 32,-1 0-64,-19-20-641,-20 20-2209,0-20-10057</inkml:trace>
  <inkml:trace contextRef="#ctx0" brushRef="#br0" timeOffset="20">15761 7272 896,'0'0'3267,"0"0"-896,0 0 255,0 0-31,0 0-449,0 0-705,0 0-448,0 0-192,20 0-321,-20 0-95,39 0-353,-19 0 384,20-19-384,19 19 96,20 0-96,22 0 64,-2-20-160,0 20 160,19-20-96,2 20 0,-1 0 32,0-20-32,21 20 64,-41 0-96,0 0 64,0 0-96,-40 0 128,0 0-160,-39 0-224,1 0 0,-21 0-289,0 0-32,0 0 257,-21 0-481,21 0-1089,-20 0-1409,20 0-3587</inkml:trace>
  <inkml:trace contextRef="#ctx0" brushRef="#br0" timeOffset="21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22">12266 7292 2338,'0'0'-609,"-18"0"33,18 0-97,-20 0 1666,-1 0 1794,21 0-1,-20 20-1120,20-20-289,0 0-32,0 0-256,0 0-544,0 0-129,0 0 193,20 0 96,21 0-257,-23 0-256,43 0-64,-22 0-32,21 0 0,-1 0-32,20 0 33,2 0-33,18 0-64,0 0 64,20 0-32,-1-20 0,22 20-32,-1-20 0,19 20 32,-18 0 32,18 0 160,-18 0-96,-21 0-96,-1 0-32,-19 20 0,0-20 0,-18 0-32,-2 20-160,-20-20 96,1 0 0,-1 0 0,2 0 0,-43 0 32,23 0-1186,-41 20-992,0-20-1217</inkml:trace>
  <inkml:trace contextRef="#ctx0" brushRef="#br0" timeOffset="23">10203 12776 832,'18'0'1794,"-18"0"-737,0 0-320,0-19-33,0 19 321,0 0 225,0 0 95,0 0-544,0 0-289,0 0-32,0 0 129,0 0-257,0 0-191,0 0-33,0 0-32,0-20 160,0 20 224,0-20 65,0 20-193,-18 0 33,18 0-1,-20 0-96,20-20 65,-21 20-161,21 0-96,-20-20-96,0 20 96,20 0-160,-18 0 64,-3 0-32,1 0 64,0 20-64,0-20 32,1 20-64,-1 0 0,0 0 32,20-20 32,-20 19 0,20 22 0,0-21 0,0-1 32,0 20 32,20-18-32,0 19 0,0-20-32,-1 19 32,21-19 32,-20 0-160,19 0 224,1 0-128,-19 0 32,17-1 32,3-19 32,-21 0 0,0 0 0,-1-19-32,1-1 33,0 0 223,0 0 352,0 0-95,-20-20 64,0 1-225,0 19-32,0-40 161,-20 21 96,0-2-65,0 2-288,0-1-95,-19 0-161,19 20 0,-21 1-129,3-1-159,17 0-512,-19 20-1122,22 20-2691</inkml:trace>
  <inkml:trace contextRef="#ctx0" brushRef="#br0" timeOffset="24">4823 6875 6790,'0'0'1794,"0"0"31,0 0-1504,0 0-289,0 20 448,0 0 129,0 20-33,0-1-191,0 21-161,0 0-160,0 19 32,-20 0 32,20 21 0,-20-21 64,20 21-95,0-22 31,0-17 96,0-2 128,20-19 33,-20 0-161,20-1 64,-1-19-160,-19 0 32,20-20 65,20 0-97,-20 0 0,19 20-32,22-20-96,-23-20 32,23 20 32,-2 0 0,0 20-64,1-20 32,19 0 0,0 0 0,2 0-32,-2 0-32,20 0-32,0 0-128,1 0 128,-1-20 32,0 20 32,-20 0-96,20 0 160,-20 0-289,2 0 33,18-20 96,-20 20 0,0 0 32,0 0-160,0 0-289,-18 0 257,-2 0 96,-19 0 32,19 0 128,2 0-32,-3 0 0,3 0-32,-2 0 32,0 0-96,1 0-193,-21 0 129,1 0 32,1-20 0,-3 20 96,-18 0 64,1 0 0,-1 0 0,-2 0 0,-18 0 0,21 0 0,-21 0 32,0 0 64,0 0-64,0 0-32,0-19 32,0 19 64,0 0-64,-21-20 128,21 20 64,-18 0-160,18-20 33,0 0 159,-20 0 256,20 0 33,0-19-289,-21-1-96,21-1-128,0-18-64,0-1 64,0 1-32,0-1 32,0 1 0,21-1 0,-21 21 64,20-1 161,-20 1-1,18-1-160,-18 0-32,21 20-64,-21-20 0,20 20 0,-20 0 0,0 1-32,0-1-32,20 0 64,-20 0 0,0 20 64,0 0 64,-20-20 64,20 20 0,-20 0-95,-1 0-1,3 0 0,-2 0-64,-1-20 64,-19 20-32,1 0 32,-21 0-96,1-19 64,-20 19 64,0 0-64,-20 0 64,-1 0 65,0-20-33,-18 20 32,-22-20 64,1 20 32,-39-20-63,19 20 159,-20-20 32,0 20-191,21 0-161,-2 0-96,2 0 96,39 0-64,0 0 0,19 0-64,21 20 64,0-20-257,39 20-95,1-20 0,-1 0-97,20 0-255,-1 0-193,3 20-128,-2-20-417,0 20-2401</inkml:trace>
  <inkml:trace contextRef="#ctx0" brushRef="#br0" timeOffset="25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26">10183 12956 12619,'-21'20'641,"21"-20"-1730,0 0-1954,0 0-4068</inkml:trace>
  <inkml:trace contextRef="#ctx0" brushRef="#br0" timeOffset="27">10183 12976 6245,'0'0'5638,"-21"0"-5894,21 0-2723,0 0-4965</inkml:trace>
  <inkml:trace contextRef="#ctx0" brushRef="#br0" timeOffset="28">10221 12956 10954,'-18'20'-64,"18"-20"-3492</inkml:trace>
  <inkml:trace contextRef="#ctx0" brushRef="#br0" timeOffset="29">10262 13015 15246,'-41'20'-1730</inkml:trace>
  <inkml:trace contextRef="#ctx0" brushRef="#br0" timeOffset="30">11175 6935 1249,'-40'0'7719,"21"0"-6566,-1 0-32,0 0 64,20 0 353,0 0-193,0 20-993,20-20-192,0 0 193,19 0-129,21 0-128,-1 0-96,2 0-160,-3-20-385,1 20-928,-18 0-1474,-1 0-1953</inkml:trace>
  <inkml:trace contextRef="#ctx0" brushRef="#br0" timeOffset="31">11414 6855 10762,'-41'-19'1345,"41"19"-768,0 0-545,20 0 192,1 19 641,17-19 192,23 20-577,-22-20-384,21 20-32,-21 0 64,-19-20 193,20 20-289,-40 0 96,-20 19 96,0-19 0,-39 20-160,19-20-160,-39 20-769,20 0-2370,-2-1-9160</inkml:trace>
  <inkml:trace contextRef="#ctx0" brushRef="#br1" timeOffset="32">12307 7491 6342,'-21'0'448,"1"0"128,20 0 129,0 0 480,0 0 129,0 0-290,0 0-159,-18-20-192,18 20-32,0 0-65,-20 0-160,20-20-191,-21 20-161,1 0-128,-19 0 32,19 20 32,-20-20 0,1 0 0,19 20-32,0-20 32,0 0 0,0 0 0,-1 19 0,21-19 0,0 0-64,0 0 96,0 20 64,0-20 96,21 21 128,-1-2-128,-20 21-64,20 0-128,0 0 33,-20 0-1,20 19 0,-20 1-32,0 19 64,0-20-64,19 21 384,-19 20-64,-19-21-31,19 20-97,-20 1-128,20-21-32,0-19-32,0 0 32,0-1 0,0-19 0,0 0 32,0-20-32,0-1 32,0 1 32,20 0 96,-20-20 1,0 20-33,0-20-32,0 20-128,19-20 96,1 0-96,0 0 32,20 20-64,-21-20-64,21 0 128,1 19-352,-3-19-225,3 0-704,-21 0-1826,-1 0-7207</inkml:trace>
  <inkml:trace contextRef="#ctx0" brushRef="#br1" timeOffset="33">15404 8167 4612,'0'0'1986,"0"0"-385,-20 0 129,20 0-32,0 0 191,0 0-511,0 0-225,0 0-128,20 0-257,-20 0 353,0 0-608,0 0-97,19 0 1,1 0-257,0 0 32,0 0-128,19 0 0,1 0-96,19 0 32,2 0 0,-2 0 0,1 0-64,19 0-64,0 0-64,20 0-96,1 0 127,-1-20-31,20 20 0,1 0-320,-1 0 191,-1 0 97,1 20-32,1-20-33,-1 19 1,0-19 0,1 21-64,-2-21 127,1 19 97,0-19 64,21 0 64,-2 0 64,-19 0 32,-40 0-96,2 0-32,-22 0-32,-19 0-192,-21 0-1121,1 0-2435,-20 0-6886</inkml:trace>
  <inkml:trace contextRef="#ctx0" brushRef="#br1" timeOffset="34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35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36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37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  <inkml:trace contextRef="#ctx0" brushRef="#br1" timeOffset="38">11055 9935 6117,'-20'20'2146,"20"-20"-64,-18 0 385,18 0-321,0-20-321,0 20-575,18 0-770,2 0 129,21-19-225,-2-2-96,21 21-32,-1-19-223,1 19-1,-1-20-64,2 20 32,-22 0-257,1 0-255,-1 0-33,-19 0-95,0 0-97,0 0-64,-20 0-128,0 0-768,-20 0-2307,0 0-2434</inkml:trace>
  <inkml:trace contextRef="#ctx0" brushRef="#br1" timeOffset="39">11353 9757 8167,'-18'0'3460,"18"0"-2468,18 0-287,2 0 192,21 0-320,18 0 159,1 19-287,-1-19-161,0 0-224,1 20 0,-21-20-64,1 20 0,-20 0-32,-20 0 32,-20 19-32,0-18-64,-19 18-160,-1-19 192,0 20-353,-19 0-1473,0-1-3747</inkml:trace>
  <inkml:trace contextRef="#ctx0" brushRef="#br1" timeOffset="40">20148 10313 4996,'-20'20'1313,"20"-20"-191,0 0-65,0 0 224,0 0 128,0 0-160,0-20-480,0 20-321,20 0-191,0 0-65,-1 0-96,1 0 64,0 0 160,0 0 33,1 0-33,-1 0-96,-2 0 0,3 0-63,19 0-65,-20 0-32,19 0 0,21 0 0,-21 0 32,21-20 32,-21 20-32,22 0-64,-2 0 32,-1 0-64,3 0 0,-2 0 32,20 0-32,22 0-32,-22 0-32,0 0 64,20 0 0,-20 0 0,20 0 0,-20 0 0,21 0 32,-1 0-32,2 0 0,16 0 32,3 0 0,-1 0-32,1 0 32,-21 0 32,20 0 97,-20 0 159,1 0 32,-1 0-32,0 20-159,0-20-1,-20 0-64,0 20-192,-18-20 160,-43 20-96,23-20 32,-41 0 32,20 0-417,-20 0-1857,0 0-5125</inkml:trace>
  <inkml:trace contextRef="#ctx0" brushRef="#br1" timeOffset="41">14848 11207 4099,'0'0'2178,"20"0"-1153,-20 0 32,0 0 64,0 0-31,0 0 63,0 0-225,0 0 97,0 0-64,0 0-128,0 0-96,0 0-161,20 0 1,-20-19-129,19 19-127,-19 0-161,20 0 32,0 0-96,20 0 0,-21 0-96,21 0 0,0 0 0,-1 0 96,1 0-96,-1 0 32,1 0 0,21-20-64,-22 20 0,1 0 96,-20 0-64,19 0 32,-19 0-32,20 0-32,-21 0 96,1 0-192,20 20 288,-1-20-224,2 0 128,-1 0-160,-1 0 160,1 0-96,-20 0 32,19 0 0,1 0 32,-20 0-32,19 0 0,-19 0-32,21 0-32,-3 0 96,3 0 0,-1 0-96,-1 0 32,1 19 32,-1-19-64,1 0 64,0 0 32,-1 0-64,-19 0 0,21 0 0,-3 0-32,-18 0 160,21 0-96,-2 0 0,1 0 0,-20 0 0,19 0 96,1 0-192,-1 0 96,1 0 32,0 0-32,-1 0 96,-19 0-192,21-19 96,-21 19 128,-2 0-256,23 0 160,-21 0-64,0 0 32,19 0 0,-19 0 0,0 0-32,19 0 96,-19 0-32,0 0-96,0 0 96,19 0-32,-19 0 0,0 0 32,21 0-32,-23 0-64,23 0 128,-1 0-192,-21 0 224,21 0-64,0 0-32,-21 0-96,21 0 224,-20 0-160,19-20 32,-19 20-96,0 0 288,21 0-256,-23 0 32,2 0 32,21 0 0,-21 0 0,19 0 0,-19 0-32,0 0 128,0 0-160,0 0 64,-1 0 96,1 0-160,0 0-64,0 0 224,0 0-160,19 0 32,-19 0 32,0 0 32,19 0 32,2 0-160,-21 0 192,18 0-32,3 0-128,-1 0 96,-1 0-96,1 0 64,-1 0 64,1-20 32,1 20-224,-3 0 224,3 0-96,-1 0 0,-1 0 64,1-20-32,-1 20 97,21 0-161,-21 0 160,1 0-160,1 0 128,-3 0-96,3 0 0,18 0 0,-39 0 64,20 0-64,-1 0 128,1 0-160,-1 0 160,21 0-128,-21 0 96,1 0-96,21 0-32,-22 0 96,1 0-96,-1 0-32,1 0 224,0 0-160,-1 20-96,1-20 96,-1 0 32,1 0-96,1 0 96,-3 0 32,3 0-32,-2 0-128,-19 0 192,0 0-192,-20-20 0,0 20-705,-20 0-1345,-19 0-4356</inkml:trace>
  <inkml:trace contextRef="#ctx0" brushRef="#br1" timeOffset="42">22054 11148 7014,'-39'0'1345,"39"0"-832,0 0 768,18 0 417,3 0-321,-1 0-704,20 0-129,-1 0 193,21 0-97,-1-20-127,0 20-161,22 0-160,18 0 1,0 0-65,39 0 0,22 20-128,-2-20 32,2 20 0,-43-20 32,-17 20-64,-20-20 32,-1 0 0,0 19-64,1-19-288,-20 20-1026,-21-20-2625,-19 0-5734</inkml:trace>
  <inkml:trace contextRef="#ctx0" brushRef="#br1" timeOffset="43">19731 11088 9641,'0'0'224,"20"0"128,0 0 1570,19 0-577,-19 0-608,39 0 32,-18 0-257,-1 0-480,-21 0-448,1 0-5638</inkml:trace>
  <inkml:trace contextRef="#ctx0" brushRef="#br1" timeOffset="44">21934 10432 1729,'0'-20'4805,"0"20"-3268,0 0-448,0-19 481,0 19 95,0 0-319,0 0-610,0 0-159,0 19 288,0 1-289,0 0-288,0 20-159,20-21-65,-20 21-32,21 20 0,-21-20-32,0 20-64,0-21-33,0 21 1,0-1 96,0-19 0,0 0 0,0-1 0,0-18-32,0-2 96,0 1 0,0 1 1,0-2-33,0-19 32,0 20-32,0-20 32,20 0 0,-20 0 32,0 20 32,0-20 0,0 0-64,20 0 32,-20 0 32,18 0-32,3 0-96,-1 0-32,-20 0 64,20 0 1,19 0-66,-19 0 33,0 0 0,0 0 97,19 0-97,-19 0 32,20 0-64,19 0 192,2 0-192,-2 0 32,-19 0-32,19 0 0,0 0-129,-19 0-31,21 0 128,18 0 0,-20 0 64,20 20-160,1-20-32,-1 0 96,0 0-257,-20 0 129,2 0 128,-23 20-192,3-20-193,-21 0 129,19 0 0,1 0 63,0 20 225,-1-20 64,1 0 0,1 0 64,-23 0 65,23 0-33,-21 0-96,0 19 32,-1-19 32,1 0-32,-20 0-32,20 0 0,0 0 0,0 20 32,-1-20 0,1 0 64,0 0 192,-20 0 321,0 0-161,0 0 129,-20-20-257,20 20-192,-20-19-32,20 19-96,0-20 0,0 0 0,-19-20 32,19 20 64,19-20-96,-19-20 0,0 21 32,0-21 32,20 20 1,-20-19-33,0 19-96,0-19-33,0 19 65,0-19-96,20 18-224,-20 1 0,20 1 320,-20-1 32,0 20 0,0 1 0,0-2 32,0 21 32,0 0-64,0 0-32,0 0-32,0 0 32,0 0-33,0 0 1,0 0 32,0 0 0,0 0 32,0 0 32,0 0 0,-20 0 32,0 0-64,0 0 0,-19 0 0,19 0 0,-20 0 33,1 0-33,-22 0 0,2 0 32,0 0 64,-21 0 96,-19 0 0,-39-19-96,-2 19 192,-18 0-160,18 0-31,21 0-65,20 0-32,-21 0 64,1 0 128,20 0-64,-19 0-160,-1 0-160,19 0-961,1 19-2979</inkml:trace>
  <inkml:trace contextRef="#ctx0" brushRef="#br1" timeOffset="45">19592 11108 640,'0'0'1506,"0"0"-802,0 0 674,20 0 223,-20 0-96,0-20-351,0 20-418,0 0-480,0 0-191,20 0-1,-20 0 0,0 0-32,0 0-257,-20 0-287,20 0 256,0 0 160,-20 0 160,20 0 192,0 0 192,0 0 129,0 0-65,0 0 161,0 0 64,0 0-225,0 0-63,20 0-129,0 0-224,20 0-64,-21-19 0,21 19 32,0 0 96,-1-21 449,22 21 288,-23 0-129,3 0-607,-21 0-193,19 21-32,-19-21-929,-20 0-2851</inkml:trace>
  <inkml:trace contextRef="#ctx0" brushRef="#br1" timeOffset="46">14074 11961 7463,'0'0'2370,"-20"0"-512,20 0-257,0 0-352,0 0-160,0 0-608,0 0-449,0 0 0,20 0 224,-1 0 64,21 0 65,0 0-65,-1 0-128,21-19 129,-1 19-97,20 0-64,2 0-96,-2-19-64,40 19 160,-19 0-128,38 0-64,1-21 32,-1 21 0,2 0 32,-1-19-64,-19 19 96,-41 0-32,-20 0-128,1 0 96,-41 19-128,1-19-224,0 0-161,-20 0-159,0 0 127,0 21 129,0-21-65,0 0-63,0 0-417,0 0-1249,-20 0-2114</inkml:trace>
  <inkml:trace contextRef="#ctx0" brushRef="#br1" timeOffset="47">15542 9081 5124,'0'0'2018,"-20"0"-897,20 0-64,20 0 577,-20 0 160,20 0-289,0-20-672,1 20-449,-3 0-128,23-20 1,-1 20-65,19 0-96,0 0-128,21 0 32,38 0 32,1 0-192,1 0-32,40 0-225,-2 0 161,20-20 224,2 20 32,-2 0 0,0 0 160,1-20 96,-20 20 33,0 0-97,0-20 0,-21 1-64,-18 19-64,-1-21-32,-60 21 0,1 0-96,-21 0-352,-39 0-545,0 0-961,-20 0-1441,1 21-5413</inkml:trace>
  <inkml:trace contextRef="#ctx0" brushRef="#br1" timeOffset="48">5200 7987 3331,'0'-19'5381,"-20"19"-4068,20 0-544,0 0-193,0 0 33,20 0 704,0 0-288,-1-20-288,41 20-321,-1 0-128,22-20 129,-2 0-97,40 20-96,-1 0-64,21-20 33,20 0-97,20 20-64,0-19 32,19-1-64,-20 0 32,-18 20 32,-2-20-32,-18 20 0,-41 0-32,0-20 0,-20 20-32,-20 0-352,-19 0-834,-19 20-1600,-21-20-4197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48:50.18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15603 4073 800,'0'20'1153,"0"-20"1057,0 0 129,0 0 415,0 0-159,0 0-1923,0 0-383,-21 0 159,21 0 353,0 0-97,-20 0-255,20 0-33,-20 0-159,0 0-1,1 0-96,-1 0 0,-20 0-64,1 0-32,-21 0 0,21 0-32,-22 0 0,3 0 0,-23 0-64,2 0 32,0 0 0,0 0 32,0 0 129,-2 0-97,2 20-64,0-20 32,0 0 32,-2 0 192,2 0 0,20 19-128,-20-19-32,-1 0-64,1 0-96,20 0 128,-20 21 0,18-21-31,-18 0 31,0 0-96,-20 0-65,18 19 97,-18-19 65,0 0-33,-1 0 0,-17 0-129,17 0 130,-19 0-66,0 0 33,-1 20-64,-19-20 32,21 0 32,-22 0 0,1 0 0,19 0 0,-18 0 64,19 0-96,0 0 32,-1 0 97,-18 0-194,19 0 161,20 0-160,-21 0-32,21 0 32,0 0 0,-20 0 96,19-20 32,21 20-32,-20-19 0,0 19 0,0-21-32,20 2 32,-2 19-32,2-20 32,20 20-128,-20-20-32,18 1-289,3 19-95,-3 0-161,2 0 65,19 0 319,1 0 257,-1 0 0,-1 0 64,23 19 96,-2-19 160,0 0-63,20 20-97,-21-20 0,21 0 96,0 20 0,0-20 0,0 19 161,0-19-1,0 21 0,0-2-191,21 1-33,-21 0-32,0 20-64,0-20 0,0 20-32,0 19 32,0-19-32,20 20 0,-20-1 0,0 1 32,0-1 32,20 0 32,-20 1-32,0 1-64,0-2 32,0-19-32,0 19 128,0-19-192,-20 0 64,20 19 224,-20-19-63,-1-20-65,1 20 32,2-20-96,18 19 0,-21-18-96,21-21 192,0 20-128,0-1 128,21-19 128,-21 20-32,18-1 1,23-19-65,-21 21-64,18-21 0,23 0-32,-2 0-256,1 0 128,19 0-64,0 0 0,1 0 96,19 0-65,0 0 33,0 0 128,21 0-64,19-21 0,-20 21 0,19 0 97,2-19-226,18 19 65,-18-20 96,19 1-32,20 19-32,-21-20 32,1 20-32,20 0 64,-21 0-96,22 0-64,-2 0-32,-20 0-64,20 0 160,-18 0 32,18 0 128,-18 0-160,-2 0 32,0 0 0,2 0 32,-2 20 64,2-20-64,-22 0-32,1 19 128,1-19-128,-2 0 32,-19 0 0,1 0 128,-21 0-160,0 0-32,0 0 96,0-19-32,-19 19-64,-20 0 96,-1 0 0,1-20-32,-21 20 160,1 0-32,-19 0 128,-3-21-63,2 21-97,-20 0 64,21 0 64,-21 0-96,0-19-32,0 19-128,0 0 64,0-20-64,0 0 32,20 20 64,-20-19 0,20-2 64,-20-18 65,0-1-97,0 0-64,0-20 32,0 1-128,0-21-193,0-20 674,0 1-417,0 0 64,0 0-64,0-1 32,-20 20 192,20 21 129,0-1-321,-20 20 32,20 1-32,-21 0-96,1-2-33,20 22-159,-18-1-128,18 0-257,0 20-480,-21 0-1057,21 0-3876</inkml:trace>
  <inkml:trace contextRef="#ctx0" brushRef="#br0" timeOffset="1">16137 6935 13068,'0'20'1345,"0"-20"-96,0 0-128,21 0 225,19 0-353,-1 0-225,1 0-319,19 0-257,22 19 64,-2-19-64,0 0-64,0-19-288,0 19 449,-39 0-289,19 0-257,-39-20-447,0 20-353,-20 0-801,0 0-1313,0 0-2819</inkml:trace>
  <inkml:trace contextRef="#ctx0" brushRef="#br0" timeOffset="2">17012 6577 7174,'20'-20'2531,"-20"20"-834,0 0-544,19 20 417,-19 21-257,20-3-224,-20 2-416,0 20-161,20 0-191,-20-21 95,20 21-256,-20-1 0,20-19-192,-1 0-480,1-1-834,0-18-1504,0-2-4709</inkml:trace>
  <inkml:trace contextRef="#ctx0" brushRef="#br0" timeOffset="3">17547 6915 13324,'0'20'1153,"-19"0"-1377,19-1 352,0 1 417,-20 20 319,20-20-447,20 0-321,-1 20-32,1-40 0,20 19 128,-20-19 161,19-19-161,1 19 64,-19-21 64,-3-18 161,-18 19-97,20 0 65,-40-20 31,20 21-64,-18-1-191,-23 0-225,1 0-32,21 0-289,-21 20-383,20 0-770,0 0-544,20 20-1505,20 0-2851</inkml:trace>
  <inkml:trace contextRef="#ctx0" brushRef="#br0" timeOffset="4">18024 6974 12395,'39'-19'4100,"-39"19"-4676,-19-20 640,-1 20 192,-20 20-32,20-1-96,-19 1-192,19 20-96,0 0-64,20 0 192,20-21-96,0 2-33,0-2 129,19-19 385,1 0 191,-1-19-31,1-2-97,-20 2 1,1-2-1,-21 2-192,0-21-160,0 20-224,0 20-32,-21-20-64,1 40-65,20 0 129,-20 20 192,20 0 0,0 19 96,0 1 32,0 19 65,20-19-129,0-1-128,1-19 160,-21-1-32,0 2 192,0-22 385,-21 2 352,-19-21 64,1 0-257,-1 0-95,-19 0-289,-1-21-384,-19 2-128,18 19-384,2-21-737,19 1-737,1 20-3684</inkml:trace>
  <inkml:trace contextRef="#ctx0" brushRef="#br0" timeOffset="5">18660 6418 10473,'0'0'1442,"0"0"-1090,0 20 545,0 0 448,-20 39 33,0 1-321,20 19-449,-21 21 65,21-20-289,0 19-192,0-20-160,21 0 96,19-18-224,-1-22-288,1 1-96,-1-20-513,21-20-801,-21 0-2274,1 0-6342</inkml:trace>
  <inkml:trace contextRef="#ctx0" brushRef="#br0" timeOffset="6">19096 6478 14381,'20'59'769,"0"-19"-705,0 1-128,-20 18 128,0 0 128,0 1 449,0-1-417,0 21-128,-20-1-64,20-19 0,-20-20 64,20 0-96,0-21-224,0 1-481,20 0-960,-20-20-2019</inkml:trace>
  <inkml:trace contextRef="#ctx0" brushRef="#br0" timeOffset="7">19513 6955 14381,'0'0'1954,"0"0"-1538,20 0 673,-20 0 97,40 0-450,-21 19-448,21-19-288,0 0-800,-1 0-1282,-19 0-3203</inkml:trace>
  <inkml:trace contextRef="#ctx0" brushRef="#br0" timeOffset="8">19909 6855 8359,'41'0'1506,"-21"0"-801,19 0 672,1 20 352,19-20-191,1 0-481,-1 0-384,2 0 95,-2 20 193,-39-20-544,0 20-321,-1 0-64,-19 0 32,-19-1 96,-21 1 0,20 0-160,-1 20-224,-17-20 480,38 20-224,-21-21-64,21 2 32,21-2 32,-1 1-64,-2 0 0,3-20-192,-1 0-577,20 20-704,-40-20-1410,19-20-4068</inkml:trace>
  <inkml:trace contextRef="#ctx0" brushRef="#br0" timeOffset="9">20049 7074 14093,'20'0'-128,"19"0"480,1 0 801,-1 0-320,21 0-545,-1 0-512,2 0-705,-22-20-961,1 20-1729,-20 0-5253</inkml:trace>
  <inkml:trace contextRef="#ctx0" brushRef="#br0" timeOffset="10">20644 6537 11659,'79'20'1281,"-38"0"224,-3 0 737,23 1-544,-22 17-385,1-17-544,0 19-577,-21 19 0,1 1 193,0-1-1,-20 1-160,0-1-32,-20 1-64,20-1 129,-20 1-353,1 0 128,-1-21-385,0 1-287,-20 0-353,1-1-705,-1-19-1345,1 20-4324</inkml:trace>
  <inkml:trace contextRef="#ctx0" brushRef="#br0" timeOffset="11">16058 8226 13324,'21'0'449,"-1"0"-65,-20 40 417,20-20 31,-20 39 257,0 1-64,18 20-448,-18-1-257,21 20-63,-21 1-65,0 39 0,-21 0-64,21 20-64,-18 0 32,-2-1-160,0 2 224,20-21 417,20 0 63,0-20-447,-20 0-97,18-19 32,3 0-96,-21-21 64,20 0-288,0 1-64,-20-20-289,20-1-512,-20-19-929,0 0-1890,0-40-9128</inkml:trace>
  <inkml:trace contextRef="#ctx0" brushRef="#br0" timeOffset="12">15443 10372 3235,'-39'21'9833,"39"-21"-8712,0 0-673,-20 0-159,40 0 672,-20 0-65,19 0-415,21 19-353,0-19-96,19 20 0,0-20 64,40 0 64,1 20-32,39-20 1,1 0-65,18 0 128,20 0 0,2-20 96,37 20-32,-17 0-63,17 0-97,2 0 32,-1 0-160,1 0 96,-1 0-32,1 20-128,-20-20 192,-1 20-128,-20-20 128,1 20-160,-20-20 128,-21 19 0,-18-19-96,-21 0 32,0 0-64,-39 0-352,-1 0-353,-38 0-480,-21 0-481,0 0-2018,-41-19-7558</inkml:trace>
  <inkml:trace contextRef="#ctx0" brushRef="#br0" timeOffset="13">16198 10432 320,'0'0'480,"0"0"-1024,0 0 640,0 0 1057,0 0 96,0 0-320,0 0 737,0 0 223,-20 0-191,20 0-64,0 0-161,0 0-512,0 0-64,0 0-129,0 0-319,20 0-33,-20 0-31,20 0-193,-20-20-32,19 20-32,1 0-32,0 0-32,0-19-32,0 19 64,-1 0-64,1-21-64,20 21 64,-19 0 0,17-19 0,3 19-64,-3 0 32,3-20 0,-1 20 32,-1-20-32,1 0-32,-1 20 0,1-20-32,0 20 32,-21-20 32,21 20 32,1-19-64,-3 19 32,-17-20 0,19-1 0,-1 21 32,1-19 0,0-1-32,-1 0 0,1 1 32,-1-2-32,1 1 0,1 1 32,-3-1 0,-17 0 64,19 0 129,-1 0-33,-19 0-64,0 0-64,19 1 32,-19-2 32,20 2 0,-1-1-64,-19 0 161,0 0-225,21 0 64,-23-19-64,2 19 64,1 0 0,19 0-32,-20 0 32,-1 0 0,21 1 32,-20-21 32,0 20 225,19 0-193,-19 0-32,0-20 0,19 20 32,-19-19 0,0-2 129,0 22-33,1-21 64,-3 0-32,-18 1-160,20-1 1,21-20-33,-21 21-64,-2-21 32,3 0-64,-1 0 0,0 1 64,0 19-128,-20-19 64,19 19 0,-19 0 64,0 21-96,0-21 160,0 19-32,0 2-128,20-1 32,-20 0-128,0 0 32,0 20-225,20-20-287,-20 1-161,0 19-608,20-20-1122,-20-1-3074</inkml:trace>
  <inkml:trace contextRef="#ctx0" brushRef="#br0" timeOffset="14">18699 10273 8103,'20'0'1313,"-20"-20"1122,0 20 672,0 0-1153,0 0-769,0 0-513,0 20 97,0-20 128,0 20-96,0 20-257,0-1-127,0 1-129,0 0-160,0 0-64,0 0-32,0-1-192,20 1-353,-20-20-191,0 0 95,0-1-480,0-19-961,0 21-3299</inkml:trace>
  <inkml:trace contextRef="#ctx0" brushRef="#br0" timeOffset="15">16257 11188 11627,'-20'0'2594,"1"-20"-1569,-1 20-737,0 0-288,-21 0 0,23 20 0,-22-1 96,-1 1-96,21 20 0,2-1 128,18-19 65,0 20 63,18 0 64,2-21 32,21 21 161,-1-40 160,19 0 63,0 0-31,1 0-161,-21-19-95,1-21-33,-20 20-95,-20-20-1,0 0 0,-20 21-64,-20-21-95,1 20-161,-1 0-289,1 1-223,19 19-321,0 0-672,20 0-1987,0 19-7398</inkml:trace>
  <inkml:trace contextRef="#ctx0" brushRef="#br0" timeOffset="16">18719 11148 16399,'0'20'416,"0"-20"-223,0 39 832,20-19 96,-20 20-96,0-1-449,0 1-416,20 0-32,-20-1-160,19 1-256,-19-19-545,0-2-352,0-19-993,0 21-4132</inkml:trace>
  <inkml:trace contextRef="#ctx0" brushRef="#br0" timeOffset="17">19871 10234 12203,'-20'0'4004,"-1"19"-3620,21-19-352,0 20 224,21 0 353,-1-20 256,18 40-353,3-20-31,18-1 63,-19 21-159,-1-20-321,-19 20 0,0-20 32,-20-1-64,-20 21 128,-19-20 224,-1 1-63,-19-2-33,19 1-256,-19 0 32,18-1-96,21 2-384,0-21-449,20 20-737,0-20-1344,40 19-3493</inkml:trace>
  <inkml:trace contextRef="#ctx0" brushRef="#br0" timeOffset="18">20545 10511 17520,'0'-19'384,"0"19"1,20 0 864,0 0-704,19 0 31,1 0-160,19 19-223,-18-19-129,-3 21 128,3-2-224,-21-19 64,0 20-128,-20 1 96,0 18 64,-40-19-32,20 20 32,-19-1 32,19-19-160,-21 20 160,41-20-128,0 19 96,0-19-32,21-20 128,-1 20 64,18-20-159,3 0-33,18 0-32,-19 0-481,-20 0-544,19-20-448,-39 20-1922,0-20-8008</inkml:trace>
  <inkml:trace contextRef="#ctx0" brushRef="#br0" timeOffset="19">20545 10750 17616,'-40'0'609,"60"-20"-481,20 20 1698,19-19-545,20 19-801,20-20-480,1 20-64,-1 0-480,-18 0-1762,-23 0-6279</inkml:trace>
  <inkml:trace contextRef="#ctx0" brushRef="#br0" timeOffset="20">9328 5504 640,'0'0'1794,"0"-20"128,0 20-161,0 0 97,0 0 0,0 0-161,0 0-159,0-20-481,0 20-128,0 0-161,0 0-191,0 0 0,0-19-97,21 19-96,-21 0 33,20 0-33,0 0-96,19 0-127,1 19 159,0-19-192,-1 0 64,21 0-128,-1-19 0,0 19 32,22 0-192,-22-20 128,20 20-32,-19 0 0,19 0 0,0 0 32,1 0-64,19-20 64,-19 20-32,20 0-32,-21 20-64,0-20 96,0 0 0,20 20 0,-20-20-32,2 0-64,-2 19 128,0-19-64,0 0 32,20 0 0,-18 0-32,-22 0 0,20 0-64,0-19 32,1 19 64,20 0-64,-21 0-64,0 0 160,0 0-256,1 0 63,0 0 97,-1 0-32,20 19 32,-20-19 64,20 0 32,0 0 32,1 0 64,-1-19 33,0 19-129,0 0 32,0 0-32,1 0-96,-1 0 128,-18 0 0,36 0 128,-16 0 32,17 0 32,1 19 257,1-19 127,-1 0 1,0-19-160,-1 19-65,-17 0-160,-2 0-224,0-20-64,1 20 96,-1 0-192,0 0 128,0-20 96,1 20-128,-21 0 32,0 0 32,-19 0 32,-21 0-160,-19 0 96,0 0-384,-20 0-513,0 0-801,-40 0-544,20 0-2402</inkml:trace>
  <inkml:trace contextRef="#ctx0" brushRef="#br0" timeOffset="21">6232 6618 13869,'-40'0'1281,"40"0"-993,0 0-224,20 0 545,21 0 736,38 0-480,20 0-481,0 0-160,39 19 65,2-19 255,-1 0 161,19 0-161,2 0-191,-2-19-129,0 19-32,-18-21 96,-21 1-95,-20 20-33,-40-20-737,-39 20-736,-20 0-1826,-20 0-9705</inkml:trace>
  <inkml:trace contextRef="#ctx0" brushRef="#br0" timeOffset="22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0" timeOffset="23">9905 6994 3203,'0'-39'3907,"0"19"-2177,-20 0 864,20 20-576,0 0-416,-20-20-449,20 20-673,0 20-480,0 0-32,-20 0 128,20 19 225,0 21-257,20 19 32,-20 1-64,0-1-64,0 1-513,20 19-800,-20-40-1313,0 21-2724</inkml:trace>
  <inkml:trace contextRef="#ctx0" brushRef="#br1" timeOffset="24">10183 12657 15150,'0'0'224,"0"0"-897,0 0 129,0-19 608,0 19 0,0-20 32,0 0-128,0 0-96,0 20-128,0-20-769,0-20-2114,0 21-3940</inkml:trace>
  <inkml:trace contextRef="#ctx0" brushRef="#br1" timeOffset="25">10203 12081 12139,'-20'-59'1025,"20"39"384,-21-21-896,21 3-545,0 17-577,0-18-640,0-1-673,21 0-832,-21 1-2884</inkml:trace>
  <inkml:trace contextRef="#ctx0" brushRef="#br1" timeOffset="26">10183 11366 11659,'0'-20'2114,"-21"0"-737,21 0-833,0 1-608,0-1-416,0-20-417,21 20-1633,-21-19-3428</inkml:trace>
  <inkml:trace contextRef="#ctx0" brushRef="#br1" timeOffset="27">10162 10810 11434,'0'-40'193,"0"20"-97,0-19 288,0 19-64,0-20-128,0 0-192,0 21-544,0-22-2595,0 1-5637</inkml:trace>
  <inkml:trace contextRef="#ctx0" brushRef="#br1" timeOffset="28">10183 10134 6053,'0'-60'993,"0"21"-673,0 19-352,0-20 129,0 20 127,0-19-320,0 18-1794</inkml:trace>
  <inkml:trace contextRef="#ctx0" brushRef="#br1" timeOffset="29">10221 9180 4484,'-18'-20'2050,"18"0"-1730,0 1 641,0-21-577,0 20-416,0 0-1057,0 0-1986</inkml:trace>
  <inkml:trace contextRef="#ctx0" brushRef="#br1" timeOffset="30">10162 8703 8199,'0'-59'-160,"0"38"577,21-18-33,-21 19-416,20 0-288,-2 0-353,-18 1-384,0-1-705,21-1-672,-21 2-127</inkml:trace>
  <inkml:trace contextRef="#ctx0" brushRef="#br1" timeOffset="31">10262 8067 7431,'0'-20'1281,"0"20"-673,0 0 1602,0-19-32,0 19-192,0-20-480,0 20-257,0-21-512,0 21-513,0-19-288,0-1-513,0 20-1377,20-20-2370,-20 0-6566</inkml:trace>
  <inkml:trace contextRef="#ctx0" brushRef="#br1" timeOffset="32">10242 7690 3395,'-21'-40'9609,"3"40"-9257,18-21-32,0 2 193,-20 0 704,20-2-224,0 2-1025,0-2-801,20 1-320,-20 1 352,18-1-288,-18 0-1665,21 0-1474,-21 0-1280</inkml:trace>
  <inkml:trace contextRef="#ctx0" brushRef="#br1" timeOffset="33">10203 7292 1921,'-20'-39'5093,"20"19"-1762,0 0-1249,0 0-1217,20 0-192,-20 20-289,0-19-448,18-2-833,-18 2-1281,0-2-192,0 2-1506</inkml:trace>
  <inkml:trace contextRef="#ctx0" brushRef="#br1" timeOffset="34">10162 6677 8327,'0'-21'801,"21"2"32,-21 0-224,0-22-225,0 21-736,0 0-3204</inkml:trace>
  <inkml:trace contextRef="#ctx0" brushRef="#br1" timeOffset="35">10162 6299 8071,'0'-60'705,"0"40"864,0-20-800,0 1-513,21 19-640,-21 0-4068</inkml:trace>
  <inkml:trace contextRef="#ctx0" brushRef="#br1" timeOffset="36">8356 13532 12363,'0'40'2435,"-20"-40"-2019,20 20 353,-20-20 512,20 0-256,0 0-545,0-20-191,20 20 95,0 0-32,0 0-320,-1 0-32,21 20 64,1-20-96,18 0 0,0 0-128,21 0 32,19 0 0,-20 0-64,21-20-257,-21 20 609,0-20-320,-19 20 128,-21-20-96,1 20 32,-20 0-128,1 0 64,-21 0-257,0 20-223,-21-20-97,21 0-800,-20 0-1795,0 0-4835</inkml:trace>
  <inkml:trace contextRef="#ctx0" brushRef="#br1" timeOffset="37">9071 13393 7174,'-20'20'1986,"0"-20"-993,20 19 1313,0-19-224,20 21-576,0-2-930,19-19-159,1 20-129,0 0-128,19-20-32,-18 0-96,-3 20 64,23-20-32,-43 20-32,23-20 0,-41 20 65,20 0-33,-40-1-32,0 1 0,-1 0-96,-17 20-449,-3-20-608,3-1-1377,-3 1-5061</inkml:trace>
  <inkml:trace contextRef="#ctx0" brushRef="#br1" timeOffset="38">10659 13730 6566,'-21'0'1601,"21"0"-31,0 0 800,-18 0-256,18 0-865,0 0-672,0 0 31,18 0 161,-18 0-353,41 0-223,-21 0 31,19 0-64,21 0-192,-21 0-64,21 0 128,-21 0-224,1 0-257,1 0-352,-3-19-544,3 19-801,-21 0-1537,-20 0-2659</inkml:trace>
  <inkml:trace contextRef="#ctx0" brushRef="#br1" timeOffset="39">10837 13592 6502,'20'19'1537,"-20"-19"-1345,0 0 1410,0 0 31,0 0-1056,-20 0-481,1 20-32,-1-20-64,0 20 96,-20-20 192,21 20 193,-21-20-97,20 0-128,20 20 129,-21-20 63,21 20 1,0-20-97,21 19-32,-1-19 65,0 20-321,0 1 0,-1-21-32,21 19-64,0 1-385,-21 0-640,1-1-1569,20 2-5606</inkml:trace>
  <inkml:trace contextRef="#ctx0" brushRef="#br1" timeOffset="40">6311 6677 1409,'-20'0'-128,"0"0"-257,20 0-191,-18 0 768,-3 19 2210,1-19-31,20 0-930,-20 0-192,20 0 128,0 0-95,-20 0 31,20 0-256,0 0-288,0 0-33,0 0-95,0 0-161,20 0-223,-20 0-65,20 0 0,21 0-64,-3-19-32,23 19-32,-2 0-64,20 0 32,20-21-32,-20 21 0,40 0 0,-19 0 0,19 0 0,-20 0 32,21-19-32,-1 19 32,-20 0-160,0 0-288,-20-19-65,1 19 161,-20 0 160,-21 0 64,1-21-32,-20 21 64,0 0 0,-1 0 31,-19 21 33,0-21 97,0 0 191,0 0 96,-19 0-96,19 0 1,-20 0-97,20 0-96,-20 0-32,0-21-32,0 21-32,0 0 32,-19 0 32,19 0-64,-21 21 0,-18-21-96,1 0-128,-23 19 0,2-19-33,-20 19 193,-1-19 64,1 0 96,-20 0 1,20 0-33,-21 0 32,21 0-64,0 0 0,0 0 32,20 21 32,-1-21-128,22 0 32,-3 19-32,2-19 64,19 0-64,20 21 32,0-21 0,20 0 32,0 0-128,20 0 160,0-21 128,20 21-32,-1 0-32,21-19 32,-1 19 1,20-21-33,21 21-64,-1 0-32,0-19 96,20 19 96,21 0 161,-1 0-161,-1 0 32,2 0-32,-2 0 32,-19 0 33,-40 0-161,-18 0-160,-2 19-160,-39-19-321,0 0-672,-20 0-1281,-20 0-3620</inkml:trace>
  <inkml:trace contextRef="#ctx0" brushRef="#br1" timeOffset="4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4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  <inkml:trace contextRef="#ctx0" brushRef="#br1" timeOffset="43">3135 12776 3106,'0'0'481,"0"0"-225,0 0 385,0 0 416,0 0 448,0 0 609,0 0-32,0-19-384,0 19-257,0-20-224,-20 20-416,20-20-96,0 0 31,-19 20-383,-1-20-193,0 20-128,0 0-32,-1 0-64,3 0-64,-23 20 0,21 0-65,0 20 33,2-1 32,-3 21-192,21 0-65,0-20 161,21 19 64,-3-19 128,2-20 32,0 20 128,21-40 289,-2 0 127,1-20-63,19 0-33,-39-20-64,20 0 97,-21-19 63,1 18-63,-20-17-97,0 17-256,-20 21-64,-19-19-160,19 19 0,-20 20-96,1 0 0,19 0-193,-21 20-63,3 0 128,17 19 160,1 2 63,20-2 1,0 1-32,0-20 64,20 20 96,21-40 64,-23 19-256,23-19 609,-1-19-161,-21-1-32,1 0-64,0 0 65,0-1 31,-20-18 32,0 20-224,-20-1-128,0-1-128,-19 21-192,-1 0 352,-1 0-160,3 21-1,17 18 33,1-19 32,0 20-224,20 0-97,0-1 33,0-19 192,20 0 192,0 0 0,21-20 32,-23 0 96,3 0-64,19-20 96,-40 0 32,20 0 161,-20-19 95,0 19-160,0 20-95,0-20-193,-20-1-64,0 2-97,20 19-159,-20 0-352,-1 19 63,21 2 0,0-1-191,0 0 31,0 0 192,21-20 353,-21 19 160,20-19-641,0 20-4580</inkml:trace>
  <inkml:trace contextRef="#ctx0" brushRef="#br1" timeOffset="44">5060 13691 5028,'-20'20'705,"20"-20"64,-18 0 544,18 0 609,0 0-609,0 0-672,-21 0-225,21 0 193,0 0 127,-20 0 97,20 0 256,0 0-416,-20 0-289,20 0-64,0 0-63,0 0 95,20 0-96,0 0-160,1 0 32,-3 0-128,22 0 32,1 0 32,18 0-96,-19 19 0,-1-19-128,1 0 0,-1 0-160,1 0-225,-20 0-384,-20 0-416,20 0-865,-20 0-1313,-20 0-289,0 0-1024</inkml:trace>
  <inkml:trace contextRef="#ctx0" brushRef="#br1" timeOffset="45">5239 13611 4772,'-19'-19'2627,"-1"19"-738,20 0-575,0-20 159,0 20-256,20 0-416,-20 20-545,19-20-128,1 0 705,20 0-609,-1 19-160,-19 1-32,20 0 0,1 0 32,-23 0-32,2 0 32,1 19 33,-21-18 223,0-2 64,-21 1-128,1 0-159,2-20-33,-23 19-128,1 2-609,20-1-961,-19-1-1761,19 2-4837</inkml:trace>
  <inkml:trace contextRef="#ctx0" brushRef="#br1" timeOffset="46">6271 6637 3651,'0'0'1377,"-18"0"-224,18 0 129,-21 0 191,21 0 609,0 0-192,-20 0-481,20 0-416,0 0-384,0 19-129,20-19-128,-20 0-95,39 21-1,1-21-64,19 0-128,22 0 0,-2-21 0,0 21-32,20 0-32,21 0-32,-21 21 64,40-21-96,-1 19-160,2-19-96,-2 21-353,1-21-32,-19 19 129,-21-19 95,-20 0 97,0 0-193,-38 0-95,-21 0-33,0 0-512,-20 0-3299</inkml:trace>
  <inkml:trace contextRef="#ctx0" brushRef="#br1" timeOffset="47">3135 12817 800,'0'20'865,"-20"-20"416,20 0 897,0 0-96,0 0-704,0 0-161,20-20 160,-20 20-352,0 0-128,0-21 64,20 21-64,-20 0-193,0-20-95,-20 20-385,20 0 32,-20-19-256,1 19-128,-21 19-288,20 1-161,-1 1 1,3-1 159,-2-1 65,-1 20-257,21-18-63,0-1-33,0 20 289,21-21 224,-1-19 63,-2 20 33,23-20 64,-21 0 0,19 20 64,-19-20 64,0-20 161,0 20-1,0-20-64,-20 1 513,19-1-97,-19-20 33,-19 19-161,19 2-191,-20-1-33,0 1-288,-20-1-288,21-1-161,-21 21-159,20 0-161,-19 21 224,19-1 289,20-1-128,-21 20-65,21 2-544,21-21 545,-1 19 287,-2-39 193,23 20 0,-1-20 97,-1 0 287,-19-20 128,0 1-63,19-1 63,-39 0 97,20-21-161,-20 22-223,-20-1-1,1 1-224,-1-1 64,0 20-128,-20 0-96,21 0-1,-1 20-31,0-1 32,0 1-416,20-1-834,20 2 417,-20-1-128,40 0-2786</inkml:trace>
  <inkml:trace contextRef="#ctx0" brushRef="#br1" timeOffset="48">3076 12916 2754,'0'0'2915,"0"0"-2787,0 0 0,0 0 1730,0-21 128,0 21-641,0-19-448,0 19-224,0-20 159,0 20-159,0 0-513,0-19-192,-20 19-128,20 19-64,-20-19 64,-1 20-289,21-1-256,0 2 225,0-1 256,0 0 32,0 0-257,0-1 65,0-19 31,21 0 225,-1 0 192,0 0 33,0 0 31,-1-19 64,-19 19 64,20-20-32,0 0-64,0 0-31,-20-1 127,0 2 0,0-1-128,0 1 32,0 19 129,-20-20-193,0 40-192,0-20 64,1 19 0,-1 1-1,0-1 1,0 22-32,-1-21-64,21 0-224,0-1 0,21-19-417,-1 20-672,0-20-2820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50:14.22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1169 3199 7238,'-19'0'96,"-1"0"449,20 0 224,0 0 512,-20 0-32,20 0-352,0 0-609,0 0-32,0 0 225,0 20 31,0-20 65,0 0-1,20 0-127,0 0-129,-1 0-128,1 0 1,20 0-129,19-20-64,-18 20 64,18 0-64,1 0 0,-1 0-64,1 0 64,-1 0 64,0 0-128,-18 0 0,-1 0-193,-22 0-255,-18 0-833,0 0-2851</inkml:trace>
  <inkml:trace contextRef="#ctx0" brushRef="#br0" timeOffset="1">1606 3020 13741,'-20'0'32,"20"0"-321,0 0 578,0 0 383,0 0 257,20 20-320,0-20-449,0 0-96,19 19-32,22-19 32,-23 20-32,3 0 0,18 1 0,-19-2-32,0 1 32,-21-1-64,1-19 32,0 21 192,-20-1 289,0 0-97,-20 0 64,0-1-127,-19 1-193,-1 0-160,1 0-641,19 0-1825,-20 20-6727</inkml:trace>
  <inkml:trace contextRef="#ctx0" brushRef="#br0" timeOffset="2">6073 4391 9160,'-20'0'641,"20"0"-353,0 0-224,0 0 353,0 0 575,20 0-287,-20 0-256,20 0-161,0 0 64,19 0 97,-19 0-65,20 0-128,1 0-160,17-20-64,22 20 64,-1 0-96,1-19-224,19 19-256,-20 0-193,1-21-224,-22 21 385,3 0 352,-22 0-33,1-19-191,-20 19-321,0 0-768,0 0-2275</inkml:trace>
  <inkml:trace contextRef="#ctx0" brushRef="#br0" timeOffset="3">7522 3735 4067,'0'0'897,"0"0"-641,0 0 225,0 0 576,0 0 865,0 0-641,0 0-897,20 0 65,-20 0 223,0 0 129,0 0 32,21 0-225,-21 0-127,18 0-193,2 0 0,0 0-95,1 0-1,17 0-96,-17 0 64,19 0-32,-20 0-96,19 0 0,1 0 0,0 0-32,-1 0 0,1 0 64,-1 0-96,2 0 64,-1 0-32,-1 20 0,1-20 0,-1 0 0,21 0 32,-21 0-32,21 0 32,-1 0 0,-18 0 0,17 0 97,-17 0-1,18 0-64,1 0 0,-21 0 32,21 0-32,-21 0-64,22 0 0,-23 0-32,23 0 0,-22 0-320,21 0-385,-21 0-384,41 20-192,-21-20 384,0 20 64,22-20 128,-2 0 449,-20 20 288,21-20 384,-21 0 481,20 0-64,-18 0-128,-2 0-33,0 0-95,1 0-129,-1 0-160,-19 0 1,19 0-129,-18 0 96,18-20 96,1 20-64,-21 0 65,21 0-65,-21 0-96,21 0 96,-1 0-96,-18-20-63,18 20-97,-19 0 0,19 0 0,1 0 32,-21 0-32,21 0-32,-1 0 32,0 0 0,22-20 32,-2 20 0,0 0 32,0 0 96,2 0 96,-2 0-96,0 0-128,-20 0 160,21 0-63,20 20-161,-1-20 192,0 0-64,0 20 32,1-20 0,19 0 32,-1 0 0,-19 0-64,20-20-64,1 20-32,-1-20 0,0 20 97,1 0 95,-2 0 224,-19 0-96,0 0 65,-18 20-193,18-20-96,0 0 64,0 0-160,-20 0-64,1 0 64,-20 0-96,-21 0-865,1 0-1025,-40 0-1537,0 0-5542</inkml:trace>
  <inkml:trace contextRef="#ctx0" brushRef="#br0" timeOffset="4">9468 3934 3843,'-20'0'801,"20"0"640,0 0 801,0 0 385,0 0-769,0 0-994,0 0-351,20-20-33,20 20-31,-1 0-1,21-20-63,-1 20-97,20 0 0,1-19 64,19 19 129,0 0-161,20 0 1,1 0-129,-1 0-32,0 19 0,1-19-32,-2 0 64,1 0 65,-20 20-33,21-20 32,-21 0 0,0 0 97,0 0-65,-20-20-96,2 20-32,-22 0 0,0-19-128,-39 19 0,0 0-64,0 0-160,-20 0-352,0 0-193,0 0-448,0 0-769,0 0-2530</inkml:trace>
  <inkml:trace contextRef="#ctx0" brushRef="#br0" timeOffset="5">12505 3875 9064,'0'0'1089,"0"0"32,0 0 417,0 0-161,0 0 353,0 0-705,0 0-769,20 0-64,19-21-64,1 21 160,19 0-63,2 0-97,18 0 0,20 0-32,0 0 224,0 0 129,1-19 31,-1 19-96,0 0-31,0 0-65,-38 0-224,-2 0-32,-19 0-96,-20 0-352,-20 0-673,0 0-961,-20 0-2370</inkml:trace>
  <inkml:trace contextRef="#ctx0" brushRef="#br0" timeOffset="6">1189 5425 3939,'-20'0'2435,"20"-20"-129,-19 20-481,-1 0-31,0 0 0,20-21-353,-20 21-384,20 0-192,-20 0-224,20 0-257,0 0-384,0 0-96,0 0 96,20 0 96,0 21-64,20-21 0,-1 20 0,22-20-32,-23 0 0,23 0-160,-2 0-128,-19-20-417,-1 20-512,1 0-1089,-20 0-1986,0 0-2915</inkml:trace>
  <inkml:trace contextRef="#ctx0" brushRef="#br0" timeOffset="7">1408 5266 12619,'0'0'-512,"0"0"288,20 0 192,0 0-32,0 0 192,19 0 0,21 19-160,-21-19-128,22 21-449,-2-1 1,-19-1 63,19 20 33,-39 2-97,19-21 417,-19 19 192,-20-19 704,0 0 450,-20 0-33,1 0-449,-21 19-576,-19-19-1217,-2 0-4452</inkml:trace>
  <inkml:trace contextRef="#ctx0" brushRef="#br0" timeOffset="8">4406 7789 3747,'0'0'7431,"-20"0"-6918,20 0-289,0 0 769,0 0 800,0 0-768,0 0-832,20 0-129,-20 0 224,39 0 64,-19 0-160,20 0 65,-1 0-161,1 20 192,1-20-224,-3 0 32,23 0-64,-43 0-32,23 0-32,-21 0-192,0 0-641,-20 0-1281,0 0-3972</inkml:trace>
  <inkml:trace contextRef="#ctx0" brushRef="#br0" timeOffset="9">5894 7670 9865,'-20'0'2530,"20"0"-2241,-20 0 735,20 0 802,0 0-288,0 0-738,0 0-543,20 0 31,0 0 0,21 0-64,-3 0-95,3 0-161,-2 20-33,-19-20-415,20 0-417,-1 0-704,-19-20-1410,0 20-4260</inkml:trace>
  <inkml:trace contextRef="#ctx0" brushRef="#br0" timeOffset="10">7601 7690 5381,'0'0'6149,"-20"0"-5476,20 0 1089,0 0 256,0 0-577,0 0-800,20 0-33,0 0-63,21 0-129,-2 0-128,1 0-127,-1 0-65,1 0-128,0 0-129,-1 0-639,1 0-514,1-20-960,-23 20-2851</inkml:trace>
  <inkml:trace contextRef="#ctx0" brushRef="#br0" timeOffset="11">19334 4093 6566,'-20'0'2818,"20"0"-896,0 0 32,-20 0-64,20 0-32,0 0-481,0 0-640,0-20-417,0 20-192,0 0-32,20 0-32,0 0-64,0 0 0,-20 0 64,19 0-32,21 0 128,-19 0-63,-1 0-65,0 0 0,19 0 0,-19 0 0,0 0-64,0 0 32,-20 0 0,19 0 0,1 0-32,-20 0-32,20 0-33,-20 0 65,0 0-32,0 20 64,20 0-64,-20-20 32,0 19 128,20 21-160,-20-20 64,19 20-32,-19-20 32,20 40-32,-20-20-32,20-1-32,-20 21-128,0-21 192,20 21-224,-20-20 256,0 19-32,20 0 32,-20-18 0,0 18 0,19 1 32,-19 0-64,20-20 32,-20-1 32,0 21-161,20-20 97,-20 19 32,0 1 32,0-1-64,0-18 129,21 17-65,-21-17 160,20-2-192,-20 21 128,0-20 96,0-1-160,18 21 128,-18 0-64,0 0-128,0-21 0,0 21 193,20-21-97,-20 21-32,0-1-32,0-19 32,0 0-64,21 19 0,-21-19 32,0 1-32,20-2 0,-20 0-64,0-18 96,20 18 0,-20-19-96,0 0 64,0-20 64,19 20-32,-19-20 0,0 20 160,-19-20 0,19 20-128,0-20 0,0 19-32,0-19-64,0 0 64,0 0-32,0 0 32,0 0 1,0 0 31,0 0 32,0 0-64,-20 20 160,20-20-64,0 0 192,-20 0 1,20 0-97,-21 0-32,1 0-32,2 0 96,-23 0 65,1 0-65,-19 0-192,0 0-96,-1 0 96,1 0-320,-2 20-225,-18-20-800,39 20-1057,1 0-2114</inkml:trace>
  <inkml:trace contextRef="#ctx0" brushRef="#br0" timeOffset="12">19195 4868 6758,'0'0'1505,"0"0"-416,0 0 449,0 0 320,0 0-129,0 0-800,0 0-705,0 0-128,20-19 225,0 19-1,0 0-32,19 0-160,-19-20-128,20 20 96,19 0-160,-18 0 32,-21-21-352,19 21-193,-19 0-447,-20 0-866,20 0-897,-20 0-1633</inkml:trace>
  <inkml:trace contextRef="#ctx0" brushRef="#br0" timeOffset="13">19373 4708 4868,'20'0'2242,"-20"0"-1953,0 0-65,0 0 160,-20 0-32,20 0 65,-19 21-321,-1-1-96,0-1 64,0-19-64,-19 21 224,19-2 257,0 2-65,20-1-224,-20-1-128,20 1 32,0-20-32,0 20-32,0 0 257,20 0 127,0 0-32,0-1-63,-1-19-193,1 20-64,20 0-32,-20 0-480,19-20-706,-19 20-927,1 0-2180</inkml:trace>
  <inkml:trace contextRef="#ctx0" brushRef="#br0" timeOffset="14">19274 5902 4644,'0'0'5285,"20"0"-4644,-20 0 832,20 0 64,0 0-736,0 0-417,19 0-319,2 0-130,-1-20-31,-1 20-96,1 0-384,-20 0-513,-1-21-481,-19 21-512,20 0-1185</inkml:trace>
  <inkml:trace contextRef="#ctx0" brushRef="#br0" timeOffset="15">19393 5742 8071,'0'0'417,"0"0"447,20 0 386,-20 0-418,0 0 97,0 0-544,0 20-514,-20 1-63,20-1 192,-20-20 32,1 19 160,-1 1 129,0-1 191,0 2 225,20-1-225,-20-20-319,20 19-33,0-19 64,0 20-32,20 0-128,0-20 0,0 20-64,0 0 0,-1-20-128,1 20-224,0-1-353,21-19-448,-21 20-1121,-2-20-2114</inkml:trace>
  <inkml:trace contextRef="#ctx0" brushRef="#br0" timeOffset="16">2778 8485 13516,'-20'0'769,"0"0"-224,0 0-193,0 0-64,-19 0-32,-22 39-160,23-19-96,-23 20 0,2-1 65,19 22-1,1-22 32,19 21-160,20-21 160,-20 21-32,20-20 0,40 19 32,-20-39 128,39 20 32,0-20 65,2-20-65,-2 0-192,1 0-224,-21 0-96,1 0-769,-1-20-993,-19 20-2979</inkml:trace>
  <inkml:trace contextRef="#ctx0" brushRef="#br0" timeOffset="17">3115 8842 7559,'20'-20'704,"-20"20"770,0 0 480,0 0-929,-20 0-385,20 0-448,-19 0-224,-1 20 32,0 0 64,20 20 64,0-20-160,0-1-128,20 21-352,0-40 320,19 20 96,1-20 31,-1 0 162,1 0 191,0 0 288,-1-20 129,-19 1 128,1 19-161,-21-21-95,0 2 96,0-1-65,-21 0-127,1 0-321,-19 0 64,-1 0-192,0 1-32,1 19 0,19-20-224,0 40-609,0-20-865,20 19-416,20 1-1121,-20 0-2434</inkml:trace>
  <inkml:trace contextRef="#ctx0" brushRef="#br0" timeOffset="18">3532 8822 14509,'0'-19'1410,"0"19"-1282,-20-20 160,1 20-256,-1 0 0,0 20-128,-1-1 32,21 1-64,0 0 64,0 0 0,41 0 0,-21 0 64,-1-1 0,21 2 32,-20-2 0,0-19 32,-20 20-32,19-20 192,-19 20 192,-19-20 65,19 0-257,-20 20-288,-20-20-545,1 0-896,-1 0-2499</inkml:trace>
  <inkml:trace contextRef="#ctx0" brushRef="#br0" timeOffset="19">3631 8862 14958,'40'0'1441,"-20"-20"-512,19 20 833,1-20-737,1 20 96,-3-19-577,3 19-544,-2-20-480,-19 20-513,-20 0-1121,20 0-1986,-20 0-6598</inkml:trace>
  <inkml:trace contextRef="#ctx0" brushRef="#br0" timeOffset="20">3811 8644 10634,'0'40'544,"0"-21"705,0 21 993,18 0-320,-18 19-833,0-19-833,20 19-223,-20 1-33,21-20-449,-21 0-576,20-21-1505,0 2-3556</inkml:trace>
  <inkml:trace contextRef="#ctx0" brushRef="#br0" timeOffset="21">4386 8485 11594,'-20'-21'609,"20"2"-321,0-1 962,0 0 191,-20 20-288,20 0-288,-21 20-705,3 0-160,-2 20 32,20 19 96,-20 20 64,20-18-160,0 18 64,0 0 0,20-19 1,0 0-97,19-21 0,-19 1-353,20 0-512,-1-21-800,1-19-2179</inkml:trace>
  <inkml:trace contextRef="#ctx0" brushRef="#br0" timeOffset="22">4625 8365 15919,'0'60'-97,"0"-21"-255,0 21 320,18 0 96,-18 19 481,0 1-385,20-20-96,-20 19-64,0-39 32,21 0 64,-21-21-32,0 1-32,0-20 96,0 0 321,0-20-481,0-20-129,0 1-31,0-1-128,0 0-257,20 1 129,0 19 256,-2 0 192,3 20 480,-1 0 449,-20 40-64,20-1-96,0 1-257,-1 0-352,-19 20-160,20-21-288,0 1-737,0-20-64,0 0-993,-1-1-2242</inkml:trace>
  <inkml:trace contextRef="#ctx0" brushRef="#br0" timeOffset="23">5040 8862 13228,'-18'20'1249,"-3"0"-1217,21 0 481,0 20 95,0-21-127,0 1-193,39 0-224,-19 0-128,21-20 64,-3 20 96,3-40 64,-21 20 64,19-20 65,-39 0-1,20 0-192,-20 1-32,-20-21-128,1 20-320,-21-20-513,-1 20-384,3 20 1409,-3 0 320,3 0-384,17 20 96,21 0 353,0 20 256,21-21-161,-3 2-63,22-2-353,1 1-64,18 0-448,-19-20-417,19-20-832,-19 20-2563</inkml:trace>
  <inkml:trace contextRef="#ctx0" brushRef="#br0" timeOffset="24">5477 8405 16655,'-38'0'0,"17"20"-64,1 0 577,0 20 928,0 19-224,20 1-800,0 20-257,0-21-128,20 1-32,20-1-160,-19-19-673,17-1-160,3-18 32,18-2-512,-39-19-1250,20-19-4003</inkml:trace>
  <inkml:trace contextRef="#ctx0" brushRef="#br0" timeOffset="25">5637 8684 13388,'0'19'1858,"19"1"-1570,1 0 225,20 0 31,-20 0-159,19 0-482,1-1-1120,19-19-961,-18 0-1345,-21 0-3620</inkml:trace>
  <inkml:trace contextRef="#ctx0" brushRef="#br0" timeOffset="26">5874 8663 12972,'-39'40'2338,"-1"0"-1697,0 0 576,21-1-32,-1 1-673,0 0-608,20-20-640,20-1-578,0-19-191,-1 0-2018</inkml:trace>
  <inkml:trace contextRef="#ctx0" brushRef="#br0" timeOffset="27">5973 8386 14093,'41'39'3267,"-21"0"-3107,-1 2 1089,21-2 897,-40 21 289,20-20-1571,-20 19-1024,0-19 64,-20 20-705,0-1-352,0 1-1057,1-20-1281,19-1-7495</inkml:trace>
  <inkml:trace contextRef="#ctx0" brushRef="#br0" timeOffset="28">6192 8902 13805,'20'60'5060,"-40"-21"-4803,20-19-482,-20 20 97,-19-1-961,19-18-2562</inkml:trace>
  <inkml:trace contextRef="#ctx0" brushRef="#br0" timeOffset="29">6530 8743 11434,'0'0'3812,"0"0"-3844,0 0-64,0 20 160,0 0 0,0 0 128,0 19-160,0-19-32,20 0 32,-1 0 0,1 0 64,0-20 0,0 0 97,0-20-65,19 0 0,-39 0 0,20-20-32,-20 21-32,20-1-128,-20 0-32,0 20-288,0 20-385,0 0 513,0 19-289,21 21 353,-21 0 160,18-1 32,2 1 64,1-20 224,-21-1 481,0 1 256,-21-20 160,1 0-160,2 0 32,-23-20-352,1 0-481,1 0-192,-1-20-448,20 0-706,-19 0-927,19 0-2948</inkml:trace>
  <inkml:trace contextRef="#ctx0" brushRef="#br0" timeOffset="30">6787 8405 10826,'0'0'5765,"21"0"-5477,-1 0 193,18 20 384,3 0 256,-1 20 64,-1-1-512,1 1-193,0 19 33,-21 2-65,1-2-192,-20 1-96,0-1-64,-20 1 65,-19-1-161,-1-19-32,20 0-545,-19-20-1057,19 20-191,0-21-2275</inkml:trace>
  <inkml:trace contextRef="#ctx0" brushRef="#br0" timeOffset="31">7721 8604 16079,'-20'0'384,"20"0"865,0 0 417,0 0-193,20 0-384,20 0-256,-21 0-417,41-20-255,-20 20-97,-1 0-64,1 0-32,-19 0-353,17 0-544,-17 0-448,-1 0-1281,-20 0-3781</inkml:trace>
  <inkml:trace contextRef="#ctx0" brushRef="#br0" timeOffset="32">7741 8783 11402,'39'20'2979,"1"-20"-2146,0 0 160,-1 0 640,1 0-223,19 0-1186,-18 0-352,-1 0-897,-1 0-1057,-19 0-3331</inkml:trace>
  <inkml:trace contextRef="#ctx0" brushRef="#br0" timeOffset="33">8852 8623 1953,'0'0'13485,"-20"0"-12844,20 0 480,0 0-32,20 0 192,1 0-512,17 0-321,3 0-320,-1 0-96,19 0-160,-19 0-608,-21 0-1411,21-19-1312,-20 19-5894</inkml:trace>
  <inkml:trace contextRef="#ctx0" brushRef="#br0" timeOffset="34">9508 8544 12812,'-20'-20'224,"20"20"-641,-20 20 546,20-20-65,-20 20 352,20 0-320,0 19-96,20-18-32,0 19-64,0-21 32,19-19-128,1 0 160,-20 0 224,19 0 352,2-19 161,-21-2-96,-2 2 127,2-2 33,-20 2-481,0-1-160,0 0-192,-20 20-448,20 0-353,0 0 192,0 20 545,0 19 160,20 1 0,-20 0 97,21 20-65,-1-20 32,0 19-64,-1 1 0,1-20 32,0-1 32,-20-19 416,0 20 417,-20-20 256,-19-20-256,-22 19-64,3-19-320,-3 0-161,2 0-256,0-19-256,-1 19-192,1-20-289,19 20-608,-1 0-993,23-20-3716</inkml:trace>
  <inkml:trace contextRef="#ctx0" brushRef="#br0" timeOffset="35">10221 8167 11562,'0'0'1634,"0"0"-577,0 40 64,0-21-96,0 21-160,0 20-321,0 0-223,0-1-129,0 1-128,0-21 32,0 21-192,21-20-417,-21 0-832,20-21-1730,0 1-3395</inkml:trace>
  <inkml:trace contextRef="#ctx0" brushRef="#br0" timeOffset="36">10580 8584 10249,'0'-20'4132,"0"20"-4452,-21 0 448,21 20-32,0 0 160,-20-1 65,40 21-225,-20 0-64,41-20-96,-21 0-225,19 0-95,21-20 192,-21 0 288,1 0 288,-20-20 225,19 0-33,-19 0 97,-20 1 224,0-2-64,-20 2-97,-19-21-63,-1 20-353,0 20-192,1-20-480,-1 20 416,1 0-1153,19 20-993,0 0-2146,20-1-6406</inkml:trace>
  <inkml:trace contextRef="#ctx0" brushRef="#br0" timeOffset="37">11055 8564 15726,'0'0'993,"-20"0"-929,2 0 545,-2 20-289,-21 0 193,41-1-353,-20 21-64,20 0-128,20-20 0,0 0-64,1 0 32,17-20-128,3 0 192,-1 0 128,-21-20 96,21-20 32,-20 21-32,-20-2-31,0-19 31,0 21-224,-20-1-64,20 20-321,-20 0-63,20 39 320,0 1 128,0 0-64,0 20 64,0 19 0,20-19 64,0 0-32,-20-21 32,20 1 32,-20 0 513,-20-21 287,0 2 161,-20-2-64,1 1-320,-22-20-417,23 0-128,-23-20-256,2 20-512,19-19-738,1-21-992,-1 20-3299</inkml:trace>
  <inkml:trace contextRef="#ctx0" brushRef="#br0" timeOffset="38">11612 8067 11530,'20'0'193,"-20"0"-225,0 20 544,0 20 289,19 0 224,1 39-96,-20-19-545,20 20-192,-20-2-32,20 2-32,-20-20 257,0-20-1,20-21-192,-20 2 193,0-21-1,0 0 193,0-21-417,0 2-256,19-21 32,-19 0-32,0 20-1,20-19-31,-20 19 32,20 20-32,-20 0 96,20 20 320,-20-1 33,0 1-193,21 20-64,-21-20-32,0 20-128,18 0-481,2-21-704,1 1-1634,-1-20-4676</inkml:trace>
  <inkml:trace contextRef="#ctx0" brushRef="#br0" timeOffset="39">12029 8524 10634,'-20'0'5445,"0"0"-5445,20 20 96,-20 0 224,20 20 225,0 0-225,20 0-320,0-1-352,20-19-129,-1 0 129,21-20 96,-21 0-1,2 0 225,-3-20 96,3 0 64,-21 0 97,-20-20-65,0 21 192,-20-21 65,-1 20-385,-37-20-96,17 20 32,2 1 64,-21 19 0,40 19-32,-19 1 224,39 20 128,0-20 129,0 20-33,20-21 161,19 2-353,1-2-128,-1 1-448,22-20-385,-23 0-736,3 0-2179,-1-20-9064</inkml:trace>
  <inkml:trace contextRef="#ctx0" brushRef="#br0" timeOffset="40">12485 8167 16783,'-20'-20'865,"1"20"-1025,-1 20 192,20-1 128,-20 21 929,20 20-416,0-20-385,0 20-192,0 18 225,20-18-97,0-20-224,-1 0-288,1 0-353,20-21 64,-1 2-127,-19-2-449,20-19-1314,-19-19-3362</inkml:trace>
  <inkml:trace contextRef="#ctx0" brushRef="#br0" timeOffset="41">12624 8505 10826,'0'0'2466,"0"0"-2242,21 0 1346,-21 0 31,18 19-191,22 1-449,-19 0-737,17 0-416,3-20 160,-1 20-545,-1-20-672,-19 0-1602,0 0-3267</inkml:trace>
  <inkml:trace contextRef="#ctx0" brushRef="#br0" timeOffset="42">12882 8425 14733,'-39'39'513,"19"2"-33,0-2 673,-21 1 1,23-1-802,-2 1-384,20-19-577,0-2-832,20 1-225,-20-20-2401</inkml:trace>
  <inkml:trace contextRef="#ctx0" brushRef="#br0" timeOffset="43">12962 8266 15630,'19'20'545,"1"0"-385,0 19 769,0 2 160,1-2-224,-3 0-481,2 2-256,1-2-96,-1 1 32,-20-1 32,0-18-64,0 19-224,-20-21-128,-21 1-417,23 0-448,-3 0-1185,1 0-4613</inkml:trace>
  <inkml:trace contextRef="#ctx0" brushRef="#br0" timeOffset="44">11533 8008 8039,'0'-21'2146,"0"21"-224,0-19 288,0 19-769,0 19-992,-20 2-129,0 18 65,20 21-1,-20 0-32,-1 39-64,3-20-95,18 21 127,0-21-32,0 1-160,18 0 33,3-21-354,19 1-511,-1-1-546,41-19-1344,-1-20-4805</inkml:trace>
  <inkml:trace contextRef="#ctx0" brushRef="#br0" timeOffset="45">13141 8047 2818,'0'20'10410,"0"-20"-10378,38 20 481,-17 20 576,19 0 256,-1 19-288,1 1-385,0-1-287,-1 1-161,1-1-32,-19 1-128,-3 0-64,2 0 0,-20-20 0,-20 19-128,2-19-256,-3-1-545,-19 1-897,20-20-3138</inkml:trace>
  <inkml:trace contextRef="#ctx0" brushRef="#br0" timeOffset="46">14311 8524 15182,'-39'0'1986,"19"0"-897,20 0 480,0 0-255,0 0-514,20 0-223,19 0-353,22 0-160,-23 0-160,23 0-545,-22 0-320,21 0-896,-21 0-2179</inkml:trace>
  <inkml:trace contextRef="#ctx0" brushRef="#br0" timeOffset="47">15344 8147 14189,'-39'-40'1377,"19"20"-800,0 20-33,-1 20-95,1 0 127,0 20 33,2 19-65,-3 1 33,21 19 320,-20 1-193,20 19-447,0-20-161,20-18-192,19-2-513,1 1-704,1-21-481,-2-19-832,21 0-2531</inkml:trace>
  <inkml:trace contextRef="#ctx0" brushRef="#br0" timeOffset="48">15621 8266 18289,'-18'0'288,"18"40"-288,-21-1 288,21 21 481,0-1 544,0 1-864,0 0-353,21-21-320,-3 22-193,2-22-608,1-19-320,-1 0-737,0 0-2178,-2-40-7559</inkml:trace>
  <inkml:trace contextRef="#ctx0" brushRef="#br0" timeOffset="49">15761 8584 10826,'20'0'3299,"0"20"-3716,-1-20 482,21 0 31,0 0 0,-1-20-385,1 20-2753,-1 0-6055</inkml:trace>
  <inkml:trace contextRef="#ctx0" brushRef="#br0" timeOffset="50">16158 8544 12075,'-21'40'1121,"3"-20"-769,-2-1 1410,20 2-385,0 19-800,20-21-513,-2 21-480,3-20-449,-1 0-96,20 0 64,-1-20 384,-19-20 225,0 0 288,0 0 769,-1-20 448,-19 21 0,0-21-480,0 19-193,0 21-223,0-19-385,20 38-129,-20 2 226,0 19 31,20-1-96,-20 21 32,20-1 128,-20 1 32,21-21-96,-21 21-96,0-20 256,0-20 577,-21 0 320,1-1-160,0 2-64,-19-21-321,19 0-512,-20 0-256,1-21-352,19 2-738,0-1-511,0-20-610,20 20-3170</inkml:trace>
  <inkml:trace contextRef="#ctx0" brushRef="#br0" timeOffset="51">16417 8207 15246,'38'0'1217,"-18"19"-1281,21 1 641,-2 0 832,1 20 385,-1 19-769,1 1-833,0 0 64,-21-1 64,1 1-224,-20-1-320,0-19 256,0 20-416,-20-20 192,-19-21-1,19 1-191,-20 0-353,21 0-448,-1-20-2242</inkml:trace>
  <inkml:trace contextRef="#ctx0" brushRef="#br0" timeOffset="52">17091 8127 14381,'0'0'2210,"0"0"-1345,0 0-769,0 0 353,0 40 768,0 0-224,0-1-449,0 1-352,-20 19-64,20 1 1,0-1-161,0 1-129,0 0-447,20-21-225,0 1-416,0-19-481,19-21-1345,1 0-3042</inkml:trace>
  <inkml:trace contextRef="#ctx0" brushRef="#br0" timeOffset="53">17468 8524 10249,'-20'0'2979,"20"20"-2883,-19 0 321,19 0 640,-20 19-33,20-18-543,20 19-321,-1-21-256,1 1-32,20 0 96,-1-20 96,1 0 0,-20-20 96,0 20 128,-1-20 97,-19 1 63,0-2-63,-19 2 63,-1-2-64,0 21-352,0-19-96,20 19-192,0 0 0,0 0 32,0 0-225,40 0 289,-20 0-288,39 0 31,-18 0 321,-3 0 64,23 0 64,-22 0 160,-19 0-96,0 0-128,-20 19 225,-20 2-97,0-2-96,1 2 0,-1 18-64,20-19-129,-20 20-95,20-20 0,20-20 128,0 0 160,-1 0 32,1-20 0,20 0 160,-20 0 96,19-20 0,-19 21-95,-20-2-289,20 2-65,-20-2-63,0 21-448,0 21-449,0-2 896,0 2 289,0 38-32,0-19 225,0 19 255,20 1 97,-20-21-33,19 1 129,-19 0-161,20 0-31,-20-20 192,0-1 288,-39 2 256,19-21-160,-20 0-256,1 0-481,-21 0-192,1-21-128,-2 21-64,2-19-288,19-1-65,-19 0 33,19 0-225,1 20-287,19-20-770,20 20-2466</inkml:trace>
  <inkml:trace contextRef="#ctx0" brushRef="#br0" timeOffset="54">18660 7948 13773,'-20'-20'2210,"0"20"-1442,-1 0-511,-19 20 255,22 19 353,-3 21-289,1 0-95,0 19-193,20 1 0,0 19 257,0 0-161,20-19-63,0-1-289,1-18 0,17-2-257,-18-19-223,21-1-321,-2-19-160,-19-20-800,20 0-2243,-20 0-9256</inkml:trace>
  <inkml:trace contextRef="#ctx0" brushRef="#br0" timeOffset="55">19037 8008 15342,'0'-40'1730,"-21"40"-1826,21 19-65,0 22 578,0-2 608,0 41 224,0-1-769,0 21-95,0-21 95,0 1-256,0-21-159,0 1-1,0-20-96,21 0-289,-21-1-704,20-19-929,-2-20-2978</inkml:trace>
  <inkml:trace contextRef="#ctx0" brushRef="#br0" timeOffset="56">19274 8524 18513,'40'20'128,"0"-20"96,-1 0 673,2-20-865,-1 20-64,-1 0-961,1-19-1954,-20 19-7206</inkml:trace>
  <inkml:trace contextRef="#ctx0" brushRef="#br0" timeOffset="57">19771 8008 13805,'0'-60'1857,"19"40"-1632,1 20-193,0 40 96,21 0 352,-23 19 161,23 21-257,-1 19-128,-21-19-31,-19 19 95,20-19-192,-20-1-96,0-19 32,0-20-64,0-1 128,0-19 64,0-20 161,0 0 191,20-20-480,-20-19-192,20 18-160,-20-19 96,20 1-225,-1-1-95,1 20 320,0 20 64,-20 0 63,20 20 258,-20 0 159,20 20 32,-20-21-191,0 42-193,0-22-289,0-19-608,19 20-1441,-19-20-3043</inkml:trace>
  <inkml:trace contextRef="#ctx0" brushRef="#br0" timeOffset="58">20446 8524 13324,'-20'0'4612,"0"20"-5124,1 0 448,-1 20 544,20 0 65,-20 0-129,20-1-159,20 1-257,0-20-385,19 19 577,1-39-288,-1 20-288,1-20 640,-20 0-224,19-20 0,-19 20-64,0-19 64,0-21 64,-20 20-64,0 0 0,-20-19-128,-20 18 128,1 2 0,-1-2-128,1 21 0,-1 0 32,0 21-32,21-21 192,-1 19-224,20 2 96,20-2 96,-1 1 32,21-20-160,0 20 128,-1-20-256,1 0-128,-1 0-994,-19 0-2914,20 0-8294</inkml:trace>
  <inkml:trace contextRef="#ctx0" brushRef="#br0" timeOffset="59">20962 8047 19186,'-40'60'-673,"20"-20"609,1-1 480,-1 21 705,0 0 33,0-1-898,20 1-32,0 0-64,20-1-160,0 1 96,19-20-704,1 0-65,0-1-64,-1-39-352,1 20-1185,1-40-3075</inkml:trace>
  <inkml:trace contextRef="#ctx0" brushRef="#br0" timeOffset="60">21161 8505 13741,'0'0'3203,"0"0"-3235,20 19 1377,0 1 32,-1 0-512,1 20-705,20-40-224,-1 19-577,1 2-832,-20-21-1474,19 0-5829</inkml:trace>
  <inkml:trace contextRef="#ctx0" brushRef="#br0" timeOffset="61">21379 8405 17616,'-60'40'128,"41"0"257,-21-1 608,20 1-353,0 0-480,20 0-576,0-21-865,0 21-833,20-20-2274</inkml:trace>
  <inkml:trace contextRef="#ctx0" brushRef="#br0" timeOffset="62">21478 8226 17104,'21'20'32,"-3"0"0,22 0 448,1 20 737,-2 20 289,1-21-770,-1 21-447,1-1 191,-20-19-127,0-1-257,-20 1-128,19 0-513,-38 0-832,19-20-321,-40 0-1377,20-20-5477</inkml:trace>
  <inkml:trace contextRef="#ctx0" brushRef="#br0" timeOffset="63">21756 7948 14637,'-20'-20'705,"20"0"-1346,0 20 1282,20 0 993,0 0-545,0 0-353,-1 20-191,21 20 288,0-21 128,-1 41-65,2 0-159,17 0 32,3-1 0,-2 21-97,1-21-287,-21 21-129,1-1-64,-20-19 0,-1 19 96,-19-19-256,0-20 97,-19 19-97,-1-19-96,-20 0 64,1-1-193,-1-18-63,-19-2-513,19 1-416,-19 0-224,19 0-1250,-1-20-3843</inkml:trace>
  <inkml:trace contextRef="#ctx0" brushRef="#br1" timeOffset="64">23126 8485 14093,'-40'0'961,"20"0"-353,0 0 1090,1 0-193,-1 0-159,20 0-257,0 0-609,20 0-192,19 0 129,1 0-161,19 0-192,2 0-64,-2 0 64,-1 0-96,3 0 32,-2 20-128,21-20-160,0 0-257,-22 0-191,22 0-386,-40 0-351,0 0-1185,-21 0-3845</inkml:trace>
  <inkml:trace contextRef="#ctx0" brushRef="#br1" timeOffset="65">23325 8266 13196,'0'0'737,"0"0"63,0-20 546,-40 40-289,19-20-641,-17 20-224,-3 0-64,-18 19 129,19-19 31,-19 20 64,-1-20-95,21 19-257,19-18 128,0-1 224,20-1-32,20 21 193,19-20-129,21 0-256,-1 20-32,1-21-96,19 2 32,-20-2-416,-18 1-769,-3-20-1057,-17 20-5542</inkml:trace>
  <inkml:trace contextRef="#ctx0" brushRef="#br1" timeOffset="66">23841 8524 3779,'0'0'2370,"0"0"-96,0 0 257,0 0-834,0 0-672,0 0-480,0 0-129,0 0-159,0 0-65,0 0 64,0 0 128,0 0 193,0 0 96,0 0 31,0 0 33,0 0-96,0 0-129,0 0-160,0 0-95,0 0-161,0 0 96,0 0 0,0 0-64,19 0 0,-19 0 32,0 0-63,0 0-1,0 0-64,0-19 32,0 19 0,0 0 0,0-20-160,0 20 192,0-21-96,0 21 0,0-19 96,0-1-96,0 0-64,0-20 96,-19 20 0,19 1-128,0-21 128,0 20 0,0-20-64,-20 0 32,20 21 32,-20-21-32,20 0 0,-20-19 64,20 18 0,0-18 128,-20-20-128,20 19 0,-19-19-128,19-2-160,-20-18 64,0 20-64,-1-20-97,1 0 65,20 0 32,-18-21 96,-2 21 96,-21 0 96,21-1-128,1 1 256,-1-21-256,0 21 32,20 0-64,-20-1 192,0 1-160,0 19 64,20-19 64,0 19-160,0-19 128,0 21 0,20 17-64,-20-18 96,20 19 32,-20 1 0,20-1 96,-20 21 129,20-2-161,-20 22 0,0-1-96,0 0-64,0 1-32,0-2 32,20 21 32,-20 0-32,0 0 32,0 0-128,0 0 64,0 0 64,0 0-32,0 0 64,0 0-64,0 0 32,0 21-32,0-2-64,0-19 96,0 20-32,0-20-32,0 0 64,0 20 0,0-20-64,19 0 160,-19 0-32,0 0 32,0 0 96,0 0 1,-19 0-97,19 0 128,-20 0-224,20 0 32,-20-20-128,20 20 96,-20 0-32,0 0 0,0 0-32,-19-20-32,19 20 0,-39 0 0,-2 0 96,-18 0-64,-20 0 64,0 0-128,0 0 96,-1 0-96,1 0 96,0 0 32,0 0-64,-21 0 32,1 20 0,0-20 0,-19 0 32,-2 20 32,21-20-64,-19 0-32,18 0 32,21 0 32,-20 0-32,-1-20 0,21 20-32,-20 0-32,20 0 64,-21-20 0,41 20 96,0 0-96,0-19 128,19 19 32,21 0-128,-1-21-64,19 21 32,21 0-320,0 0-193,21 0 225,-21 0 320,20 0-64,0 0-64,-20 0 96,20 0-160,-20 0 160,0 0-128,0 0-129,0 0-703,0 0-354,0 0-736,-20 0-3619</inkml:trace>
  <inkml:trace contextRef="#ctx0" brushRef="#br1" timeOffset="67">20545 4987 5765,'40'-19'3972,"-21"19"-3011,1-20 256,0 20-192,-20 0-257,0 0 289,0 0-288,0 20-96,-20-20-257,-19 19 65,19 1-321,-40 0 64,21 0-128,-21 0-32,1 20 128,18-21-96,3 2 353,-3 18-33,21-18-127,0-2-161,20 21 0,20-21 64,0 22 96,0-22-160,21 20 33,18-18-97,0 19-32,1-21-417,-1 1-736,1 0-1281,-21 0-6983</inkml:trace>
  <inkml:trace contextRef="#ctx0" brushRef="#br1" timeOffset="68">19334 4132 4356,'-40'0'6822,"40"0"-5445,0 0-480,0 0-160,0 0 224,0 0 192,0-19-801,20 19-224,0 0 161,0 0-161,19 0-128,2 19 32,-1-19-32,-1 21 32,1-21-32,-1 19 0,1 1 0,-20 0-32,19 0-32,-19 20 64,0 0-64,-20 0 32,0-1 64,0 21-32,0-1-32,-20 1 32,20 0 0,-20 18 0,1 3 0,-1-2 0,0 1 0,20-1 96,-20 1-192,40-21 64,0 1 64,0-1 32,19 1 0,1-21-32,-1 22-64,1-42 0,-19 21 0,17-20-32,-18 0 32,21 0-32,-21-20 96,19 20 32,-19-20 0,0 0 32,19-20-32,-19 20 32,0 0-96,-20-20 64,20 20 64,-20-20 128,0 20-160,0 0 97,0 0-193,-20-20 160,20 20 0,-20 0-128,20 0 64,-20 20-192,1-20 128,-1 20 0,-20 0 32,20 0 0,1-1-32,-1 21 160,0 1 1,20 17-193,-21-17 96,21-2-32,0 21 0,0-21-64,0 21 0,0-1 128,21 1-160,-1 0 96,-20-1 96,20-18 128,-20 18-31,19-19-1,-19-1 32,0 1-96,20 0 33,-20-20-193,0-20 32,-20 19 128,1-19-224,-21 0 32,-1 0 32,-18 0 416,0 0 289,-40 20-32,19-20 159,1 20 65,0-20-256,18 0-705,22 20-224,-1-20-225,20 0-256,1 20-448,-1-20-480,20 0-1122,0 0-6245</inkml:trace>
  <inkml:trace contextRef="#ctx0" brushRef="#br2" timeOffset="69">7939 6736 2754,'0'0'897,"0"0"-192,0 0 704,0 0 160,0 0 161,0 0-224,0 0-161,0-19-64,0 19-160,0 0-384,0 0 64,0 0-1,0 0-159,0 0-97,0 0-159,0 0-129,0 0-160,0 0 0,0 0 96,0 0 193,-20 0-289,20 0-64,-20 0 32,1 0-32,-21 0-64,0 0 32,1 0-96,-1 0-96,-1 0 64,3 0-33,17 0 65,1 0 96,0 0-96,2 0 0,-3 0 32,1 0 64,0 0-32,20 19 0,-20-19 32,20 0-64,0 0 32,0 0 0,0 0 0,0 0 32,20 0 64,-20 20-128,0-20 96,0 0-32,0 20-32,0-20 32,0 20 0,0 20 0,0-21 96,0 1-160,0 20 64,0 0 0,20-1 32,-20 1-64,0 19 32,0-19-32,0 20 64,0-20-64,-20 19 64,20-19-64,0 0 64,0-1-32,0 1 0,0 0-32,0-1 32,-20-18 96,20 19-160,0-21 32,0-19 64,0 19-64,0-19 160,20 21-224,-20-21 64,0 0 96,20 0-32,-20 0 0,20 0-64,1 0 32,-3 0-32,2 0-192,0 0 448,1 20-288,-1-20 96,19 0-64,-19 0 64,20 20-64,-1-20 32,1 20-32,0-20-160,-1 0 31,1 0-31,-19 0 224,-3 0-128,2 0 64,1 0 64,-21 0 160,0 0-128,0-20 257,0 20-97,0-20 96,0 20-63,-21-20-193,21-1 0,0-17 32,0 17-96,0-39 128,0 1 0,0-1-96,0-19-320,0-20 704,0 19-192,0-19 1,0 20-129,0 19-32,0 1 160,0 19-192,0 20-32,0 0 0,-20 0-128,20 1-385,0 19-319,0-21-97,0 21-321,0 0-1216,0 21-3011</inkml:trace>
  <inkml:trace contextRef="#ctx0" brushRef="#br2" timeOffset="70">1586 9955 13196,'-59'20'1345,"39"-20"-1217,-19 0-224,39 20 481,-20-20 383,20 0-95,39 0-449,1 20-160,0-20-32,39 0-64,-20 0-32,2-20-128,-2 20-128,0 0 31,-19-20-63,-20 20-64,-20 0-577,0 0 320,-20 0 289,-20 0 160,1 20 160,19 20-1,-21-1 162,23 2-161,18-2-1058,-20 21-1408,40-1-801,-20-19 672,18 19 962,-18-19 1985,0 0 1794,0-20 705,-18 19-65,-2-18-319,-41-21 95,22 19-1249,-1-19-576,1 0 31,-1 0 257,0 0-256,40 0-545,0 0 32,20-19 0,40 19-95,-1 0-226,20 0-127,0 0-448,-18 0-706,18 19-1953,-20-19-3588</inkml:trace>
  <inkml:trace contextRef="#ctx0" brushRef="#br2" timeOffset="71">2361 10074 14445,'20'-79'481,"-40"39"-866,-20 20 994,1 20 448,-1 0-352,20 0-577,-19 40-96,19 0 128,0 19-64,20 1 32,0-1-96,0 21 32,20-20-256,0 0-481,-20-1 33,18-19-65,-18-21-96,21 2 33,-21-2-193,0-19 256,0 0 128,-21-19-480,3-2 673,-2-18 256,0-1-353,-1 1 642,21 18 2401,0 2 161,0-1-1058,21 20-255,-1-20-257,18 20-577,-17 0-512,19 0 64,-1 0-512,1 0-865,-20 0-1282,0 0-6437</inkml:trace>
  <inkml:trace contextRef="#ctx0" brushRef="#br2" timeOffset="72">2837 10253 10826,'20'-19'1890,"-20"19"-1506,-20 0 481,20 19-641,-20 1-96,20 20-64,0 0 0,0 0-32,0-21 0,20 21 257,0-40 223,0 20 161,1-20 288,-3 0-193,22-20-159,-19 0-225,-1-19 1,-20 18-225,0 2 32,0-1-288,0 0-192,0 20-257,0 0-448,18 20 705,3 19 160,-1 1 64,0 20-97,19-21-31,-19 21 192,20-20 0,-40 0 32,20 0 321,-20-20 223,-20 19 417,0-19 128,-20-20-160,21 0-352,-41 0-321,21 0-352,-2 0-737,1-20-1057,1-19-2049,19 19-9418</inkml:trace>
  <inkml:trace contextRef="#ctx0" brushRef="#br2" timeOffset="73">3313 10234 11883,'40'19'6310,"-19"-19"-6022,-1-19 1281,18 19-31,3-20-673,-2 20-705,-19-21-320,0 21-705,0 0-801,0 0-704,-20 0-2979</inkml:trace>
  <inkml:trace contextRef="#ctx0" brushRef="#br2" timeOffset="74">3453 10313 14701,'0'20'161,"20"0"703,0-20 962,-1 0-801,21 0-769,-20 0-576,19 0-865,-19 0-2050</inkml:trace>
  <inkml:trace contextRef="#ctx0" brushRef="#br2" timeOffset="75">3949 9955 14541,'0'20'417,"0"20"-353,0 0 1473,-20-1-31,20 21-481,0 20-673,0-21-128,0 1-288,0-1 192,0-19-512,20 0-289,-20 0-320,20-21-352,0-19-1025,0 0-3428</inkml:trace>
  <inkml:trace contextRef="#ctx0" brushRef="#br2" timeOffset="76">4325 10094 14093,'21'21'5413,"-21"-21"-5765,0 0 480,0 0 352,0 0-704,0 0-1570,0 19-1185,0-19-5733</inkml:trace>
  <inkml:trace contextRef="#ctx0" brushRef="#br2" timeOffset="77">4307 10353 16399,'0'0'352,"0"0"-576,0 0 705,18 0-353,-18 0-2210,-18 0-9161</inkml:trace>
  <inkml:trace contextRef="#ctx0" brushRef="#br2" timeOffset="78">5498 9935 13292,'-21'-19'1249,"1"19"-736,-19 19-385,-1 1 192,0 20 161,1 20-161,19 0-192,-20-1-96,21 1 0,19-1 32,0 1-64,19-20 32,21-1 64,0 1-256,19-20-64,20-1 96,-18-19 128,-2 0 32,1-19-32,-21 19-352,1-20-994,-1 0-2369,-19 0-6759</inkml:trace>
  <inkml:trace contextRef="#ctx0" brushRef="#br2" timeOffset="79">5795 10372 13933,'-20'21'929,"20"-21"-961,20 19 128,-20 1 192,20-20 160,0 20-288,-1 0-127,1 0 31,0-20 128,21 0 64,-23 0 64,23-20 1,-21 0 191,-20 0 1,0 0-161,0 1 32,-20-21-95,-1 20-386,-17 20-287,-3-20-641,1 20-1665,1 0-8809</inkml:trace>
  <inkml:trace contextRef="#ctx0" brushRef="#br2" timeOffset="80">1250 8962 12908,'-21'0'-160,"21"0"31,0 0 450,0 0 512,21 0 352,-21 0-449,20 0-287,-2 0-161,2 0-32,1 0-192,-1 0 0,19 0 0,1 0-64,-20 0-192,19 0-576,1 0-738,-20-21-1056,0 21-2051</inkml:trace>
  <inkml:trace contextRef="#ctx0" brushRef="#br2" timeOffset="81">1507 8803 13965,'-39'0'993,"39"19"-1762,0-19 961,19 0 321,1 0 576,20 20-417,-1-20-544,1 0-96,1 20 32,18 0 33,-19 0-1,-22 0-64,23-1 224,-41 2 385,0-2-161,-20 1-96,-19 0-127,-1 0-321,-1 0-449,-18 0-1889,19-1-4485</inkml:trace>
  <inkml:trace contextRef="#ctx0" brushRef="#br2" timeOffset="82">6370 10253 12844,'0'-39'1825,"0"39"-1056,-18-21 320,-2 21-737,-1 0-255,1 21 63,-18-1-160,17-1 0,1 21-32,0-20 32,20 0-32,20 0 32,0-1 64,1 2-32,37-2 32,-17-19-32,-2 20 32,-19-20 0,0 20 64,0-20 288,-20 0 129,0 0-97,-40 0-544,-1 0-256,3 20-385,-3-20-672,21 20-2627,-19-20-8007</inkml:trace>
  <inkml:trace contextRef="#ctx0" brushRef="#br2" timeOffset="83">6589 10273 10089,'60'-20'6694,"-21"20"-6149,1 0-417,-19 0-96,17 0 0,-17 0 0,-1 0-128,18 0-481,-17 0-159,-1-19-65,0 19-865,-20-20-1665,20 20-1954</inkml:trace>
  <inkml:trace contextRef="#ctx0" brushRef="#br2" timeOffset="84">6808 10074 13196,'0'80'1281,"0"-20"129,20-21 159,-20 21-448,0-20-672,20 19-417,-20-19-321,18-20-159,-18 19-769,21-18-1794,-21-21-8520</inkml:trace>
  <inkml:trace contextRef="#ctx0" brushRef="#br2" timeOffset="85">7283 9776 11306,'-18'0'545,"-2"20"-449,0 20 480,-1 0 609,1 39 65,2 1-257,18 0-353,-20-2-480,20 2-32,0 0-128,20-21-192,-2 1-801,23 0-1409,-1-21-1345,-1-18-5670</inkml:trace>
  <inkml:trace contextRef="#ctx0" brushRef="#br2" timeOffset="86">7443 9975 11434,'20'140'417,"-1"-62"-289,1 2 801,0-20-96,-20 19-417,20-39-128,1 0 257,-21 0 191,0-40 1,18 0-64,-18 0 95,0-21-703,0-18-162,0-1-223,0 1-641,20-1-768,-20 0 1408,20 40 417,1-20 193,-1 20 511,-20 20 161,18 20-192,-18 0-256,21-1-225,-21 1-128,20 20-192,-20-21-224,20 1-769,0-20-1185,-1 0-2275</inkml:trace>
  <inkml:trace contextRef="#ctx0" brushRef="#br2" timeOffset="87">7980 10372 14862,'-61'0'384,"41"0"-256,1 40 769,-1-20 256,20 20-673,0-1-448,0 1 65,39 1-226,-19-22 65,20-19-96,-1 20 32,2-20 96,-1-20 96,-1 1 32,-19-22 64,0 22 97,-20-21-33,-20 20 32,0-20-288,-19 20-192,-1 1-257,-19 19 353,18 0 352,1 19-288,1 1 289,39 20-161,-20-20 0,40-1 32,0 2-32,19-2 32,1-19-32,-1 0-224,22 0-769,-23 0-1537,23-19-3236</inkml:trace>
  <inkml:trace contextRef="#ctx0" brushRef="#br2" timeOffset="88">8277 9975 512,'-40'-40'15407,"20"40"-14959,20 0-416,-20 20 320,20 20 641,0 0-128,-19 19-577,19 21 65,19-20 159,-19-1-320,20 1-160,20-20-64,-1-1-160,1 1-96,0-40-96,-1 20-385,2-40-480,-3 0-1058,3 0-1280,-21 0 64,-20-20 800,0 1 1058,-20-1 127,-1 20 577,1-19 3940,2 39 3844,18-20-4229,0 40-1473,0-20 705,18 19-673,2 1-833,21 20-192,-2-20-224,1-20-352,0 20-673,19-20-769,-39 0-897,21 0-992,-23-20-3460</inkml:trace>
  <inkml:trace contextRef="#ctx0" brushRef="#br2" timeOffset="89">8694 10253 13260,'-60'60'448,"40"-20"193,0 0 640,1-1-576,19-19-577,0 20-1057,19-21-2242,1-19-5189</inkml:trace>
  <inkml:trace contextRef="#ctx0" brushRef="#br2" timeOffset="90">8992 10393 15919,'0'19'1633,"-20"1"-1729,20 0 128,-20 0 160,0 0 513,-1 20-609,3-1-96,18-18-961,-20-2-1633,20 1-3460</inkml:trace>
  <inkml:trace contextRef="#ctx0" brushRef="#br2" timeOffset="91">8773 9955 1921,'-20'-20'2371,"20"20"-898,0 0 993,0 20 225,20 0 95,1 20-1152,-3 0-193,-18 20-63,40-1-385,-19-19-417,-21 19-320,20 1-127,-20-21-65,18 21 0,-18-20-128,0-20-32,0 20-97,-18-21 33,-2 1-480,20 1-514,-21-2-1056,1-19-2722</inkml:trace>
  <inkml:trace contextRef="#ctx0" brushRef="#br2" timeOffset="92">9229 10412 11787,'0'0'1473,"0"0"161,0 20 1024,0 0-1184,0-20-802,-20 40-416,20-21-160,-19 2-320,-1-2-288,0 1-321,0 1-352,20-2-1217,0-19-5350</inkml:trace>
  <inkml:trace contextRef="#ctx0" brushRef="#br2" timeOffset="93">9547 10234 13004,'0'-20'4708,"-20"20"-4932,1 0 96,-1 20 192,0 19 256,20 1-224,0 0-32,0 0-160,20-21-32,0 1 64,19 0-32,1-20 0,-1 0-32,-19 0 96,21-20 96,-21 0 64,-2 1 128,-18-2-128,20 2-288,-20-1-32,-20 0-545,20 20-288,0 0 97,0 20 351,0 0 321,0 20 192,0-1 96,20 1 0,1-1 160,-1 1 160,-20 1 33,0-2 127,0 0 161,-20-18 288,-1-1 32,-17-1-161,18 1-351,-21-20-449,2 0-96,19 0-385,-20 0-319,20-20-834,1 20-1761,-1-39-6342</inkml:trace>
  <inkml:trace contextRef="#ctx0" brushRef="#br2" timeOffset="94">9786 9856 13452,'59'60'417,"-19"-21"-1,-1 21 705,1-1 545,-20 21-161,19-20-672,-19 19-417,20-19-224,-40-1-95,0-19-194,0 19-191,-20-19-513,0-20-608,-19 20-737,19-20-993,-20 0-2402</inkml:trace>
  <inkml:trace contextRef="#ctx0" brushRef="#br2" timeOffset="95">10699 10234 17392,'0'0'1377,"0"0"-1185,20 0 930,-20 0 127,39 0-320,-19 0-513,20 0-384,-1-20-416,1 20-641,-20 0-897,-1 0-2210,1 20-11113</inkml:trace>
  <inkml:trace contextRef="#ctx0" brushRef="#br2" timeOffset="96">10778 10353 17136,'0'19'704,"20"2"97,0-21 1025,19 0-321,1 0-864,19 0-609,-18 0-545,-3 19-1248,-18-19-2147</inkml:trace>
  <inkml:trace contextRef="#ctx0" brushRef="#br2" timeOffset="97">9328 9319 512,'-20'0'5733,"2"0"-4932,18 0 609,-21 0 704,21 0-129,-20 0-575,20 0-353,0 0-128,0 0 160,0 0-193,0 0-223,20 0-224,-20 0 191,21 0-448,17 0 1,3-20 31,-3 20-288,23 0 96,-21 0 64,39 0 0,-20 0-192,2 0 96,18 0 0,-20 0-32,20 0-96,-19 0-33,-21 0-63,1 0 32,-20 0 0,1 0 32,-21 0 160,0 0-224,-21 0 127,21 0 65,-20 0 64,0 0-32,0 0-32,1 0 129,-21 0-33,20 0-193,0 0 1,-19 0-32,19 0 32,-20 0-32,1 0-32,-2 0 32,3 0-1,-3 0 1,1 0 192,-19 20 64,19-20-128,1 0 64,-1 0-64,-1 0 32,23 0-96,-22 0 96,40 0-32,-21 0 32,21 0 128,-20 0-224,20 0 256,0 0-160,0 0 97,0 0-33,20 0-128,-20 0 128,21 0-96,-1 0 192,0 0-256,-2 0 160,23 0-128,-1 0 32,-1 0 64,21 0 64,-21 0-224,42 0 31,-22 0-95,0 0 64,21 0 32,-21 0 32,-19 0-32,-1 0-224,-19-20-129,0 20-416,-20 0-384,-20 20-1249,0-20-3780</inkml:trace>
  <inkml:trace contextRef="#ctx0" brushRef="#br2" timeOffset="98">9567 9517 12299,'0'0'128,"0"0"353,0 0 1505,0 0-641,20 0-608,0 0-513,-1 21-96,21-21-96,-19 20-256,17-20-865,3 0-1666,-21 0-4484</inkml:trace>
  <inkml:trace contextRef="#ctx0" brushRef="#br2" timeOffset="99">9865 9498 11915,'0'0'1185,"0"0"-1121,0 0 1794,20 19-705,0-19-961,-1 0-256,1 0-609,0 21-992,0-21-1763</inkml:trace>
  <inkml:trace contextRef="#ctx0" brushRef="#br2" timeOffset="100">10221 9478 12940,'0'0'160,"21"0"897,-21 20 1249,0-1-608,0 2-705,0-1-353,0 0-95,0 19-225,0-18-192,0-2-128,0 1-224,0 0-513,20 0-288,-20-20-672,20 0-2051,-20 0-7847</inkml:trace>
  <inkml:trace contextRef="#ctx0" brushRef="#br2" timeOffset="101">15265 9220 2338,'-41'0'3587,"41"0"-2946,-20 0 1152,20 20 802,-18-20-289,18 0-801,0 0-480,0 0-96,0 0-32,18 0-224,-18 0-65,20 0-159,0 0-193,21 0 32,-2 0-160,21 0-96,19 0 65,0 0-65,0 0-64,2 0 32,18 0-32,0 0-225,19 0 161,-17 0 64,-2 0-64,-20 0 96,0 0-320,-38 0-33,17 0 97,-17 0-416,-23 20 191,3-20 353,-1 0-32,-20 19 96,0-19 128,20 0-64,-20 0 288,-20 0 0,20 0-95,0-19 31,-20 19 32,-1 0-192,21 0-96,-18-20-32,-2 20 96,-1 0-128,-19 0-64,1 0-32,-1 0 96,1 0 63,-21 0 33,-19 0 0,20 0 0,-42 0 0,22 0 0,0 0 0,0 0 0,18 0-32,-18 20 64,20-20-64,-1 0 0,1 0 64,19 0-64,1 0 0,19 0 32,0 0 0,0 0 32,1 0 0,-1 0 0,20 0-64,-20 0 32,20 0 32,-21 0 65,1-20-33,20 20-64,-20 0 32,2 0 128,18 0-64,-21 0-32,21 20-64,21-20 32,-3 0 128,22 0 0,21 0-256,-2 0 96,0 0 160,21 0-160,-1 0 32,21 0 32,19 0-64,-20 0 0,19 19-32,1-19 225,-19 0-225,-1 0 96,-18 0-32,-23 0-96,-17 0-193,-23 0 129,-18 0-256,-18 0-385,-2 0-608,-21 20-1250,3 0-2081</inkml:trace>
  <inkml:trace contextRef="#ctx0" brushRef="#br2" timeOffset="102">15820 9478 960,'-19'0'10987,"19"0"-10667,0 0 1442,0 0 640,0 0-1121,0 0-544,19 0 64,1 0-33,0 20-31,0-20-160,0 19-129,19-19-160,1 21-127,-1-21-97,-19 20 0,21 0-96,-1-20-161,-22 20-223,23-20-353,-41 0-416,20 0-256,-20 19-1154,0-19-2850</inkml:trace>
  <inkml:trace contextRef="#ctx0" brushRef="#br2" timeOffset="103">16137 9498 11370,'21'0'929,"-1"0"384,-20 0 1346,20 0-1250,0 0-416,-1 19-384,1-19-417,0 21-96,0-21 64,0 20-160,-1-20-288,1 20-385,0-20-448,0 0-416,-20 0-930,21 0-1408,-3 0-1346</inkml:trace>
  <inkml:trace contextRef="#ctx0" brushRef="#br2" timeOffset="104">16793 9578 13356,'0'0'1281,"-20"0"-1249,0 0 833,0 0-64,1 0-449,-1 20-352,0-1-64,0 21-32,20-20-32,0 20-64,20-20 96,0 19 96,0-19 0,19-20 0,1 20 128,-1-20 128,1 0 0,21-20 65,-22 20-1,1-20 321,-20 1-97,-1-1-63,1-20-129,-20 20 32,-20-19-288,-19 18 97,-1 2 95,-19-1-256,-2 0-64,2 20-353,-1 0-1120,-19 0-2211</inkml:trace>
  <inkml:trace contextRef="#ctx0" brushRef="#br2" timeOffset="105">15105 9299 3299,'-39'20'6758,"19"-20"-6310,20 0 1,0 0 640,0 0 384,0 0-512,20 0-673,0-20-31,-1 20-97,1 0 0,0 0 192,0 20-127,19-20-161,1 0 128,-19 0-160,19 0 0,-1 0 32,1 0-64,-1 0 32,1 0-64,-20 0 64,19 0-32,21 0 0,-21 0 32,22 0-32,-2 0 96,20-20-64,1 20-32,20 0 0,-1-20 32,0 20 0,0-19 0,0 19 128,21-20 193,-21 20-97,0 0-192,0-20-64,1 20 0,-1 0 32,0 0-64,0 0 32,1 0-32,-1 0 0,-20 0 32,20 0 32,0 0-64,-20 0 96,21 0-32,-20 0 0,19 0-32,-20 0 32,1 0 32,-1 0-128,20 0 96,-20 0-32,2 0-32,-2 0 64,20-20-32,-20 20 32,0 0-32,2 0 0,-2 0 64,0 0 32,0 0 64,0 0-63,-19 0-33,19 0-96,0 0 32,2 0 0,-2 0 64,20 0-32,-20 0-32,0 0 0,21 0 160,-21 0-64,20 0 128,-18 0-64,18 0 32,0 0-95,-20 0-97,20 20 32,1-20-32,19 0 0,-20 0 0,21 0 0,-21 20 0,20-20 32,-20 0 64,1 0 224,-1 0-128,0 0-32,-20 0-96,0 0-32,-18 0-64,-2 20-160,-19-20-544,-22 0-418,3 19-447,-21-19-577,0 20-449,-21-20-191,-17 20-1602</inkml:trace>
  <inkml:trace contextRef="#ctx0" brushRef="#br2" timeOffset="106">9587 9578 6342,'-20'0'1473,"20"0"-384,-20 0 577,20 0-129,0 0 129,0 0-513,-20 0-385,20-20-95,0 20-257,0 0 129,0 0-129,0 0-224,20 0 385,-20 0 64,20 0-161,0 20-128,0-20-63,19 0-33,-19 20-96,21-20 0,-3 0-160,3 0 0,-21 19 0,-1-19-192,1 0-192,-20 0-321,0 0-224,0 0-224,0 0-288,0 0-1570,-20 0-1730</inkml:trace>
  <inkml:trace contextRef="#ctx0" brushRef="#br2" timeOffset="107">9666 9458 2306,'0'0'3395,"0"0"-416,0 0-769,0 0-513,0-19-159,0 19-289,0 0-640,0 0-193,0 0 0,21 0 129,-1 0-65,-2 0 1,23 0 63,-1 0-223,-1 0-129,-19 19-128,20-19 0,-21 0-96,1 0-32,0 0-481,-20 20-287,0-20-225,0 0-673,0 0-1889,-20 0-7560</inkml:trace>
  <inkml:trace contextRef="#ctx0" brushRef="#br2" timeOffset="108">9687 9458 7527,'-21'0'256,"21"0"1345,0 0 609,0 0-224,0 0-768,0 0-610,0 0 97,21 0 160,-1 20-257,-2-20-159,2 0-257,1 20-128,-1-1-32,19-19-32,-19 0-160,0 21-513,0-21-576,-20 0-1378,0 0-3138</inkml:trace>
  <inkml:trace contextRef="#ctx0" brushRef="#br2" timeOffset="109">11691 10293 13612,'-20'20'2371,"20"-20"-930,0 0-384,20 0-480,-20 0 95,40 0-127,-1 0-353,1 0-96,-1 0-64,2-20-64,-1 20 32,-22 0-288,3 0-257,-1 0-320,-20 0-256,0 0-352,0 0-929,0 20-2307</inkml:trace>
  <inkml:trace contextRef="#ctx0" brushRef="#br2" timeOffset="110">12307 9995 12684,'0'-20'1601,"-21"20"-1345,21 0 321,0 0 127,0 0-287,0 0-65,21 20 129,-21 0-1,20 20 225,-20-1 64,0 1-481,20 19-64,-20 1-32,0-20-128,0 0-64,19-1 32,-19 1-128,0-20-160,20 20-353,-20-20-320,20-20-800,0 19-2339,-20-19-7655</inkml:trace>
  <inkml:trace contextRef="#ctx0" brushRef="#br2" timeOffset="111">12645 10353 12523,'0'0'833,"0"0"-929,0 0 416,-21 19-192,21 2 33,0-2 351,0 1-192,0 20 161,0-20-33,21-1-223,17 2-33,-18-2 64,21-19 224,-23 0 193,23 0-193,-21-19-31,0-2-65,-20 2 129,0-21-65,0 20 33,-20 0-193,-20 1-320,1-2-160,19 21-225,-21-19-576,21 19-896,2 19-1635,18-19-3586</inkml:trace>
  <inkml:trace contextRef="#ctx0" brushRef="#br2" timeOffset="112">13080 10372 11755,'-18'0'1793,"18"0"-1280,-21 0 1088,1 0-512,0 21-256,0-2-577,1 1-31,-1 0-193,20 20 0,0-21-32,20 2-96,19-2 32,-19 1 64,21-20 64,-3 0 0,-17-20 32,19 1 0,-22-2 192,-18 2-96,0-1 65,0 0-354,0 0 65,-18 20-416,18 0 64,0 20-225,-20 0 353,20 0 96,20 20-193,-2 20 289,3-21 128,19 21 0,-20-21-64,-1 1 32,-19 0 193,20-20 159,-40 19 321,1-19 288,-1-20 192,-20 20-32,1-20-256,-22 0-513,2-20-448,19 20-64,1-20-545,-1 0-704,20 1-609,0-1-1858</inkml:trace>
  <inkml:trace contextRef="#ctx0" brushRef="#br2" timeOffset="113">13418 9916 4548,'0'0'9321,"0"19"-9225,20 21 288,-20 20 257,0-1 191,0 21-95,21-20-320,-21 19-225,0 1-96,0-21 0,0-19 32,0 0 64,0-21 257,0 1 63,0-20 193,0 0 64,0-20-609,0 1-96,0-21-160,18 20-64,2-20-289,0 1 33,1 18 256,-1 21 160,-2-19 96,2 38-32,-20-19 32,0 21-32,21 18 32,-21-19-32,0 20-128,20 0-352,-20-21-1090,20 22-1088,0-41-3652</inkml:trace>
  <inkml:trace contextRef="#ctx0" brushRef="#br2" timeOffset="114">13876 10393 14125,'-21'0'1697,"1"0"-1889,20 19 449,-20 1 127,20 0 160,0 20-191,0 0-257,20-21-32,0 22 0,19-22-64,1 1 32,1-20-64,-2 0 96,-19 0 96,20 0 193,-21-20-33,1 1 64,-20-2 97,0 1-33,-20 1-288,-19-2-384,19 2 32,-39-1-128,18 20 127,21 0-63,-18 0-128,17 0 256,1 20 96,20-1 64,20-19 160,1 21-64,-3-2-96,22-19 64,-19 0-128,17 0-128,3 0-128,-1 0-609,-21 0-1345,1 0-3524</inkml:trace>
  <inkml:trace contextRef="#ctx0" brushRef="#br2" timeOffset="115">14252 9955 16047,'-20'40'480,"0"-20"-416,0 39 1153,1-18 321,19 18-193,-20 1-640,20-1-385,0 1-128,0-1-64,20 1-352,19-21-160,-19-18-289,20 18-64,-1-39-416,-19 21-416,1-42-1858,-1 21-4965</inkml:trace>
  <inkml:trace contextRef="#ctx0" brushRef="#br2" timeOffset="116">14410 10333 12139,'0'0'3427,"0"20"-2818,21-1 31,-1 21 353,20-20-416,-21 0-449,21 0-320,0 0-321,-1-20-95,1 0-353,-20 0-1089,-1 0-1858,-19-20-1697</inkml:trace>
  <inkml:trace contextRef="#ctx0" brushRef="#br2" timeOffset="117">14669 10412 8680,'-40'20'2914,"20"-20"-832,1 20-352,-1 20-737,0-21-641,0 2-384,0-2-1153,20 1-1345,20 1-1250,-20-21-4580</inkml:trace>
  <inkml:trace contextRef="#ctx0" brushRef="#br2" timeOffset="118">14789 10134 14765,'59'59'1154,"-19"-18"-33,-21 18 480,21-19 321,-20 20-417,-20-21-1120,20 21-193,-20-20-192,-20-1-160,0 1-481,0-20-544,0 19-513,1-39-1280,-1 21-8169</inkml:trace>
  <inkml:trace contextRef="#ctx0" brushRef="#br2" timeOffset="119">15542 10452 12491,'-20'0'1602,"20"-20"-1026,0 20 417,0 0 513,20-20-257,0 20-128,21 0-320,18-19-97,20 19-255,0 0 95,1 0-255,20 0-97,-1 0-64,0 0-96,-20 0-128,0 0-192,-39-21-513,-1 21-544,-39 0-513,0 0-1345,-18 0-3620</inkml:trace>
  <inkml:trace contextRef="#ctx0" brushRef="#br2" timeOffset="120">15860 10214 10634,'20'0'1409,"-20"-21"-1505,0 21 96,0 21 64,-20-21 32,-20 20-32,1-1 32,-22 21 353,3-20 992,-1 20 0,18-21-95,1 2-354,1-2-511,39 21-385,0-20 160,20 0-64,19-1 1,22 21-65,-2-20-64,20 1-256,0 18-193,1-19-544,-21-1-2049,0 2-4934</inkml:trace>
  <inkml:trace contextRef="#ctx0" brushRef="#br2" timeOffset="121">10679 4331 1729,'0'0'609,"0"-19"159,-20 19-223,20-21 1249,0 21 1217,0 0-257,0 0-992,0 0-353,0 0-384,0 0-128,0 0-96,0 0-353,0 21-128,20-2 33,-20 2-129,0 18 0,0 1-32,0 19-192,0-19 64,0 39-64,0-19 32,0 0 65,20 19-97,-20-19 96,0 0 0,0-1 64,0 1-224,0-20-32,0 20 192,20-21-96,-20 1 64,0 0 32,0-21-160,0 22 32,0-22 64,19 1 32,-19-1-96,0 2 96,0-21-64,20 0-64,-20 20 32,0-20 160,20 0-160,-20-20 192,20 20-96,0 0-64,-1 0 0,21-21 32,-20 21-96,0 0 128,-1 21 0,21-21-192,1 0 160,-3 0 32,23 0-64,-22 0-64,21 0 128,-1 0-96,2 0 64,-23 0-64,23 0 64,-22 20-32,21-20-32,-1 0 128,-19 0-160,19 20 32,0-20 0,1 0 64,-1 0 0,2 0-32,-2 0-64,1 0 64,-1 0 32,20-20 0,-18 20 32,-23 0 96,23 0-95,-2 20-33,-19-20-64,19 0 64,-19 0-96,19 0 64,0 0-33,-19 0-31,19 0 128,2 0-31,-2 0-33,-19 0 0,19 0 0,1 0 96,20-20-96,-22 20 0,3 0-64,-2 0 128,1 0-32,19 0-96,-20 0 0,2 0 128,18 0-161,0-20 65,-19 20-96,19 0 192,-20 0-32,2 0-32,18 0 0,-20 0 0,20 0 0,-19 0 32,19 0-32,-20 0-32,22 0 32,-22 0-64,20 0 128,-19 0-96,-1-21 128,20 21-160,-18 0 32,-2 0 64,20 0-32,-19 0 64,-1 0-96,20 0 32,-18 0-32,-2 0 64,1 0-64,-1 0 32,-19 0 64,19 0-128,2 0 64,-23 0 0,3 0 0,-21 0 64,19 0-160,-19 0 192,-20 0-63,20 0-33,-20 0 96,20-19 32,-20 19-64,0-20 32,0 20-128,0-19 64,-20-1 0,20-1-64,-20 2 0,20-1 128,-20 0-64,20-20-32,-21 1-64,3-1 224,18 0-224,-20-20 32,20 21-160,0-41-225,0 21 706,-20-21-353,20 20 32,0-20 96,0 21 160,0-1 0,0 21-192,0-1-64,-21 0 32,21 0-160,0 0 128,0 21-160,0-21 192,0 20-32,0 0 64,0 20-32,-20-20 64,20 20-32,0 0 64,-18-19-96,18 19 0,-21 0-32,-19 19-32,1-19 64,-1 0 0,0 20-64,-19-20-160,0 0-65,-2 0 97,-18 0 128,0 0 32,-1 0 32,-19 0 0,-1 0-64,1 20 96,-19-20-32,19 20 32,-20-20-64,-1 20 64,21-20-32,-20 20-64,-1-20 224,21 19-256,-20-19 128,19 0 256,-19 0-160,20 21 33,-19-21 63,19 0-160,0 0 64,-1 0-64,1 0 64,19 0-96,-20 19-32,1-19 64,0 0 32,20 0 225,-41 0-65,21 0 128,0-19-128,0 19 33,0 0-289,-21 0 96,21 0-96,0 0 32,-21 0-64,21 19 128,-19-19-160,18 21 64,-18-21-32,18 0-64,1 19-257,19 1-159,-20-20-161,1 20-95,20 0-97,-20 0-1121,20 0-4837</inkml:trace>
  <inkml:trace contextRef="#ctx0" brushRef="#br2" timeOffset="122">17131 5365 6309,'-40'0'641,"20"0"-609,0 0-64,1 19 448,19-19 1474,0 0 384,0 0-768,0 0-673,19 0 224,1 0-64,20 0-385,19 0-159,1 0-193,40 0-160,-1 0-64,39 0 0,22 0 64,18 0-128,-20 0 128,22 0 64,-2 0-32,0 0 1,1 0-162,-40 0 66,-19 0-33,-41 0-353,-39 0-95,-1 0-321,-39 0-865,0 0-3394</inkml:trace>
  <inkml:trace contextRef="#ctx0" brushRef="#br1" timeOffset="123">1586 11565 15438,'-79'20'1025,"40"-20"-929,19 20 64,20-20 577,0 0 384,0 20-384,39-20-321,21 20-352,-1-20 96,20 0-64,2 0-160,-2-20-32,0 20-544,-20-20-289,-19 20-833,-20-20-1441,1 20-1409,-21 0-2339</inkml:trace>
  <inkml:trace contextRef="#ctx0" brushRef="#br1" timeOffset="124">1964 11605 7238,'-40'59'961,"20"-19"-865,0 0 0,1 19-320,19-19-897,0 19-961,0-19 1538,0 20 896,-20-20 993,20-20 321,-20-1-1090,20 1 225,-20 0 737,-1-20-513,-17 0 64,18 0 576,-21 0 289,23-20-1025,-3 20-769,21 0-256,0-20 128,21 20-32,17 0-32,3 0-32,-3 0-352,23 0-866,-2 0-1088,1 0-1185,19 0-1058</inkml:trace>
  <inkml:trace contextRef="#ctx0" brushRef="#br1" timeOffset="125">2440 11724 11146,'0'-99'513,"0"59"-129,-20 0 2018,-19 21-960,19 19-353,0 0-449,0 19-448,-19 1 129,19 40 31,20-1 0,-20 1-352,40-1 32,-20 21-128,20-21 96,-1-19-480,1 20-193,0-40-64,0 19-928,-20-19-1378,0-20-4164</inkml:trace>
  <inkml:trace contextRef="#ctx0" brushRef="#br1" timeOffset="126">2183 11843 18097,'18'0'-641,"3"20"897,-1-20 225,20 0 287,-1 0-383,1 0-353,-1 0-545,21 0-1024,-21 0-3716</inkml:trace>
  <inkml:trace contextRef="#ctx0" brushRef="#br1" timeOffset="127">2916 11724 4067,'-18'40'10602,"18"-21"-10826,-21 1 320,21 20 257,0 0-193,21 0-96,-21-2-192,38-17-129,-18-1 193,39 0-32,-18-40 192,-1 20-128,-1-20 64,1-20 64,-20 21 65,-1-21 255,-19 20 129,0 0-385,0 0-513,0 20 225,0 0-192,0 20-161,0 20 193,0 0 160,20 19 96,0 1 0,0-1 64,0 1-32,-1-1 64,1-19 128,-20 0 545,20-21 192,-20-19 352,-20 20 160,20 1-223,-20-21-257,-19 19-705,19-19-320,-20 0-1185,1-19-513,-1-2-2626</inkml:trace>
  <inkml:trace contextRef="#ctx0" brushRef="#br1" timeOffset="128">3552 11744 18641,'20'0'641,"0"0"-321,-1 0 1410,21 0-962,-20 0-704,0 0-352,-1 0-1057,1 0-1185,0 0-2211</inkml:trace>
  <inkml:trace contextRef="#ctx0" brushRef="#br1" timeOffset="129">3611 11823 16335,'0'40'160,"0"-20"545,20-20 672,0 19-512,20-19-769,-1 0-897,1 21-1217,1-21-3171</inkml:trace>
  <inkml:trace contextRef="#ctx0" brushRef="#br1" timeOffset="130">4108 11704 16751,'-20'20'801,"0"0"-897,0 19 673,0 1-1,20 0-320,0-1-160,20 1-128,0 0-288,0-20 0,39 0 192,-19-20 160,-1 0 64,22-20 192,-23 0 96,-17-20 257,-1 21 128,0-21-161,-20 0-576,-20 0 257,-21 1-289,3-1-64,-3 20 64,-18 0-161,19 0-95,1 20 96,-1 0 96,20 0-641,20 0-1152,20 0-2403,0-19-5221</inkml:trace>
  <inkml:trace contextRef="#ctx0" brushRef="#br1" timeOffset="131">4544 11505 12940,'0'0'5125,"0"21"-4997,0-21-96,20 19-160,-20 1-1154,0 0-5284</inkml:trace>
  <inkml:trace contextRef="#ctx0" brushRef="#br1" timeOffset="132">4663 11883 18801,'0'40'609,"0"-40"640,0 0 192,0 0-1505,0 0-1313,21 0-1281,-21 0-5094</inkml:trace>
  <inkml:trace contextRef="#ctx0" brushRef="#br1" timeOffset="133">6271 6696 7366,'-18'-19'2915,"-3"19"-1986,1-21-128,-20 21-545,1 21 0,-21-21 65,1 19-257,-2 21-64,2-20 32,0 0 0,-1 0 0,21 0-32,-1 0 32,20-1 32,0-19 32,20 0-64,0 0 0,0 20 833,20-20-32,0 20-577,0 0-128,0 20 64,-20-1 0,0 1-96,0 0-96,0 19 0,-20 1-32,0 0-64,20-1-32,-20 1 96,20-1 0,0-19 64,0-1-32,20 2 32,-20-22 32,0 2 32,20-21-32,0 0 1,-1 19-1,1-19 0,20 0 0,-1 0-128,-19 0 64,41 19-32,-23-19-97,3 21-255,-2-21-192,21 0-193,-21 0 64,21 0 257,-19 0 288,-3-21 192,3 2 352,-3 19 513,-17-19 352,-21-2-192,0 2-128,0 19-32,-21-21-32,21 1-417,-18 20-352,-2-19-32,20-1-96,0 0 64,0 0-96,0-20 96,0 1 32,0-21-64,20 1-32,-20-20 0,0 18 96,0-38-64,-20 20-96,20 19 160,-21 1 160,21 19 289,0 1-97,-20 39-31,20-21-385,-20 21-705,2 21-1473,18-2-4196</inkml:trace>
  <inkml:trace contextRef="#ctx0" brushRef="#br1" timeOffset="134">5736 11526 8872,'19'-40'608,"-19"0"225,0 19 833,0 2 63,-19-1 65,-1 0-417,0 20-704,-20 20-289,1 19-127,-22 1-129,23 21-128,-3 18-32,3 0 32,-3 1 288,21 19-288,20-39 64,40-1-64,-19-19-32,38 0 0,-1-21 128,3 1-320,-2-20-192,20-20-225,1 1-576,-21-21-1890,0 20-3844</inkml:trace>
  <inkml:trace contextRef="#ctx0" brushRef="#br1" timeOffset="135">6053 11823 10762,'-59'60'2146,"18"-41"-1506,23 21 321,18 0 96,0 0-320,18-20-449,23 0-128,18-1 65,1-19 255,-21-19-64,21-1 1,-1 0 95,-19 0 225,1-21-321,-41 22 161,-20-21 448,-1 21-256,-37-1-545,17 0-64,-19 0-160,21 20-96,-1 0-224,1 20-705,39-20-353,0 20-127,19-20-353,21 20-704,0-20-1762,39 0-3396</inkml:trace>
  <inkml:trace contextRef="#ctx0" brushRef="#br1" timeOffset="136">6451 11823 10986,'19'0'3459,"-38"0"-1441,-21 0-448,20 0-481,-19 20-673,19 0-320,-1-20-96,21 20-288,21-1 512,-1 2-224,-2 17-64,23-38 96,-21 21-96,19-1 128,-19 0-64,-20 0 32,0-20 32,0 20 128,0-20-96,0 19-96,-20-19-416,1 0-705,19-19-833,-20 19-2498</inkml:trace>
  <inkml:trace contextRef="#ctx0" brushRef="#br1" timeOffset="137">6550 11823 7302,'79'0'8232,"-59"0"-8008,19 20 673,1-20 577,-19 20-97,17-20-929,3 0-576,-21 0 192,-2 0-384,3 0-513,-21 0-1313,0-20-2146,0 0-5445</inkml:trace>
  <inkml:trace contextRef="#ctx0" brushRef="#br1" timeOffset="138">6767 11585 14733,'0'99'897,"0"-39"256,20 39 673,-20-19 576,21-1-1441,-1 0-929,-20-19-993,20-20-1024,-20-1-738,0-19-6630</inkml:trace>
  <inkml:trace contextRef="#ctx0" brushRef="#br1" timeOffset="139">7502 11346 1825,'-20'-59'8520,"1"59"-5861,-21 0-994,20 19-287,0 41-161,-19-1-352,19 21-225,0 20-63,20-21-481,0 20-160,20-19 96,0-20 0,0-1-256,19-19-225,1 0-640,19-1-929,-19-39-2818</inkml:trace>
  <inkml:trace contextRef="#ctx0" brushRef="#br1" timeOffset="140">7741 11386 15054,'0'100'96,"0"-41"-96,0 21 384,20 19 1250,-20-20-641,0 1-705,0-21-448,19 1 256,-19-20-32,20-20 384,-20-20-159,0 0 255,0-20-384,20-20-128,-20-1-160,20 3-32,0-2-192,0 0-257,-1 0 833,1 40-224,0 0 193,0 0 191,1 20-128,-21 20-96,0-1-160,0 1 0,0 20-384,0-20-1025,18-1-1666,2-19-3716</inkml:trace>
  <inkml:trace contextRef="#ctx0" brushRef="#br1" timeOffset="141">8178 11883 11178,'-60'40'5413,"39"-2"-5125,3 3 417,18 19 384,18-21-320,3 1-449,39-20-192,-1 0-128,0-20-32,21-20 64,-21 0 64,0-20-64,-18 20 33,-21-19 31,-20-1-64,-20 20 32,-21-20-256,3 21-97,-23-2-255,-18 21 255,20-19 193,19 19 0,1 19 0,19 2 160,0-2 0,40 0 161,-20 2 287,39-1-96,1 0-191,19 0-129,-19-20-32,19 20 64,-19-20-224,1 0-192,-23 0-737,2 0-1442,-20-20-5188</inkml:trace>
  <inkml:trace contextRef="#ctx0" brushRef="#br1" timeOffset="142">8575 11306 14285,'39'0'384,"-39"40"97,20 0 608,0 39-64,-20 1 64,0 0-64,0 19-513,0-20-544,0 1 192,0-21-288,20 1-224,19-20-769,1-1-641,1-39-1569,-3 0-5894</inkml:trace>
  <inkml:trace contextRef="#ctx0" brushRef="#br1" timeOffset="143">8911 11664 15182,'0'60'352,"0"-40"-224,41 39 417,-21-39 352,19 20-481,1-1-512,19-18-673,-19-21-96,0 0-384,-1 0-1537,-19 0-3300</inkml:trace>
  <inkml:trace contextRef="#ctx0" brushRef="#br1" timeOffset="144">9110 11724 12812,'-39'79'160,"19"-19"-32,0-21 448,20 1-544,0 0-640,0-20-1410,20-20-1057,0 0-3043</inkml:trace>
  <inkml:trace contextRef="#ctx0" brushRef="#br1" timeOffset="145">9249 11406 15214,'41'59'1345,"-3"-19"-416,3 20 416,-3 0 33,3-1-129,-21 1-1025,0-1-192,0-19-352,-20 19 512,0-19-801,-20 0-768,0 0-705,0 0-2690</inkml:trace>
  <inkml:trace contextRef="#ctx0" brushRef="#br1" timeOffset="146">9646 11961 15790,'0'61'513,"-20"-21"-385,20-1 865,-39 1-577,19-20-448,0 19-1345,0-19-3107</inkml:trace>
  <inkml:trace contextRef="#ctx0" brushRef="#br1" timeOffset="147">9924 11783 13228,'-19'-19'1313,"-1"19"-512,20 0-192,0 19-577,0 21 96,0 0 160,20-1-192,-20 1 0,39 0 0,-19 0-64,20-20 128,-21-20 129,21 0 127,1 0 1,-23-20 31,2 0 0,0 0-63,-20-20 127,0 0-127,0 21-385,0-21-193,-20 40-351,20 0-257,0 0 0,0 40 481,0 19 64,20 1 0,1 0 192,-1-1-1,-20 20 130,18 1-1,-18-21 192,0-19 320,-18 0 257,18-21 288,-20 22 96,-21-21-384,21 20-641,-19-40-192,-1 19-576,-19-19-1,19-19-159,1-2 31,-1 2-833,20-21-1024,0-20-2339,1 0-5539</inkml:trace>
  <inkml:trace contextRef="#ctx0" brushRef="#br1" timeOffset="148">10242 11366 14862,'-39'-20'2850,"39"20"-2401,18 20-481,23 20 961,18 19 416,-19 2-96,20 18-512,-1 0-161,-18 1-287,-3-1 223,-17 20-352,-21-19-32,0-21-256,-21 21 96,1-41-256,2 1-97,-3 0-255,-19-20-545,20-1-1025,20-19-2082</inkml:trace>
  <inkml:trace contextRef="#ctx0" brushRef="#br1" timeOffset="149">10936 11803 1953,'0'20'13966,"20"-20"-13390,0 0 1058,1 0 320,-1 0-705,18 0-449,3 0-575,-2 0-65,1-20-256,-20 20-1410,0 0-1344,-20 0-4742</inkml:trace>
  <inkml:trace contextRef="#ctx0" brushRef="#br1" timeOffset="150">11017 11942 14830,'0'40'1793,"18"-40"-960,23 20 865,-1-20-193,19 0-416,-19 0-1185,-1 0-256,1 0-1122,-40 0-1473,20 0-13164</inkml:trace>
  <inkml:trace contextRef="#ctx0" brushRef="#br1" timeOffset="151">9567 8207 4676,'0'0'1249,"0"0"-320,0 0-192,0 0 416,-20 0 224,20-21-256,0 21-256,0 0 0,0 0-64,-20 0-65,20 0-319,0 21-289,-19-21 0,-1 19-96,0 21 0,-20-20-64,19 20-32,3 20 32,-22-21-128,19 41 64,-17-21-1,17 21-31,1-1-32,20 20-160,0-19-289,0-1 1,41 1-129,-23-1 385,23-19 224,17-20 128,-17-1 32,38-19 96,1-20-64,0 0 128,-1-39 32,0-1-64,-19 0-160,19-19 32,-40-21 97,21 20 511,-39-19 225,-3-1-160,-18 1-385,-39 20 32,19-21 1,-39 0 351,-1 1 193,1 39-160,-20-20-257,18 21-63,3 19-289,17 20-256,-18 0 64,39 0-385,0 0-159,0 20-321,20 0-1698,20-1-5316</inkml:trace>
  <inkml:trace contextRef="#ctx0" brushRef="#br1" timeOffset="152">10122 9140 9801,'-18'0'1729,"18"0"-800,-21 0 481,21 0 63,0 0-32,0 0-704,0 0-128,21 20-65,17 0-159,3 0-1,-3 0-32,23 20 33,-2-1-65,21-19 64,-1 20-288,-20-20 161,20-1-193,-18 1 0,-2 1 0,1-21 32,-21 0-192,-39 0-192,20 0-705,-20 0-673,0 0-1569,-20 0-4452</inkml:trace>
  <inkml:trace contextRef="#ctx0" brushRef="#br1" timeOffset="153">11155 9418 11883,'0'0'2146,"20"0"-1506,0 0 1282,0 0-577,0 0-159,19 0-546,1 0-512,-19 0-224,17 0-384,-18 0-353,1 0-1345,-21 0-2338,0 0-2915</inkml:trace>
  <inkml:trace contextRef="#ctx0" brushRef="#br1" timeOffset="154">11294 9538 7879,'59'0'1954,"-39"0"-1057,0 0 1024,1 0-447,-1 0-257,-2 0-1121,-18-21-320,21 21-1346,-21 0-3042</inkml:trace>
  <inkml:trace contextRef="#ctx0" brushRef="#br1" timeOffset="155">11849 9339 10890,'0'-20'3908,"0"20"-3844,0 0 704,-18 0 97,-3 0-384,1 0-353,0 20-128,0 20 32,1-21-64,19 22 64,0-22-96,19 21-32,1 0-1,0-20-95,21 0 32,-3 0 32,3-1 128,-3-19 64,3 0 64,-1 0 257,-1-19 127,-19-1 1,0 0-129,-20 0-256,0-1 32,0-18-64,-20 19-96,0-20-64,1 1 96,-21 19-96,0-20 64,1 20-96,19 20 0,-21-20-1249,21 40-3332</inkml:trace>
  <inkml:trace contextRef="#ctx0" brushRef="#br1" timeOffset="156">15959 7829 5733,'0'0'1826,"0"-20"-321,0 20-736,-20 0 480,20-20 513,-20 20-705,1-20-609,-1 20-256,-20 0 32,1 0-95,-1 0 31,-1 0-64,-17 0-96,17 0 64,-18 20 64,-20 0-64,39-20-32,-19 20 96,-1 0 128,21-1-159,-2 21 127,1-20 32,22 20-160,-23 20-32,21-21-32,0 1 32,20 0-32,-19-1 0,19 21 0,-20-20 0,0 0 129,20-1-33,-20 1-32,0 19 0,20-18-32,0-2-32,0 1 64,0-1-96,0 22 0,20-22 32,0 1 32,-20 19 0,20-19 160,19 0 33,-19-1-129,0 1 128,21 0-96,-3 0-32,3-1-96,18-18 64,21-2-128,-21 21 0,20-20 64,0 0-128,20 0 128,-18-20 32,18 20-64,-20-20 0,21 0 0,-21 0 0,0 0-64,1-20-160,-21 20 128,0-20 0,-19 0 32,1 0 64,-2 0 32,-19 0 64,20 1 128,-21-21-32,1 0 97,0 0 95,0 1 128,0-1-95,-1-20-161,1-19-32,-20 19-96,20-19-63,-20 19-1,20-19 0,-20-1-96,-20 20 64,0-19 96,0 19 128,-19 1 64,-1 19-160,-19 0-63,19 0-33,-19 1-160,-2 18-65,22 21-191,-21-19-160,21 38-385,-1-19-641,20 41-672,1-22-2370</inkml:trace>
  <inkml:trace contextRef="#ctx0" brushRef="#br1" timeOffset="157">16714 9061 10409,'0'0'897,"0"0"-352,0 0 896,0 0 225,0 0-289,0 0-320,19 0-224,1 20-289,0-20-159,20 0-1,-1 19-160,22 2-160,18 18 32,0-19-32,20 20 0,0 19-31,0-19-1,21 0-64,-1 19 32,1-19 64,18 19-32,-19-18 32,0-21-64,-19 0 0,-42-1 32,3-19-32,-41 0 128,-20 0-577,-20-19-576,0 19-736,0-20-1538,-19 20-8905</inkml:trace>
  <inkml:trace contextRef="#ctx0" brushRef="#br1" timeOffset="158">18679 9617 16687,'-19'0'865,"19"0"352,0 0 129,19 0-257,1 0-321,20 0-640,-1 21 321,1-21-385,-20 0-128,19 0-256,-19 0-930,20 19-575,-40-19-994,21 0-2722</inkml:trace>
  <inkml:trace contextRef="#ctx0" brushRef="#br1" timeOffset="159">18778 9697 6181,'-39'20'6182,"39"0"-5829,0-20 447,0 20 930,20-20-32,-1 0-609,21 19-289,-20-19-319,19 0-353,1 0-416,-20 0-1026,19 0-1568,-19 0-4357</inkml:trace>
  <inkml:trace contextRef="#ctx0" brushRef="#br1" timeOffset="160">19393 9517 13805,'0'-19'1633,"0"19"-384,0 0 449,0 19-449,0 2 160,0 19-416,0 20-160,-20-21-256,40 21-193,-20-1-192,0 1-32,20 0-64,1-21 1,-1 1-322,0 0-639,-2-20-546,-18-1-896,21 1-1666</inkml:trace>
  <inkml:trace contextRef="#ctx0" brushRef="#br1" timeOffset="161">1209 8882 10730,'-40'0'1249,"21"0"-224,-1 0 544,0 0 417,0 20-256,0-20-705,20 0-513,-19 0-159,19 0-1,19 0 385,1 0-417,0 0-64,20 20-32,19-20-128,20 19-63,2-19 63,-2 21-96,0-21 32,-20 0-32,22 19-96,-43-19-321,23 0-255,-43 0-193,3 0-352,-1 0-2243,-40 0-8967</inkml:trace>
  <inkml:trace contextRef="#ctx0" brushRef="#br1" timeOffset="162">1428 8783 16047,'-20'0'-321,"20"0"321,0 20 705,20-20 256,0 19-417,19 1-351,1 0-65,0 0-160,19 0 96,0 19-64,2-18 64,-2-2-128,-19-19 128,-1 20-160,1 0 224,-40 0 448,0 0 1,-20 0 64,-19-1-1,-21 2-287,1-2-225,-2 21-160,2-20-705,0 20-1473,19-1-2595</inkml:trace>
  <inkml:trace contextRef="#ctx0" brushRef="#br1" timeOffset="163">17190 9100 6886,'0'0'993,"0"0"1313,0 0 321,-20 0-385,20 0-513,0 0-383,0 0-321,0 0-129,0 0-255,0 0-385,0 0-63,0 0-97,20 21 0,-20-21-32,20 0 0,0 0 64,19 19-32,-19-19 0,21 20 0,-3-20 96,3 0-63,18 0-33,-19 20 0,19-20-128,20 0 64,-19 0 32,20 0-32,-20 0 0,-1 0-64,0 0 32,1 0 0,-1 0-32,2 0 64,-2 0 96,-1 20-224,3-20 128,-2 0 0,1 0 0,-1 0-32,20 0 32,2 0 0,-2-20-64,0 20 64,0 0-96,20 0 64,-20 0 0,-18 0-160,18 0 128,-20 0-128,1 0 128,19 0-33,-18 0 130,18 0-97,0 0-1,0 0 98,20 0-33,0 0-32,1 0 64,-21 0-64,20 0 128,-18 0-224,-2 0 64,0 0 64,0 0-64,1-20 64,-21 20-96,41 0 96,-21 0-32,20 0 32,0 0 96,0 0-192,21-20 192,-41 20-128,20 0 160,-18 0-160,-23 0 32,22-19 0,-20 19-32,-1 19 0,0-19 0,1 0 0,-1 20 0,2-20-32,-2 0 64,-19 20-32,-20-20 32,-1 0-32,-19 0 96,0 0 96,0 0-128,-39-20-192,19 20 96,-21 0-64,3 0 0,-3 0-96,3 0-128,-23 0-1,21-20-63,-39 20-161,20 0 65,-40 0 160,20 0-33,-21 0-159,1 0 95,-20 0 33,-1 0 192,-19-19 96,1 19 128,-2 0-96,1 0 128,-19-21-128,18 21 128,-18 0-96,-2 21 32,2-21 0,19 0 96,21 19-96,-22-19 0,21 20 32,-21-20-64,23 20 32,-23-20 0,21 20-224,-1-20 512,1 0-160,20 20-128,-1-20 32,1 20 0,20-20 32,0 0-96,0 0 32,19 0-256,1 0 320,-2 0 256,2 0-256,19 0 32,1-20 1,-21 20-97,21 0 64,19 0-32,-20 0-32,1 0-32,19 0 32,-1 0-32,1 0 32,2 0 0,-2 0 0,20 20 32,0-20 0,-21 0 0,21 0 32,0 0 32,-20 0 96,20-20-64,0 20-32,0 0 0,0 0 32,0 0-31,0 0 95,20 0 192,21 0-384,-3 0 128,23-20 0,-2 20-96,20-20 0,20 20-64,21 0 96,19 0-64,19-20 0,2 20-32,-2 0 0,20 0 64,21 0-128,-1 20 64,21-20-64,-21 0 96,21 20 0,-1-20 0,-19 20-32,-1-20-160,-19 0 96,-20 0 64,-1 20 32,-18-20-256,-21 0 95,1 0 1,-21 20-128,-20-20 160,20 19 64,-20-19 64,0 20-64,21-20 32,-21 0 32,1 0 0,-1 0 160,0 0 96,-18 0 128,-2 0 1,0-20-1,-19 20-224,0 0 1,-40 0-65,0 0 32,0 0-224,-40-19-129,0 19 33,-19 0-96,0 0-449,-22 0 193,2-20 127,0 20 161,-20 0-320,-21-20-706,1 20 161,-19 0 256,-1-20 513,-40 20 352,-1-20 64,-37 20 289,-1-20 191,-41 20-320,22 0-224,-2 0 32,20 20-32,1-20 0,19 20-32,1 0 32,40-20 96,-2 20 193,22-20 159,-1 20-128,39-20 1,21 0-97,0 0-96,19 0-96,21 0 0,-1-20-32,20 20 64,-1 0-96,1 0 64,2 0-64,-3 0 96,21 0 0,0 0 128,0 0 97,0 0-1,0 0-64,0 0 193,21 0-225,-3 20 32,2-20-96,21 0-96,18 0-32,1 0 96,19 0-448,20 0 192,21 0-417,-1 0 65,19 0 63,22 0 193,38 0 64,1 0 160,19 0 192,1 0 32,18 0-64,-18 19 161,-1 1 127,1-20 0,-21 20-63,-40-20-193,-18 20 160,-21-20-32,-40 0 1,0 0-129,-38 0-32,-2 0 128,-19 0-416,-20 0 96,0 0-641,-39 0-896,-1 0-1058,-19 0-2402</inkml:trace>
  <inkml:trace contextRef="#ctx0" brushRef="#br1" timeOffset="164">9229 9458 1473,'-20'-19'1633,"1"19"-287,19 0-385,-20 0 96,20-21 352,0 21-128,0 0-352,0 0 64,-20 0 32,20 0 96,0 0-160,0 0-224,-20 0-257,20 21-64,0-21-127,0 19-97,0 1-128,0 0-32,0 20-32,0-20 32,0 0 32,0 0 32,0-1 64,0 2 1,20-2-33,20 1 0,-1-20-32,1 0 0,19 20-64,2-20 0,18 0 0,0 20-32,20-20 0,-20 0-64,21 0 32,-1 20 0,0-20-128,20 0-64,-19 0-65,-1 0-159,20 0-1,-20 0 65,1 0 96,-1 0 64,20 0-161,-20 0 33,1 20-32,-1-20-417,0 0 288,0 19 385,1-19 128,-1 0 0,0 0 64,0 0-64,0 0 96,-20 0-32,22 0 32,-2 0 65,1 0-1,-1 0 32,0 0 352,0-19 33,19 19 32,-19-20 63,-18 20-351,-2-20-225,-20 20 64,1 0-160,-1-20-32,2 20 64,-22 0-64,1 0 32,-20 0-32,19 20 64,1-20 0,-20 0 64,-1 0 0,1 0 0,0-20 192,0 20-96,-20 0-63,21 0 127,-21 0 320,18 0 65,-18 0 32,0 0-353,0 0 256,20-20-255,-20 20 31,0-20-32,20 20 33,-20-19-1,0-2-128,0 2-96,0-21-128,0-1-32,0 2-288,-20 0-1089,0-2-705,2 22-3716</inkml:trace>
  <inkml:trace contextRef="#ctx0" brushRef="#br1" timeOffset="165">20703 9558 8968,'20'0'1281,"-20"0"193,21 0 191,-21 0-544,0 0-32,20 0-352,-20 0-289,20 0-31,-20 20-65,18-20-288,-18 20 32,21-1-96,-21 2 128,20-2-224,-20 1 192,20 20-64,-20 0 129,0-1-1,0 1-32,0 19-128,0 1 0,0 0 0,-20-1 64,0 1-96,-19-1-32,19 21-32,-21-20 128,21 0 32,-19 19-64,-1-19 0,1 19 32,-21 1 192,1-1-32,-1 0-32,1 1-31,0 0-97,-2-20 64,2-1 96,-21 20 96,21-39-64,-20 19-64,0-19 33,18 0 63,-18-1-192,20 1-32,-21-19-32,21-2-64,-20 2-128,18-2-129,22-19-255,-1 20-353,20-20 64,0 0 32,20 0 97,0 0-385,0 0-1218,0 0-735,0 0-3108</inkml:trace>
  <inkml:trace contextRef="#ctx0" brushRef="#br1" timeOffset="166">19255 11227 13484,'-20'0'897,"20"0"-865,0 20 705,0 0 608,-20 0-576,20-1-545,-20 21-96,20 0 96,-20-1 225,1 1-161,19 0-64,0-19 97,0 18 95,0-19 193,19 0-33,21 0-95,0-20 31,19 0-96,0 0 193,-19 0-289,21 0-256,-22 0-192,1 0-544,-40 0-834,0 0-1344,0 0-5062</inkml:trace>
  <inkml:trace contextRef="#ctx0" brushRef="#br1" timeOffset="167">12148 12062 12107,'-20'19'1505,"0"-19"-384,0 0-512,40 0-96,0-19-1,19 19 0,1 0 1,1 0-193,18 0 257,0 0-225,-19 0-192,19 0-96,1 0-64,-21 0-192,1 0-192,-20 0-609,-20 0-865,0-20-3075</inkml:trace>
  <inkml:trace contextRef="#ctx0" brushRef="#br1" timeOffset="168">13041 11704 12139,'0'0'1249,"0"0"-1089,0 40 737,0-1-128,0 21-32,-20-1-97,20 21-352,0-20-255,-20 19 31,20 0-289,20-39-415,-20 20-930,20-21-1729,19-18-3876</inkml:trace>
  <inkml:trace contextRef="#ctx0" brushRef="#br1" timeOffset="169">13378 12101 14541,'-19'20'577,"-1"0"-545,0 0 352,0 19-256,20 1-64,-20 0-96,40-20-64,0 19-32,0-18 0,19-21 224,1 0 96,-20 0 385,1-21 95,-3 1-63,-18 1 32,0-21-97,0 20 33,-18 0-225,-3 0-256,1 1-96,0-1 0,20 0-128,0 20-32,0 0-481,20 0 353,21-20-128,-3 20 95,23 0 129,-23 0 128,23-20 128,-22 20 0,1 0 0,-40 0-96,0 20-32,0 0 96,-20 0-32,0 19 0,1 1 0,-1-20-32,20 20 64,-20-21-352,40 1 32,0 1 63,-1-21 129,21-21 96,0 1 96,-21 1 289,21-21 351,-20 20 33,-20-20-128,0 1-449,0 19-256,0 20 32,0 0-288,-20 0 95,20 20 161,0 19-32,0 1 64,0 20 0,20 0 64,1-1-32,-3-19 0,2 19-32,0-38 0,-20 18 160,0-19 96,21 20 545,-21-21 737,-21 1-161,1 0-320,-18-20-353,-3 20-511,1-20-161,1-20-128,-21 20-193,21-20-448,-1 0-223,-1 1-514,3-1-544,17 0-1089,21 0-6918</inkml:trace>
  <inkml:trace contextRef="#ctx0" brushRef="#br1" timeOffset="170">14331 11565 11370,'21'-20'2242,"-21"1"-1024,0 38 63,-21 1-641,1 20 225,0 19-32,1 41-160,19-1-129,0-1-127,0 3-129,0-2-224,19-40-64,1 21 128,21-41-96,-21 1-256,18-20-257,23 0-351,-22-1-706,1-19-1505,-20-19-5509</inkml:trace>
  <inkml:trace contextRef="#ctx0" brushRef="#br1" timeOffset="171">14708 11585 17392,'20'20'128,"-20"0"-64,0 39 321,20 1 159,-20 19 353,0 0-353,0 1-448,0 19 577,0-19-641,0-21 64,21 1-288,-21-21-384,0 2-289,20-22-449,-20 1-1632,0-20-6727</inkml:trace>
  <inkml:trace contextRef="#ctx0" brushRef="#br1" timeOffset="172">14987 12121 17936,'-20'20'929,"20"-20"-961,20 0 641,-1 0-321,21 0-128,0 0-32,-1 0-256,1-20-224,-19 20-481,-3 0-1281,2 0-4484</inkml:trace>
  <inkml:trace contextRef="#ctx0" brushRef="#br1" timeOffset="173">15384 11605 13356,'0'-20'609,"0"20"-481,20 40 320,-20-1 353,19 41-321,1-1 65,-20 21 32,20-1-1,-20 0-63,20-20-353,-20 1-160,0-21 96,0-19 32,0-20-96,0 0 96,0-20 417,0-20-129,20 0-192,-20-20-128,0 1-96,19-1 160,1 0-288,-20 1 32,20 19 96,0 0 192,1 20-160,-3 20 161,-18 0-33,20 19-64,-20-19-96,0 40 64,0-21-512,21 1-97,-21 0-480,0 0-801,0-20-1088,20 0-1699</inkml:trace>
  <inkml:trace contextRef="#ctx0" brushRef="#br1" timeOffset="174">15900 12181 12235,'0'-20'673,"0"20"192,-20 20 63,0 19-31,0 1-96,20 0 96,0-1-128,0 1-257,20 0-224,0 0-192,19-40 33,1 20-65,1-20 32,-3 0 32,23-20 0,-23-1-32,-17 2 32,-1-1-32,-20-19 32,-20-2-192,-19 22-224,-1-21-160,-21 20 159,22 0 225,-1 20 321,1 0-33,19 20-32,0 0-128,20 0 32,0 0 64,20-1-64,0 1-32,19 1-32,1-2-32,-1 1-192,1-20-512,1 0-738,-21 0-1505,-2-20-4420</inkml:trace>
  <inkml:trace contextRef="#ctx0" brushRef="#br1" timeOffset="175">16396 11664 16559,'-40'0'192,"20"0"-64,1 40 609,-1 0 256,0 19 64,20 1-416,0 0-257,-20 19 193,20 0-161,0-19-416,20-1 32,0-19-96,0 0-288,19-1 31,-19-19-511,0 1-418,1-21-1024,-3 0-2210,2-21-7654</inkml:trace>
  <inkml:trace contextRef="#ctx0" brushRef="#br1" timeOffset="176">16516 12081 8327,'0'-19'7592,"0"19"-6632,0 0 65,18 19 97,3 1-482,-1 20-320,0-20-95,19 19-193,-19-19-96,20 0-481,-1-20-800,-19 0-801,0 0-2531</inkml:trace>
  <inkml:trace contextRef="#ctx0" brushRef="#br1" timeOffset="177">16753 12022 9224,'-59'40'5253,"39"-21"-4965,-39 41 289,19-20 1313,-1 19-1186,23-19-768,-2-1-736,-1 2-546,42-22 193,-1-19-1121,-2 0-5669</inkml:trace>
  <inkml:trace contextRef="#ctx0" brushRef="#br1" timeOffset="178">16813 11724 12748,'39'40'2274,"-19"-1"-929,1 21 0,19 19 33,-1-19-418,1 0-127,-1-1-384,1-19 31,0-1-416,-40 1 32,19 0-32,-19-1-96,-19-19-288,19 1-449,-20-2-992,0 1-1186,20-20-7527</inkml:trace>
  <inkml:trace contextRef="#ctx0" brushRef="#br1" timeOffset="179">17170 11425 3651,'-20'-19'14734,"20"-1"-14254,0 20-255,20 20 832,0-1 32,20 2-641,-1 38-160,22 1 161,-2 20 63,0 19 161,1 0-449,-40-19-192,19 19 32,-19-40 96,0 21-192,-20-21 64,0 1-64,-20-21 128,-20 21-320,21-20-416,-21 0-962,0 0-1185,1 0-4932</inkml:trace>
  <inkml:trace contextRef="#ctx0" brushRef="#br1" timeOffset="180">12406 13015 4035,'-20'20'6022,"0"-20"-5349,1 0 95,19 0 161,-20 0 481,20 20-514,-20-20-607,20 0 127,0 0 129,20 0 63,0 0-63,19 0-321,1 0 417,-1 0-385,21 0-32,19 0-384,0-20 480,0 20-288,22 0 0,17-20 0,1 20-64,21-20 32,-2 20 64,22 0-64,-2-19 0,22 19 96,-2-20-32,0 20 65,21-20-129,-1 20 160,0 0-256,1-20-161,-1 20 546,1 0-321,-19 0 32,18 0 32,-20 0-32,1-21 32,-20 21-32,-1 0 128,-18 0 128,-22-19 0,1 19-224,-20 0 128,1 0 1,-1-20-65,-19 20-64,-21 0-64,0 0 32,-18 0-160,-1 0-65,-21 0-191,1 0 416,0 0-448,-20 0-353,-20 0-384,20 0-321,-20 0-576,-19 0-2722</inkml:trace>
  <inkml:trace contextRef="#ctx0" brushRef="#br1" timeOffset="181">9468 5405 14285,'-20'0'769,"20"0"-65,0 0-640,0 20 193,0 19-1,20 1-32,-20 0-192,20 19 32,-20 1-32,20 0 32,-1 20 353,1-22-65,-20 2 64,20 20-95,-20-21 31,20 21 0,-20-1-191,20-19-33,-20-1-32,19-18 64,-19 18-128,0-39 256,20 20-160,-20-21 193,20 1-97,-20 0 32,21 0 161,-1 0-97,-2-20-32,23 21 0,-21-21-192,19 0 1,1 19-65,0-19 32,-1 0-32,21 0 0,-1 0 32,0 0-32,22-19-32,-22 19 32,20 0-32,20 0 32,-18 0-64,-2 0 32,20 0 0,-20-21 0,20 21-32,0 0-64,1 0 64,-1 0 64,0 21-96,0-21 160,21 0-128,-21 19-32,0-19 128,0 19-64,21-19 0,-1 21 0,0-21 0,-1 19-64,2-19 160,-1 0-128,21 0 32,-23 0-64,23 0-32,-1 0 64,20 0 0,-20 0 32,-1 0 32,22-19-97,-21 19 130,19-21-65,-18 21-32,-2 0 32,2-19 32,-21 19-32,0 0-129,-1-19 65,-19 19-96,1-21 0,-1 21 160,0 0-32,0-20 32,-18 20 32,-22 0 32,1 0-192,-1-20 160,0 20-32,-39 0 128,20 0-224,-19 0 160,-3-20 0,-18 20-32,0 0 128,0 0 33,0-20-225,0 20 32,0-19 96,0-1-32,-18 0-32,18 0 0,0 0-32,0-19 0,0-2 0,0 2 0,0-21-160,18 0 96,2 1-33,-20-1 33,21 1-64,-21-21 224,0 1-224,0 20 160,0-1-32,0 0 64,20 20-64,-20-19 0,0 39 0,0-20 0,0 0 0,0 21-128,0-1 32,0 0-64,0-1 64,0 21 160,0-19-128,0 19 128,-20-20 0,20 20 160,0 0-160,-21 0-96,21 0-32,-20 20 32,2-20 32,-23 0 64,21 19-64,-19-19-128,-1 0 64,0 0-96,-19 0 128,0-19-32,-2 19-32,-18 0 96,0 0-32,-1 0-32,1-20 64,-21 20-161,21 0 65,-20 0 192,0 0-288,0 0 32,0 0 0,-1 0 64,1 0 160,-20 0-32,19 0-96,1 0 64,0 0 64,0 0 64,0 20-32,-1-20 0,1 0-192,0 0 96,0 0 0,-1 0-64,1 0 128,0 0-64,0 19 96,0-19-192,-1 0 192,-19 0-224,20 21 192,-21-21-64,1 20-32,20-20 96,-21 20-128,1-20 128,20 19-160,-19-19 192,-1 20-64,-1-20-32,1 20 96,-1-20 0,1 20 97,1-20-33,19 0 224,0 20-352,-21-20 32,21 0-96,0 0 96,0 0-64,0 20 64,-1-20-96,20 0 160,-19 0-64,19 0 33,1 0-162,20 0 1,-21 0-160,21 0-192,-20 0-65,18 0-223,2 0-449,-20 20-417,19-1-544,1 1-4420</inkml:trace>
  <inkml:trace contextRef="#ctx0" brushRef="#br1" timeOffset="182">2361 9398 13965,'-20'20'768,"20"-20"-832,0 0 225,0 0 575,0 0 417,0 0-256,0 0-416,0 0-257,0 0 320,0 0-31,0 0-97,20 0-127,-20 0 31,20 0-64,-1-20-64,21 20-96,-20 0 32,39-19-96,-18 19-128,18 0 160,1 0-160,-21-20 96,40 20 0,-19 0-32,19 0 128,0 0-96,21-20-32,-1 20 64,0 0 0,0-20-64,1 20 96,-1 0-31,0 0-66,20 0 1,-19 0 97,19 0-65,20-20 0,-19 20 0,-2 0 96,21 0-128,-19 0 160,19 0-224,-1 0 160,2-20-32,-2 20-32,1 0-32,1 0 64,-2 0-32,1 0 64,1 0-128,-22-19 128,1 19-64,0 0-32,1 19-32,-1-19 160,-20 0-96,0 0 0,1 0-32,-21 20 96,0-20-96,1 0 64,-21 0-32,0 20 0,-18-20-32,-1 0 0,-22 0-128,3 0-225,-21 0-608,0 0-608,-39 0-3460</inkml:trace>
  <inkml:trace contextRef="#ctx0" brushRef="#br1" timeOffset="183">19573 3974 12107,'0'0'705,"-20"0"-673,0 20 32,0-20-192,-1 0 160,-17 0 352,-3 0 449,1 0-193,1 0 33,-21 0 160,21 0-321,-21 0-416,-19-20-64,20 20-32,-41 0 64,21 0-64,-1 0-64,-19 0 128,-1 0-64,1 0 0,0 0 65,0 0-33,-21 0 0,2 0 32,-1 0-32,0 0 0,-1 0-64,1 0 64,0 0-32,1 0 0,-2 0 0,-19 0-32,19 0 96,-18 0-64,19 0 0,0 0-96,-1 0 96,-18 0-64,19 0 64,-21 0-32,1 0 32,1 0-32,-2 0 64,2 20-64,-21-20-33,19 0-127,2 0-96,-21 19 128,21-19 128,-22 0 32,22 0 0,-2 0 0,-18 20 96,-1-20-96,21 0 0,-22 0 0,20 21-32,-18-21 64,0 0-32,19 19 0,-1-19 32,-18 0-32,18 0 0,2 20-32,-1-20 64,-1 0-32,2 0 0,-1 0 64,19 0-64,-18 0 0,19 0 0,0 0 0,-1 0 0,-18 20 0,19-20 0,0 0 0,-1 0 0,1 19 0,-1-19 32,21 0-32,-19 0 32,18 0-64,21 0 64,-21 0 0,1 0-32,20 0 0,20 0 128,-21 0 0,21 0-96,-20 0-32,18 0 96,22 0-96,-1 0 0,1 0 0,-1 0-128,0 0 96,19 0 0,-17 0 64,18 0-32,-1 0 96,1 0 257,2 0 31,-3 0 65,21 21-65,-20-21-128,20 19-128,0-19-128,0 20 0,-20 0 0,20 0 0,0 20-32,0-21 0,0 21 32,-20 0 32,20 0-64,-19 20 64,19-1-64,-20 1 32,0-1 0,0 0 0,0 22-256,1-21 512,19 19-224,-20 0 128,20-19-96,-20 20-160,20-1 96,0 1 0,-20-2 32,20 2 32,0-20-64,0 19 0,-20-19 65,20 19-33,0-18 0,0-3-32,0 2 32,0 0 64,0-1 32,0-19-32,20 20 32,-20 0-96,20 0 32,-20-21-64,0 0 32,20 21-32,-20-40 0,20 20 0,-20-20-32,19 19 32,-19-19 32,20 0-32,-20 0 32,20 0 32,-20 1 32,20-2-96,0 0 64,-20-19-64,19 21 32,21-21-32,-20 0 0,1 19 32,-3-19-32,23 0 32,-1 0 65,-1 21-161,1-21 64,19 0 32,1 0 0,19 0-64,-20 0 128,22 0-224,-2 0 95,20 0 66,-20 0-1,41 0-32,-21 0-32,0 0 96,0 0-96,1 0 128,19 19-160,0-19 128,-20 0-160,39 0 160,-18 0-32,-1 0-64,21 0 64,-22 0 0,21 0-32,1 0-32,-2 20 32,-19-20-32,21 0 96,-2 0-96,1 0 64,1 0 0,-2 0 0,1 20-64,1-20 32,-2 0-96,1 0 96,-1 0 64,22 20-128,-21-20 128,-1 0-64,2 0 32,-2 0-32,1 20 0,-19-20 64,19 0-96,-1 0 96,2 20-64,-2-20 0,1 0 128,-19 0-224,19 0 128,-21 0-32,22 0-32,-21 0 96,19 0-96,1 0 32,-19 0 32,-1 0 0,19 0-32,-18 0 256,-1 0-64,0-20-128,1 20-32,-1 0 97,-1-20-161,1 20 32,1-20 32,-1 20-64,-20 0 64,21-20-64,-1 20-1,-1-20-191,-19 20 545,0 0-321,0-19 0,-18 19 32,18 0-32,1 0 32,-21-21-32,20 21 64,-20-19-32,20 19-64,-20-21-64,20 21 192,-18 0-192,-22-19 160,0 19-64,1 0 0,-21 0 96,1 0-128,1-19 64,-3 19-32,-17 0 64,19 0-32,-20-21 32,-1 21 64,1-20-32,0 20-32,-20-20 32,20 20-64,-20-20-32,20 20-64,-20-20 0,19 1 0,1 19-160,-20-20 96,20 0 128,-20 0 32,20 20 64,-20-20-160,0 0 128,20 1 0,-20-1 64,0-1 0,0 2-160,0-1 64,0 0-96,0 1 96,0-22-160,0 22 192,0-21-160,0 20 128,0-20 32,0 20 64,-20-20-160,20 1 224,0-21-160,0 21 129,0-21-97,0 1-32,0-1 32,0 0-64,0-19 0,0-1 0,0 1 32,0-1 32,0 1-64,-20-21 96,20 1-64,0 19 64,0-19-448,0 0 1313,-20 18-513,20-18-32,0 20-31,-20 0-161,1-1-160,19 0 0,-20 1-192,20 20-192,-20-21-65,0 20 33,20 21-385,-20-1-704,-19 0-1025,19 40-4261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22-08-27T03:51:56.5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5121 4352 1729,'0'0'5221,"18"0"-4580,-18 0 704,21 0-32,-21 0 65,20 0 95,0 0-608,-20 0-545,20 0-128,-1-21-32,-19 21 65,20 0 63,0 0 0,-20 0-160,20 0 0,0 0 33,-1 0 31,21 0 0,-20-19-64,21 19-64,-23 0 32,2 0-96,21 0 0,-21 0 0,19 19 0,1-19 0,-20 0 32,19 0 0,1 0-32,-1 0 64,1 0 0,19 0 0,-19 0-64,19 0 96,-18 0 1,18 0 31,-19 0-32,19 0 32,1 0 32,-1 0-32,2 0 96,-2 0-31,1-19-33,-1 19-96,0 0 0,-19 0-96,19 0 128,1 0-128,-21 0 32,22 0 32,-2 0 64,1-21-64,-1 21 64,1 0 96,-1 0-224,0-19 160,2 19-96,-2 0-32,-19 0 32,19 0 65,1-20-97,-1 20 0,0 0 0,2 0 32,-2 0 32,1 0-64,-1 0 32,-19-20 32,19 20 0,-19 0-96,-1 0 0,2 0 64,-1 0-64,-1 0 32,1 0 64,19 0-96,-19 0 96,19 0-32,-19 0 128,19 0-224,-18 0 96,-3 0 0,-18 0 32,21 0 0,-21 0 0,19 0 0,-19 0-64,20 0 32,-1 0 32,1 0 96,1 20-31,-3-20 127,3 0-32,-3 0 0,23 0 65,-2 0-225,1 0-32,19 0 0,0 0-32,0 0 32,21 0 96,-20 0-64,19 0 0,1 0-64,-1 0 0,0 0 32,19 0-32,-19 0 0,21 0 0,-1 0 0,20 0-32,-19 0 32,18 0 0,1 0 32,-1 0-64,2 0-32,-1 0 96,20 0 0,-20 0-32,-1 0 0,22 0 0,-2 0-128,2 0 160,-2 0 32,1 0-64,-1 0-32,2 0 64,-2 0-32,-18 0 128,-2 0-224,1-20 96,-19 20 0,-21 0-32,0 20 0,-40-20-64,2 0-481,-23 0-800,-18 0-1602,-20 0-8808</inkml:trace>
  <inkml:trace contextRef="#ctx0" brushRef="#br0" timeOffset="1">6550 6498 6726,'0'0'833,"0"0"640,0 0 193,0 0-65,19 0-544,-19 0-608,0 0-65,20-20-160,-20 20 161,20 0 127,-20 0-160,20 0 33,0 0-161,-20 0 0,19-20-32,1 20-64,0 0 1,0-20-65,19 20 0,-19 0-64,1 0 0,19 0 0,-22 0 0,23 0-32,-21 0 64,19 0-64,-19 0 32,20 20 0,-20-20 0,19 0 0,-19 0-32,21 0 32,-21 0-193,18 20 129,3-20 0,-3 0 64,23 0-96,-22 0-96,21 0 96,-21-20 0,21 20 64,-21 0-160,1 0 128,1-20 96,-2 20 0,21 0-64,-1 0 0,1 0 0,-1 0 0,-18 0-1,18 0 33,20 0-96,-19 0 64,19 0 0,-20 0 64,20 20 0,2-20-64,-22 0 32,20 0 32,-19 20 32,19-20-64,0 0 32,0 0-64,2 0 32,-22 0 0,20 0 0,0 20 32,2-20-32,18 0 0,-20 0 97,0 0 31,0 0 32,-18 0-96,18 0 0,0 0-32,0 0 0,-19 0-32,19 0 0,0 0 0,0 0 0,2-20 0,-2 20 0,0 0 0,-18 0 0,18 0 0,0 0 0,0 0 32,0-20-32,-19 20 32,19 0-64,-20 0 64,22 0-64,-22 0 64,20-20-32,-19 20 0,-1 0-32,-18 0 32,18 0 0,1 0 0,-1 0-32,0 0-64,21-20 32,-21 20 32,0 0 32,2 0 0,-2 0 0,1 0 32,19 0-32,-20 0 64,2 0-64,18-20 0,-20 20 0,21 0 0,-21 0 0,20 0-32,0 0 32,-18-19 0,18 19 0,0 0 32,1 0-32,20 0 0,-21-20 0,0 20 0,20 0 0,-20 0 0,0 0 0,2-21 0,18 21 0,-20 0 0,20 0 0,-20-19 0,21 19 0,-1 0 0,-20 0 0,20 0 0,-18-20 0,18 20 64,-20 0-32,20-20 32,-20 20-64,20 0 32,1 0-64,-21 0 32,20-19 0,0 19 0,2 0 0,-2 0 0,0 0 32,-20 0-32,21-21 0,-1 21 64,-20 0-32,20 0-32,0 0 0,-20 0 0,21-20 0,-1 20 0,0 0 0,-18 0 32,18 0-32,-20 0 128,0 0-96,0 0 97,20 0-65,-18 0-64,-2 0 0,0 0 32,0 0-32,0 0 32,2 0 0,-2 0 64,-20 0 32,20 0 0,-19 0-64,20 0 0,-20 0-64,19 0 0,0 20-32,0-20 64,0 0-64,2 0 64,-2 0 0,20 0-96,-20 0 128,0 0 32,2 0-32,-2 0 32,0 0-32,0 0-32,0 0 1,20-20-98,-18 20 97,18 0-64,-20 0 32,21 0 32,-21 0-32,20 0 0,-20 0 0,20 0 65,-18 0 31,18 0-96,0 0-64,0 0 32,1 0 32,-1 0-65,0 0 98,0 0 31,0 0-128,1 0 128,-1 0-64,0 0 0,0 0 0,21 0 0,-41 0 96,20 20-192,20-20 64,-19 0 192,-1 21-256,0-21 128,0 0-96,1 0 128,19 19-64,-20-19-64,0 20 96,-20-20-32,21 0 0,-21 20 32,20-20-32,0 19 32,0-19-32,1 0 96,-1 21 64,0-21-32,0 0 0,-38 0 0,-2 20-128,1-20 64,-1 0-64,20 0 32,2 19-32,18-19-96,0 0 192,0 20-96,1-20 0,-21 0 289,0 0-33,0 20-32,0-20-32,-19 0-192,19 0 0,-18 20 0,18-20 0,-20 0 0,20 20-160,-19-20-480,-21 0-514,22 0-1088,-41 20-4580</inkml:trace>
  <inkml:trace contextRef="#ctx0" brushRef="#br0" timeOffset="2">5299 5882 7142,'0'0'1826,"0"0"-1506,0-21 545,0 21 384,0 0 0,0 0-416,0 0-609,0 21 33,0-21 319,-20 20 1,20-1-161,0 21-95,0-20-129,0 20-96,0-1-32,0-19-64,0 20-96,0-20-160,0 0-257,0-1-544,0 2-737,0-21-1441</inkml:trace>
  <inkml:trace contextRef="#ctx0" brushRef="#br0" timeOffset="3">5060 6001 13805,'20'0'544,"-20"-20"-640,21 20 256,-21-20 321,20 20 319,-20-20-383,18 0-417,3 20-128,-1-19 0,0-1-97,0 20-255,-1-21-225,1 2 161,0 19 448,0-20 128,-20 20 96,20 0 32,-20 20 192,19-20 33,1 19-97,0 2-224,20-1-32,-19-20-64,17 19-160,-17 1-1890,-1 0-6663</inkml:trace>
  <inkml:trace contextRef="#ctx0" brushRef="#br0" timeOffset="4">21697 6618 5092,'0'0'1346,"0"0"-129,0 0 801,0 0-161,0 0-287,0 0-481,0 0-448,0 0-33,19 0 161,-19 19-161,20 0 33,20 21-225,-20-19-31,-1 18-161,21 1-96,-20 0-64,21-1-32,-3-19 32,-17 20-192,19-20-160,-1-1-161,-19 1-223,20 0-289,-21-20-320,1 0-897,-20 0-3075</inkml:trace>
  <inkml:trace contextRef="#ctx0" brushRef="#br0" timeOffset="5">21677 6895 2306,'0'20'5861,"0"-20"-5669,0 0 929,0 0 545,0-20-289,0 20-384,0-20-288,0 0-225,0 1-31,0-21-65,-20 20-96,20 0-63,-20-19-97,20-1 288,-21 19 385,21 2-192,0 19-193,0-19-256,-18 19 128,18 0-95,18 0-161,3 0-64,-1-21 0,20 21 64,-1 0-129,21 0-95,-1 21-256,-19-21-385,19 0-865,2 19-2978</inkml:trace>
  <inkml:trace contextRef="#ctx0" brushRef="#br0" timeOffset="6">21776 6717 1217,'-20'-21'1825,"20"21"1,0 0-224,-20 0-33,20-19-448,0 19-192,0 0-96,0 0 288,0 0-96,-20 0-128,20 0-193,0 0-223,0 0-129,0 0-256,0 0 32,20 0 65,-20 0 63,20 19 32,-20-19-64,20 21-96,19-21 33,-19 19-65,40 21-96,-21-20 0,2 20 0,17-1-64,-17 1-129,18 0-127,-19 19-320,19-19-1,-19-1-32,19-18 225,-19-2 63,-19 2-223,-1-2 31,-2 1 289,-18-20-32,0 0-97,0 0-1120,0-20-3780</inkml:trace>
  <inkml:trace contextRef="#ctx0" brushRef="#br0" timeOffset="7">21697 6955 11306,'-20'0'385,"20"0"-289,0-20 1025,0 20 160,0 0-416,0 0-609,0-20-96,0 20 96,0-20 97,0 0 63,0 0-32,0-19-31,0 19-1,-20 0 193,20-20-257,0 21-128,0-21-160,0 19 64,0 2 128,0 19 65,0-19-193,0 19-64,0 0 0,0 0-64,20 0 64,19 0-32,1 19-257,0-19 578,19 19-386,20-19-127,-18 21-192,18-2-481,0 2-801,-19-21-1441,-21 19-3299</inkml:trace>
  <inkml:trace contextRef="#ctx0" brushRef="#br0" timeOffset="8">22094 7054 1729,'0'-20'1313,"0"20"-800,0 0 576,0 0 320,0 0 353,-20 0-225,20 0-736,0 0-192,0 0 63,0 0-159,0 0-161,20 0 161,0 0 159,-1 20-63,1 0-33,20-1-319,-1 21-193,-19-19 0,20 18 32,-1-19 64,22 20-32,-23-21 0,3 1-128,-21 0-64,0-20-96,-20 0-128,19 20-801,-19-20-1506,0 0-2754</inkml:trace>
  <inkml:trace contextRef="#ctx0" brushRef="#br0" timeOffset="9">3949 9517 7559,'-20'21'608,"20"-1"-512,0 0 321,0 0 255,0-1-255,0 21 31,0-20 33,0 0 127,20 0 193,0 0 288,0-20-160,19 20-289,1-1-351,19-19-97,1 20-96,20-20-64,19 20 32,0-20-64,41 0 64,-3 0-128,23 0 64,18 0 0,1-20 0,19 0 32,1 1 32,-1-1-32,1-20-64,19 20 64,-19-40 0,-1 21-32,-38 19-96,-22-21-352,-19 22-225,-58-1-384,-3 20-96,-17 0-1057,-41 0-801,0 20-1793</inkml:trace>
  <inkml:trace contextRef="#ctx0" brushRef="#br0" timeOffset="10">6629 9737 11146,'0'0'961,"0"0"-481,0 0-512,0 0 225,0 20 671,0-20-63,20 19-384,-20-19-161,39 20 160,1 0 193,-1 0-129,22 0-256,18 0-95,20-1-97,0-19 0,21 21-32,-1-21-32,0 0 0,19-21 64,2 2 32,18-1 0,-18-40 1153,18 21-865,1-1-384,-39-20 192,-2 20-160,-18 1 0,-41-1-96,0 19-32,-19 2 128,1-1-32,-41 0-288,18 1-65,-18 19-255,0-21-161,0 21-256,0 0-609,0 0-2273</inkml:trace>
  <inkml:trace contextRef="#ctx0" brushRef="#br0" timeOffset="11">9766 8703 10570,'-21'-40'2274,"-17"21"-1602,-3 19-576,1 19-160,-19 21 96,19 0 225,-19 39 63,39 1-288,0-1-32,-1 21 0,21-41-32,41 1-32,-1 0 0,-1-41 96,21 1 96,-1-20 256,-18 0 97,17-20-193,-17 1-64,-21-21-32,-20 0-63,19 20-65,-19-19-32,-19 18 32,19 2-128,-20 19 128,20 0-64,0 0-64,0 0 32,20 0 32,-1 0 32,1 0-96,20 0 32,-20 19-129,-1-19 65,1 0-64,0 0-128,0 0 32,-20 0 31,0 0 1,0 0-320,-20 0 287,20 21 514,-20-2 447,0 1-127,1 20-97,19-20-191,0 20-161,0-1-64,0-19-192,19 0-193,1 0-191,0-20-225,20 0-576,-21 0-1378,1-20-3747</inkml:trace>
  <inkml:trace contextRef="#ctx0" brushRef="#br0" timeOffset="12">10043 9200 10634,'-20'0'2114,"20"20"-1378,0-20 417,20 20-352,0 0-64,21-20-225,-3 0-287,23 0-129,-2-20 32,-19 20-64,-1-20-64,1 0 0,-40-20-32,20 20 32,-40 1-32,0-2-128,0 21-129,-19 0 161,-1 0 32,-1 21 64,3-2 64,38 21 64,-21-20 96,21 20 65,21-20-129,17 19-96,23-19-64,-2-20-128,1 20-33,-1-20-287,2-20-961,-23 20-2307,3-20-3074</inkml:trace>
  <inkml:trace contextRef="#ctx0" brushRef="#br0" timeOffset="13">10539 9140 8520,'-39'-40'4676,"19"40"-2530,20 0-576,20-19-321,1 19 416,17-20-608,23 20-544,-2 0-289,20-20-192,-19 20-96,-1-20-641,-19 20-736,-21-20-673,1 20-2402,0-20-8008</inkml:trace>
  <inkml:trace contextRef="#ctx0" brushRef="#br0" timeOffset="14">10758 8763 12427,'-20'59'3299,"20"-19"-1569,0 39 256,0-19-32,0 39-769,0-19-801,20-20-320,-20-1-320,20 1-929,0-21-961,-20-19-2563</inkml:trace>
  <inkml:trace contextRef="#ctx0" brushRef="#br0" timeOffset="15">11770 8763 11498,'0'-60'2146,"0"41"-1121,-20-2-96,1 21-544,-21 0-161,0 0 96,1 40-256,-21 0-32,21 0 32,-1 39 128,19-19-127,3 19-33,36-19 0,3 19 32,19-19 0,19-20 32,20-20 32,-19-1 128,39-19 257,-19 0 95,19-19-95,-20-21-289,-19 0 32,-1 0-416,-39-19 608,1 19-383,-42-20-65,-19 1-97,-19-1-159,-20 1 0,-2 19 96,-18 20 96,-19 0 192,19 40 32,19 0-64,1 20 0,20-1 64,18 21-64,41-21-96,0 1 129,41 0-1,18 0-32,20-20 32,1-1-128,19-19 96,-20 0-128,21 0-64,-1 0-160,-40 0-321,1 0-1056,-21 0-3332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9112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526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8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47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031357"/>
            <a:ext cx="3313355" cy="127662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3315810"/>
            <a:ext cx="3309803" cy="94547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137621"/>
            <a:ext cx="2133600" cy="563236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August 27, 2022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4289975"/>
            <a:ext cx="2831592" cy="273844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4289975"/>
            <a:ext cx="643666" cy="27384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9" name="Rectangle 88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772610"/>
            <a:ext cx="1484453" cy="358525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772610"/>
            <a:ext cx="5423704" cy="35852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175622"/>
            <a:ext cx="6637468" cy="1021556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3200400"/>
            <a:ext cx="6637467" cy="11403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1735074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1735073"/>
            <a:ext cx="3419856" cy="26197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1737007"/>
            <a:ext cx="305714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1737007"/>
            <a:ext cx="3055717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231021"/>
            <a:ext cx="3419856" cy="21268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8" name="Rectangle 57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642395"/>
            <a:ext cx="3090440" cy="386305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1993076"/>
            <a:ext cx="3304572" cy="109736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3102746"/>
            <a:ext cx="3298784" cy="113842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51435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1995678"/>
            <a:ext cx="3300984" cy="109728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520346"/>
            <a:ext cx="3359623" cy="4101084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3099816"/>
            <a:ext cx="3300573" cy="113967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4293627"/>
            <a:ext cx="3493664" cy="2738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51435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August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13" Type="http://schemas.openxmlformats.org/officeDocument/2006/relationships/customXml" Target="../ink/ink4.xml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26.png"/><Relationship Id="rId17" Type="http://schemas.openxmlformats.org/officeDocument/2006/relationships/hyperlink" Target="http://wordinfo.info/unit/2138" TargetMode="External"/><Relationship Id="rId2" Type="http://schemas.openxmlformats.org/officeDocument/2006/relationships/tags" Target="../tags/tag20.xml"/><Relationship Id="rId16" Type="http://schemas.openxmlformats.org/officeDocument/2006/relationships/image" Target="../media/image28.emf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5.png"/><Relationship Id="rId5" Type="http://schemas.openxmlformats.org/officeDocument/2006/relationships/tags" Target="../tags/tag23.xml"/><Relationship Id="rId1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tags" Target="../tags/tag22.xml"/><Relationship Id="rId9" Type="http://schemas.openxmlformats.org/officeDocument/2006/relationships/image" Target="../media/image23.png"/><Relationship Id="rId1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27.xml"/><Relationship Id="rId7" Type="http://schemas.openxmlformats.org/officeDocument/2006/relationships/customXml" Target="../ink/ink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2.e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ustomXml" Target="../ink/ink7.xml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tags" Target="../tags/tag32.xml"/><Relationship Id="rId7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18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39.png"/><Relationship Id="rId17" Type="http://schemas.openxmlformats.org/officeDocument/2006/relationships/image" Target="../media/image42.emf"/><Relationship Id="rId2" Type="http://schemas.openxmlformats.org/officeDocument/2006/relationships/tags" Target="../tags/tag34.xml"/><Relationship Id="rId16" Type="http://schemas.openxmlformats.org/officeDocument/2006/relationships/customXml" Target="../ink/ink10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8.png"/><Relationship Id="rId5" Type="http://schemas.openxmlformats.org/officeDocument/2006/relationships/tags" Target="../tags/tag37.xml"/><Relationship Id="rId15" Type="http://schemas.openxmlformats.org/officeDocument/2006/relationships/image" Target="../media/image41.emf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tags" Target="../tags/tag36.xml"/><Relationship Id="rId9" Type="http://schemas.openxmlformats.org/officeDocument/2006/relationships/image" Target="../media/image33.png"/><Relationship Id="rId14" Type="http://schemas.openxmlformats.org/officeDocument/2006/relationships/customXml" Target="../ink/ink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slideLayout" Target="../slideLayouts/slideLayout13.xml"/><Relationship Id="rId7" Type="http://schemas.openxmlformats.org/officeDocument/2006/relationships/customXml" Target="../ink/ink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4.png"/><Relationship Id="rId18" Type="http://schemas.openxmlformats.org/officeDocument/2006/relationships/image" Target="../media/image18.emf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3.png"/><Relationship Id="rId17" Type="http://schemas.openxmlformats.org/officeDocument/2006/relationships/customXml" Target="../ink/ink2.xml"/><Relationship Id="rId2" Type="http://schemas.openxmlformats.org/officeDocument/2006/relationships/tags" Target="../tags/tag10.xml"/><Relationship Id="rId16" Type="http://schemas.openxmlformats.org/officeDocument/2006/relationships/image" Target="../media/image17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png"/><Relationship Id="rId5" Type="http://schemas.openxmlformats.org/officeDocument/2006/relationships/tags" Target="../tags/tag13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12.xml"/><Relationship Id="rId9" Type="http://schemas.openxmlformats.org/officeDocument/2006/relationships/notesSlide" Target="../notesSlides/notesSlide8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8.xml"/><Relationship Id="rId7" Type="http://schemas.openxmlformats.org/officeDocument/2006/relationships/image" Target="../media/image2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9.png"/><Relationship Id="rId11" Type="http://schemas.openxmlformats.org/officeDocument/2006/relationships/hyperlink" Target="https://www.google.co.in/url?sa=t&amp;rct=j&amp;q=&amp;esrc=s&amp;source=web&amp;cd=9&amp;ved=0ahUKEwjiuPLKhqrKAhUTGo4KHboHA9UQFgg8MAg&amp;url=http://wordinfo.info/unit/2138&amp;usg=AFQjCNGXcIPaykjxarQpa6NRcL0elpZqtg&amp;sig2=U_h53dI1tpmLXT4X4coSgA&amp;bvm=bv.111677986,d.c2E" TargetMode="External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2.emf"/><Relationship Id="rId4" Type="http://schemas.openxmlformats.org/officeDocument/2006/relationships/slideLayout" Target="../slideLayouts/slideLayout13.xml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855299" y="1363125"/>
            <a:ext cx="5997183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Lecture </a:t>
            </a:r>
            <a:r>
              <a:rPr lang="en" dirty="0" smtClean="0">
                <a:solidFill>
                  <a:schemeClr val="lt2"/>
                </a:solidFill>
              </a:rPr>
              <a:t>3 </a:t>
            </a:r>
            <a:r>
              <a:rPr lang="en" dirty="0" smtClean="0">
                <a:solidFill>
                  <a:schemeClr val="lt2"/>
                </a:solidFill>
              </a:rPr>
              <a:t/>
            </a:r>
            <a:br>
              <a:rPr lang="en" dirty="0" smtClean="0">
                <a:solidFill>
                  <a:schemeClr val="lt2"/>
                </a:solidFill>
              </a:rPr>
            </a:br>
            <a:r>
              <a:rPr lang="en" dirty="0" smtClean="0">
                <a:solidFill>
                  <a:schemeClr val="accent1"/>
                </a:solidFill>
              </a:rPr>
              <a:t>Classification</a:t>
            </a:r>
            <a:br>
              <a:rPr lang="en" dirty="0" smtClean="0">
                <a:solidFill>
                  <a:schemeClr val="accent1"/>
                </a:solidFill>
              </a:rPr>
            </a:br>
            <a:r>
              <a:rPr lang="en" sz="2000" dirty="0" smtClean="0">
                <a:solidFill>
                  <a:schemeClr val="lt2"/>
                </a:solidFill>
              </a:rPr>
              <a:t>Sadaf </a:t>
            </a:r>
            <a:r>
              <a:rPr lang="en" sz="2000" dirty="0" smtClean="0">
                <a:solidFill>
                  <a:schemeClr val="lt2"/>
                </a:solidFill>
              </a:rPr>
              <a:t>Iqbal &amp;</a:t>
            </a:r>
            <a:br>
              <a:rPr lang="en" sz="2000" dirty="0" smtClean="0">
                <a:solidFill>
                  <a:schemeClr val="lt2"/>
                </a:solidFill>
              </a:rPr>
            </a:br>
            <a:r>
              <a:rPr lang="en" sz="2000" dirty="0" smtClean="0">
                <a:solidFill>
                  <a:schemeClr val="lt2"/>
                </a:solidFill>
              </a:rPr>
              <a:t>Muhammad Suleman</a:t>
            </a:r>
            <a:endParaRPr sz="2000" dirty="0">
              <a:solidFill>
                <a:schemeClr val="lt2"/>
              </a:solidFill>
            </a:endParaRPr>
          </a:p>
        </p:txBody>
      </p:sp>
      <p:grpSp>
        <p:nvGrpSpPr>
          <p:cNvPr id="61" name="Grupo 60">
            <a:extLst>
              <a:ext uri="{FF2B5EF4-FFF2-40B4-BE49-F238E27FC236}">
                <a16:creationId xmlns=""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060948" y="-588552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=""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=""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=""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=""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=""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=""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=""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=""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=""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=""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=""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=""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=""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=""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=""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=""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=""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=""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=""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=""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=""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=""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=""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=""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=""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=""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=""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=""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41" y="-6491"/>
            <a:ext cx="762359" cy="423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Cost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3578" y="762360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Linear regression: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7" name="Picture 8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050" y="714375"/>
            <a:ext cx="4219956" cy="651510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352"/>
            <a:ext cx="5298948" cy="445770"/>
          </a:xfrm>
          <a:prstGeom prst="rect">
            <a:avLst/>
          </a:prstGeom>
        </p:spPr>
      </p:pic>
      <p:cxnSp>
        <p:nvCxnSpPr>
          <p:cNvPr id="89" name="Straight Connector 88"/>
          <p:cNvCxnSpPr/>
          <p:nvPr/>
        </p:nvCxnSpPr>
        <p:spPr>
          <a:xfrm flipV="1">
            <a:off x="10668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749546"/>
            <a:ext cx="153619" cy="260604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660" y="2952752"/>
            <a:ext cx="427939" cy="245059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752600" y="2647950"/>
            <a:ext cx="2110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“non-convex”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5410200" y="2724150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1816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749546"/>
            <a:ext cx="153619" cy="260604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060" y="2952752"/>
            <a:ext cx="427939" cy="245059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248400" y="2647950"/>
            <a:ext cx="130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“convex”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9" name="Ink 98"/>
              <p14:cNvContentPartPr/>
              <p14:nvPr/>
            </p14:nvContentPartPr>
            <p14:xfrm>
              <a:off x="470880" y="972720"/>
              <a:ext cx="6976080" cy="758520"/>
            </p14:xfrm>
          </p:contentPart>
        </mc:Choice>
        <mc:Fallback>
          <p:pic>
            <p:nvPicPr>
              <p:cNvPr id="99" name="Ink 9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0800" y="964440"/>
                <a:ext cx="69984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0" name="Ink 99"/>
              <p14:cNvContentPartPr/>
              <p14:nvPr/>
            </p14:nvContentPartPr>
            <p14:xfrm>
              <a:off x="378360" y="507600"/>
              <a:ext cx="8390160" cy="38563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8640" y="497880"/>
                <a:ext cx="8412120" cy="3876480"/>
              </a:xfrm>
              <a:prstGeom prst="rect">
                <a:avLst/>
              </a:prstGeom>
            </p:spPr>
          </p:pic>
        </mc:Fallback>
      </mc:AlternateContent>
      <p:cxnSp>
        <p:nvCxnSpPr>
          <p:cNvPr id="101" name="Straight Arrow Connector 100"/>
          <p:cNvCxnSpPr>
            <a:endCxn id="105" idx="2"/>
          </p:cNvCxnSpPr>
          <p:nvPr/>
        </p:nvCxnSpPr>
        <p:spPr>
          <a:xfrm flipV="1">
            <a:off x="8382000" y="1180763"/>
            <a:ext cx="291934" cy="64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71600" y="2483766"/>
            <a:ext cx="1026215" cy="132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038599" y="3409925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We want J(</a:t>
            </a:r>
            <a:r>
              <a:rPr lang="el-GR" sz="1200" dirty="0" smtClean="0">
                <a:solidFill>
                  <a:schemeClr val="tx1"/>
                </a:solidFill>
                <a:hlinkClick r:id="rId17"/>
              </a:rPr>
              <a:t>θ</a:t>
            </a:r>
            <a:r>
              <a:rPr lang="en-US" sz="1200" i="1" dirty="0" smtClean="0">
                <a:solidFill>
                  <a:schemeClr val="tx1"/>
                </a:solidFill>
              </a:rPr>
              <a:t>)  to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behave like this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86609" y="43336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J(</a:t>
            </a:r>
            <a:r>
              <a:rPr lang="el-GR" sz="1200" dirty="0" smtClean="0">
                <a:solidFill>
                  <a:schemeClr val="tx1"/>
                </a:solidFill>
                <a:hlinkClick r:id="rId17"/>
              </a:rPr>
              <a:t>θ</a:t>
            </a:r>
            <a:r>
              <a:rPr lang="en-US" sz="1200" i="1" dirty="0" smtClean="0">
                <a:solidFill>
                  <a:schemeClr val="tx1"/>
                </a:solidFill>
              </a:rPr>
              <a:t>) is non-linear </a:t>
            </a:r>
            <a:r>
              <a:rPr lang="en-US" sz="1200" i="1" dirty="0" err="1" smtClean="0">
                <a:solidFill>
                  <a:schemeClr val="tx1"/>
                </a:solidFill>
              </a:rPr>
              <a:t>beacause</a:t>
            </a:r>
            <a:r>
              <a:rPr lang="en-US" sz="1200" i="1" dirty="0" smtClean="0">
                <a:solidFill>
                  <a:schemeClr val="tx1"/>
                </a:solidFill>
              </a:rPr>
              <a:t> of the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presence of non-linear sigmoid function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81651" y="71909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Non-Linear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Function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103" idx="3"/>
          </p:cNvCxnSpPr>
          <p:nvPr/>
        </p:nvCxnSpPr>
        <p:spPr>
          <a:xfrm>
            <a:off x="5387045" y="3640758"/>
            <a:ext cx="1288675" cy="16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4" idx="2"/>
          </p:cNvCxnSpPr>
          <p:nvPr/>
        </p:nvCxnSpPr>
        <p:spPr>
          <a:xfrm flipH="1">
            <a:off x="2979454" y="505001"/>
            <a:ext cx="737194" cy="281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0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Logistic regression cost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 flipH="1" flipV="1">
            <a:off x="1066800" y="2724151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14537" y="24148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If y = 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05200" y="47291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400" y="4693268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/>
              <p14:cNvContentPartPr/>
              <p14:nvPr/>
            </p14:nvContentPartPr>
            <p14:xfrm>
              <a:off x="914040" y="922680"/>
              <a:ext cx="7697520" cy="41709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040" y="913320"/>
                <a:ext cx="7716240" cy="418932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Straight Arrow Connector 30"/>
          <p:cNvCxnSpPr>
            <a:endCxn id="32" idx="2"/>
          </p:cNvCxnSpPr>
          <p:nvPr/>
        </p:nvCxnSpPr>
        <p:spPr>
          <a:xfrm flipV="1">
            <a:off x="7058263" y="755078"/>
            <a:ext cx="1098461" cy="58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90703" y="293413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/>
                </a:solidFill>
              </a:rPr>
              <a:t>Different </a:t>
            </a:r>
          </a:p>
          <a:p>
            <a:r>
              <a:rPr lang="en-US" sz="1200" i="1" dirty="0" smtClean="0">
                <a:solidFill>
                  <a:schemeClr val="tx1"/>
                </a:solidFill>
              </a:rPr>
              <a:t>Cost Function</a:t>
            </a:r>
            <a:endParaRPr lang="en-US" sz="1200" i="1" dirty="0">
              <a:solidFill>
                <a:schemeClr val="tx1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30" y="2360295"/>
            <a:ext cx="4712970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Logistic regression cost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68779" y="226695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65239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718761"/>
            <a:ext cx="814730" cy="3675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05037" y="195768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If y = 0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657600" y="455295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05200" y="4729100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4693268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3950"/>
            <a:ext cx="6030468" cy="731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/>
              <p14:cNvContentPartPr/>
              <p14:nvPr/>
            </p14:nvContentPartPr>
            <p14:xfrm>
              <a:off x="1035720" y="1423440"/>
              <a:ext cx="6575040" cy="359172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640" y="1412280"/>
                <a:ext cx="6591960" cy="36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464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Logistic regression cost function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651"/>
            <a:ext cx="6030468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1811"/>
            <a:ext cx="2895600" cy="2523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378360" y="1087200"/>
              <a:ext cx="8211600" cy="36129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200" y="1078200"/>
                <a:ext cx="8234640" cy="36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24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0200" y="847593"/>
            <a:ext cx="32004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408604"/>
            <a:ext cx="3429000" cy="3388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577" y="1615440"/>
            <a:ext cx="7214616" cy="6515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4135540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Logistic regression cost function</a:t>
            </a:r>
            <a:endParaRPr lang="en-US" sz="2400" b="1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3706"/>
            <a:ext cx="4169664" cy="65151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3261" y="2511458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fit parameters    : 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905" y="2653110"/>
            <a:ext cx="128016" cy="2194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57" y="3062530"/>
            <a:ext cx="1104138" cy="4297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3261" y="36385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make a prediction given new   :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2" y="3836329"/>
            <a:ext cx="153162" cy="137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61" y="4202499"/>
            <a:ext cx="2146554" cy="4389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1414440" y="1523520"/>
              <a:ext cx="7569000" cy="20466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7240" y="1511640"/>
                <a:ext cx="758232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/>
              <p14:cNvContentPartPr/>
              <p14:nvPr/>
            </p14:nvContentPartPr>
            <p14:xfrm>
              <a:off x="1214640" y="2846880"/>
              <a:ext cx="6217560" cy="19105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6000" y="2836080"/>
                <a:ext cx="6234480" cy="193104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07864" y="451028"/>
            <a:ext cx="3172593" cy="2539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86400" y="881414"/>
            <a:ext cx="2971800" cy="2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Lecture Outline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7259125" cy="2966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000"/>
                </a:solidFill>
              </a:rPr>
              <a:t>11-11:59 </a:t>
            </a:r>
            <a:r>
              <a:rPr lang="en-US" dirty="0" smtClean="0">
                <a:solidFill>
                  <a:srgbClr val="FFC000"/>
                </a:solidFill>
              </a:rPr>
              <a:t>AM – </a:t>
            </a:r>
            <a:r>
              <a:rPr lang="en-US" dirty="0" smtClean="0">
                <a:solidFill>
                  <a:srgbClr val="FFC000"/>
                </a:solidFill>
              </a:rPr>
              <a:t>Logistic Regression</a:t>
            </a:r>
            <a:endParaRPr lang="en-US" dirty="0">
              <a:solidFill>
                <a:srgbClr val="FFC000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000"/>
                </a:solidFill>
              </a:rPr>
              <a:t>12:00-12:15 </a:t>
            </a:r>
            <a:r>
              <a:rPr lang="en-US" dirty="0" smtClean="0">
                <a:solidFill>
                  <a:srgbClr val="FFC000"/>
                </a:solidFill>
              </a:rPr>
              <a:t>AM – </a:t>
            </a:r>
            <a:r>
              <a:rPr lang="en-US" dirty="0" smtClean="0">
                <a:solidFill>
                  <a:srgbClr val="FFC000"/>
                </a:solidFill>
              </a:rPr>
              <a:t>Break</a:t>
            </a: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000"/>
                </a:solidFill>
              </a:rPr>
              <a:t>12:15-1:15 </a:t>
            </a:r>
            <a:r>
              <a:rPr lang="en-US" dirty="0" smtClean="0">
                <a:solidFill>
                  <a:srgbClr val="FFC000"/>
                </a:solidFill>
              </a:rPr>
              <a:t>AM </a:t>
            </a:r>
            <a:r>
              <a:rPr lang="en-US" dirty="0" smtClean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GLM and PCA</a:t>
            </a: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000"/>
                </a:solidFill>
              </a:rPr>
              <a:t>1:15-1:30 </a:t>
            </a:r>
            <a:r>
              <a:rPr lang="en-US" dirty="0">
                <a:solidFill>
                  <a:srgbClr val="FFC000"/>
                </a:solidFill>
              </a:rPr>
              <a:t>P</a:t>
            </a:r>
            <a:r>
              <a:rPr lang="en-US" dirty="0" smtClean="0">
                <a:solidFill>
                  <a:srgbClr val="FFC000"/>
                </a:solidFill>
              </a:rPr>
              <a:t>M </a:t>
            </a:r>
            <a:r>
              <a:rPr lang="en-US" dirty="0" smtClean="0">
                <a:solidFill>
                  <a:srgbClr val="FFC000"/>
                </a:solidFill>
              </a:rPr>
              <a:t>– </a:t>
            </a:r>
            <a:r>
              <a:rPr lang="en-US" dirty="0" smtClean="0">
                <a:solidFill>
                  <a:srgbClr val="FFC000"/>
                </a:solidFill>
              </a:rPr>
              <a:t>Break</a:t>
            </a:r>
            <a:endParaRPr lang="en-US" dirty="0" smtClean="0">
              <a:solidFill>
                <a:srgbClr val="FFC000"/>
              </a:solidFill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FFC000"/>
                </a:solidFill>
              </a:rPr>
              <a:t>1:30-2:30 </a:t>
            </a:r>
            <a:r>
              <a:rPr lang="en-US" dirty="0" smtClean="0">
                <a:solidFill>
                  <a:srgbClr val="FFC000"/>
                </a:solidFill>
              </a:rPr>
              <a:t>AM – </a:t>
            </a:r>
            <a:r>
              <a:rPr lang="en-US" dirty="0" smtClean="0">
                <a:solidFill>
                  <a:srgbClr val="FFC000"/>
                </a:solidFill>
              </a:rPr>
              <a:t>Feature Engineering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41" y="-6491"/>
            <a:ext cx="762359" cy="4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Machine Learning Vocabulary</a:t>
            </a:r>
            <a:endParaRPr dirty="0"/>
          </a:p>
        </p:txBody>
      </p:sp>
      <p:sp>
        <p:nvSpPr>
          <p:cNvPr id="108" name="Google Shape;108;p12"/>
          <p:cNvSpPr txBox="1">
            <a:spLocks noGrp="1"/>
          </p:cNvSpPr>
          <p:nvPr>
            <p:ph type="body" idx="1"/>
          </p:nvPr>
        </p:nvSpPr>
        <p:spPr>
          <a:xfrm>
            <a:off x="855274" y="1353950"/>
            <a:ext cx="7259125" cy="2966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/>
              <a:t>Logistic Regression  - Classification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/>
              <a:t>Classes – Labels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/>
              <a:t>Binary Classification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/>
              <a:t>Cross Entropy Cost Function</a:t>
            </a: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dirty="0" smtClean="0"/>
              <a:t>Sigmoid Function / Logistic Function</a:t>
            </a:r>
          </a:p>
          <a:p>
            <a:pPr marL="342900" indent="-342900">
              <a:buClr>
                <a:schemeClr val="dk1"/>
              </a:buClr>
              <a:buSzPts val="1100"/>
            </a:pPr>
            <a:endParaRPr lang="en-US" dirty="0" smtClean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41" y="-6491"/>
            <a:ext cx="762359" cy="4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Classification</a:t>
            </a:r>
            <a:endParaRPr dirty="0"/>
          </a:p>
        </p:txBody>
      </p:sp>
      <p:sp>
        <p:nvSpPr>
          <p:cNvPr id="110" name="Google Shape;110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641" y="-6491"/>
            <a:ext cx="762359" cy="423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1369299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Email: Spam / Not Spam?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Online Transactions: Fraudulent (Yes / No)?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Tumor: Malignant / Benign ?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3104321"/>
            <a:ext cx="1492301" cy="367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12681" y="2810188"/>
            <a:ext cx="5638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0: “Negative Class” (e.g., benign tumor)</a:t>
            </a:r>
          </a:p>
          <a:p>
            <a:r>
              <a:rPr lang="en-US" sz="300" dirty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1: “Positive Class” (e.g., malignant tumor)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3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57284" y="1885950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Tumor Size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47850" y="1879993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38200" y="3320088"/>
            <a:ext cx="5638800" cy="830997"/>
            <a:chOff x="2286000" y="2573982"/>
            <a:chExt cx="5638800" cy="830997"/>
          </a:xfrm>
        </p:grpSpPr>
        <p:sp>
          <p:nvSpPr>
            <p:cNvPr id="13" name="TextBox 12"/>
            <p:cNvSpPr txBox="1"/>
            <p:nvPr/>
          </p:nvSpPr>
          <p:spPr>
            <a:xfrm>
              <a:off x="2286000" y="2573982"/>
              <a:ext cx="563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Threshold classifier output             at 0.5: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024" y="2683156"/>
              <a:ext cx="678942" cy="30632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1676400" y="3875991"/>
            <a:ext cx="5638800" cy="461665"/>
            <a:chOff x="1219200" y="3311247"/>
            <a:chExt cx="563880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If                        , predict “y = 1”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676400" y="4472285"/>
            <a:ext cx="5638800" cy="461665"/>
            <a:chOff x="1219200" y="3849379"/>
            <a:chExt cx="563880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</a:rPr>
                <a:t>If                        , predict “y = 0”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1" name="Straight Connector 20"/>
          <p:cNvCxnSpPr/>
          <p:nvPr/>
        </p:nvCxnSpPr>
        <p:spPr>
          <a:xfrm flipV="1">
            <a:off x="1457284" y="285750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47850" y="1879993"/>
            <a:ext cx="363046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57284" y="1885950"/>
            <a:ext cx="283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Tumor Size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Cross 23"/>
          <p:cNvSpPr/>
          <p:nvPr/>
        </p:nvSpPr>
        <p:spPr>
          <a:xfrm rot="2734294">
            <a:off x="1602649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ross 24"/>
          <p:cNvSpPr/>
          <p:nvPr/>
        </p:nvSpPr>
        <p:spPr>
          <a:xfrm rot="2734294">
            <a:off x="1907450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ross 25"/>
          <p:cNvSpPr/>
          <p:nvPr/>
        </p:nvSpPr>
        <p:spPr>
          <a:xfrm rot="2734294">
            <a:off x="2229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ross 26"/>
          <p:cNvSpPr/>
          <p:nvPr/>
        </p:nvSpPr>
        <p:spPr>
          <a:xfrm rot="2734294">
            <a:off x="2610037" y="1757176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ross 27"/>
          <p:cNvSpPr/>
          <p:nvPr/>
        </p:nvSpPr>
        <p:spPr>
          <a:xfrm rot="2734294">
            <a:off x="33552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ross 28"/>
          <p:cNvSpPr/>
          <p:nvPr/>
        </p:nvSpPr>
        <p:spPr>
          <a:xfrm rot="2734294">
            <a:off x="3753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ross 29"/>
          <p:cNvSpPr/>
          <p:nvPr/>
        </p:nvSpPr>
        <p:spPr>
          <a:xfrm rot="2734294">
            <a:off x="4134037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ross 30"/>
          <p:cNvSpPr/>
          <p:nvPr/>
        </p:nvSpPr>
        <p:spPr>
          <a:xfrm rot="2734294">
            <a:off x="4574450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450" y="987767"/>
            <a:ext cx="141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Malignant ?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347850" y="620256"/>
            <a:ext cx="2286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551" y="426275"/>
            <a:ext cx="93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(Yes)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550" y="1681100"/>
            <a:ext cx="938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(No) </a:t>
            </a:r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Cross 35"/>
          <p:cNvSpPr/>
          <p:nvPr/>
        </p:nvSpPr>
        <p:spPr>
          <a:xfrm rot="2734294">
            <a:off x="7368532" y="491483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7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457200" y="413414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Classification:    y   =   0   or  </a:t>
            </a:r>
            <a:r>
              <a:rPr lang="en-US" sz="3200" dirty="0" smtClean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64324" y="1276350"/>
            <a:ext cx="4424551" cy="584775"/>
            <a:chOff x="1671449" y="3253085"/>
            <a:chExt cx="4424551" cy="584775"/>
          </a:xfrm>
        </p:grpSpPr>
        <p:sp>
          <p:nvSpPr>
            <p:cNvPr id="39" name="TextBox 38"/>
            <p:cNvSpPr txBox="1"/>
            <p:nvPr/>
          </p:nvSpPr>
          <p:spPr>
            <a:xfrm>
              <a:off x="2743200" y="3253085"/>
              <a:ext cx="3352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can be &gt; 1 or &lt; 0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57200" y="2672775"/>
            <a:ext cx="6311264" cy="584775"/>
            <a:chOff x="457200" y="2672775"/>
            <a:chExt cx="6311264" cy="584775"/>
          </a:xfrm>
        </p:grpSpPr>
        <p:sp>
          <p:nvSpPr>
            <p:cNvPr id="42" name="TextBox 41"/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tx1"/>
                  </a:solidFill>
                </a:rPr>
                <a:t>Logistic Regression: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635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468984"/>
            <a:ext cx="2361895" cy="416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399532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Sigmoid function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Logistic function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Logistic Regression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3579" y="714735"/>
            <a:ext cx="121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Want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32" y="819150"/>
            <a:ext cx="1801368" cy="30632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45166" y="1780843"/>
            <a:ext cx="3784434" cy="1843874"/>
            <a:chOff x="4445166" y="1337476"/>
            <a:chExt cx="3784434" cy="1843874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1504743"/>
              <a:ext cx="381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000" y="2278618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0.5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096000" y="3574018"/>
            <a:ext cx="333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/>
              <p14:cNvContentPartPr/>
              <p14:nvPr/>
            </p14:nvContentPartPr>
            <p14:xfrm>
              <a:off x="271080" y="107280"/>
              <a:ext cx="8340480" cy="443556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640" y="97200"/>
                <a:ext cx="8362080" cy="44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61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/>
              </a:rPr>
              <a:t>Logistic regression</a:t>
            </a:r>
            <a:endParaRPr lang="en-US" sz="2400" b="1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7" y="1057275"/>
            <a:ext cx="2322957" cy="3840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00698"/>
            <a:ext cx="1981581" cy="45872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1000" y="2190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  Suppose predict “          “ if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27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2351477"/>
            <a:ext cx="657225" cy="25412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2292612"/>
            <a:ext cx="1421797" cy="2935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4579" y="3557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	    predict “          “  if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22" y="3699562"/>
            <a:ext cx="670370" cy="25412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497" y="3659747"/>
            <a:ext cx="1421797" cy="293561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5715000" y="1733550"/>
            <a:ext cx="313149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895468" y="235760"/>
            <a:ext cx="1836643" cy="1959454"/>
            <a:chOff x="6695890" y="235759"/>
            <a:chExt cx="2036221" cy="2172378"/>
          </a:xfrm>
        </p:grpSpPr>
        <p:sp>
          <p:nvSpPr>
            <p:cNvPr id="34" name="TextBox 33"/>
            <p:cNvSpPr txBox="1"/>
            <p:nvPr/>
          </p:nvSpPr>
          <p:spPr>
            <a:xfrm>
              <a:off x="7123033" y="1896305"/>
              <a:ext cx="339799" cy="511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1"/>
                  </a:solidFill>
                  <a:latin typeface="Calibri"/>
                </a:rPr>
                <a:t>z</a:t>
              </a:r>
              <a:endParaRPr lang="en-US" sz="2400" baseline="-25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95890" y="378634"/>
              <a:ext cx="348686" cy="443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Calibri"/>
                </a:rPr>
                <a:t>1</a:t>
              </a:r>
              <a:endParaRPr lang="en-US" sz="2000" baseline="-25000" dirty="0">
                <a:solidFill>
                  <a:schemeClr val="tx1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8" name="Straight Arrow Connector 37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/>
              <p14:cNvContentPartPr/>
              <p14:nvPr/>
            </p14:nvContentPartPr>
            <p14:xfrm>
              <a:off x="3172320" y="614880"/>
              <a:ext cx="5031720" cy="40068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63320" y="602640"/>
                <a:ext cx="5053320" cy="40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1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40184" y="2540924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/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  <a:latin typeface="Calibri"/>
              </a:rPr>
              <a:t>1</a:t>
            </a:r>
            <a:endParaRPr lang="en-US" sz="20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3738" y="747415"/>
            <a:ext cx="381836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Calibri"/>
              </a:rPr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41541" y="895350"/>
            <a:ext cx="0" cy="16951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919398" y="2485033"/>
            <a:ext cx="174760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1000" y="2857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/>
              </a:rPr>
              <a:t>Decision Boundary</a:t>
            </a:r>
            <a:endParaRPr lang="en-US" sz="2400" b="1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86752" y="209810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91975" y="248763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3402" y="171186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98625" y="21013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993861" y="132255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9084" y="1712085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 rot="16200000">
            <a:off x="1574083" y="1910673"/>
            <a:ext cx="105224" cy="1165087"/>
            <a:chOff x="1144375" y="1474952"/>
            <a:chExt cx="105224" cy="1165087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1122116" y="1015119"/>
            <a:ext cx="1413976" cy="1425485"/>
            <a:chOff x="1122116" y="1015119"/>
            <a:chExt cx="1413976" cy="1425485"/>
          </a:xfrm>
        </p:grpSpPr>
        <p:sp>
          <p:nvSpPr>
            <p:cNvPr id="55" name="Oval 54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2" name="Cross 61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3" name="Cross 62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4" name="Cross 63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5" name="Cross 64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6" name="Cross 65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8" name="Cross 67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69" name="Cross 68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70" name="Cross 69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71" name="Cross 70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72" name="Cross 71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304966" y="2545829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91312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2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9653" y="2545915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3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2479" y="1945171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1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23096" y="1514430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2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721" y="1149927"/>
            <a:ext cx="274273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Calibri"/>
              </a:rPr>
              <a:t>3</a:t>
            </a:r>
            <a:endParaRPr lang="en-US" sz="1600" baseline="-250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396192"/>
            <a:ext cx="4285869" cy="357378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618934" y="311533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Calibri"/>
              </a:rPr>
              <a:t>Predict “          “ if </a:t>
            </a:r>
            <a:endParaRPr lang="en-US" sz="280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81" name="Picture 8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245767"/>
            <a:ext cx="800100" cy="30937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002" y="3233555"/>
            <a:ext cx="2650998" cy="2907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3" name="Ink 82"/>
              <p14:cNvContentPartPr/>
              <p14:nvPr/>
            </p14:nvContentPartPr>
            <p14:xfrm>
              <a:off x="213840" y="164520"/>
              <a:ext cx="8262000" cy="471456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7720" y="154080"/>
                <a:ext cx="8276040" cy="473688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/>
          <p:cNvSpPr txBox="1"/>
          <p:nvPr/>
        </p:nvSpPr>
        <p:spPr>
          <a:xfrm>
            <a:off x="2897158" y="141730"/>
            <a:ext cx="3361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solidFill>
                  <a:schemeClr val="tx1"/>
                </a:solidFill>
              </a:rPr>
              <a:t>How to fit (find) Parameter </a:t>
            </a:r>
            <a:r>
              <a:rPr lang="el-GR" sz="1000" dirty="0" smtClean="0">
                <a:solidFill>
                  <a:schemeClr val="tx1"/>
                </a:solidFill>
                <a:hlinkClick r:id="rId11"/>
              </a:rPr>
              <a:t>θ</a:t>
            </a:r>
            <a:r>
              <a:rPr lang="en-US" sz="1000" u="sng" dirty="0" smtClean="0">
                <a:solidFill>
                  <a:schemeClr val="tx1"/>
                </a:solidFill>
              </a:rPr>
              <a:t> </a:t>
            </a:r>
            <a:br>
              <a:rPr lang="en-US" sz="1000" u="sng" dirty="0" smtClean="0">
                <a:solidFill>
                  <a:schemeClr val="tx1"/>
                </a:solidFill>
              </a:rPr>
            </a:br>
            <a:r>
              <a:rPr lang="en-US" sz="1000" u="sng" dirty="0" smtClean="0">
                <a:solidFill>
                  <a:schemeClr val="tx1"/>
                </a:solidFill>
              </a:rPr>
              <a:t/>
            </a:r>
            <a:br>
              <a:rPr lang="en-US" sz="1000" u="sng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Parameter </a:t>
            </a:r>
            <a:r>
              <a:rPr lang="el-GR" sz="1000" dirty="0" smtClean="0">
                <a:solidFill>
                  <a:schemeClr val="tx1"/>
                </a:solidFill>
                <a:hlinkClick r:id="rId11"/>
              </a:rPr>
              <a:t>θ</a:t>
            </a:r>
            <a:r>
              <a:rPr lang="en-US" sz="1000" dirty="0" smtClean="0">
                <a:solidFill>
                  <a:schemeClr val="tx1"/>
                </a:solidFill>
              </a:rPr>
              <a:t> (</a:t>
            </a:r>
            <a:r>
              <a:rPr lang="el-GR" sz="1000" dirty="0" smtClean="0">
                <a:solidFill>
                  <a:schemeClr val="tx1"/>
                </a:solidFill>
                <a:hlinkClick r:id="rId11"/>
              </a:rPr>
              <a:t>θ</a:t>
            </a:r>
            <a:r>
              <a:rPr lang="en-US" sz="700" dirty="0" smtClean="0">
                <a:solidFill>
                  <a:schemeClr val="tx1"/>
                </a:solidFill>
              </a:rPr>
              <a:t>0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l-GR" sz="1000" dirty="0" smtClean="0">
                <a:solidFill>
                  <a:schemeClr val="tx1"/>
                </a:solidFill>
                <a:hlinkClick r:id="rId11"/>
              </a:rPr>
              <a:t>θ</a:t>
            </a:r>
            <a:r>
              <a:rPr lang="en-US" sz="700" dirty="0" smtClean="0">
                <a:solidFill>
                  <a:schemeClr val="tx1"/>
                </a:solidFill>
              </a:rPr>
              <a:t>1</a:t>
            </a:r>
            <a:r>
              <a:rPr lang="en-US" sz="1000" dirty="0" smtClean="0">
                <a:solidFill>
                  <a:schemeClr val="tx1"/>
                </a:solidFill>
              </a:rPr>
              <a:t>, </a:t>
            </a:r>
            <a:r>
              <a:rPr lang="el-GR" sz="1000" dirty="0" smtClean="0">
                <a:solidFill>
                  <a:schemeClr val="tx1"/>
                </a:solidFill>
                <a:hlinkClick r:id="rId11"/>
              </a:rPr>
              <a:t>θ</a:t>
            </a:r>
            <a:r>
              <a:rPr lang="en-US" sz="700" dirty="0" smtClean="0">
                <a:solidFill>
                  <a:schemeClr val="tx1"/>
                </a:solidFill>
              </a:rPr>
              <a:t>2</a:t>
            </a:r>
            <a:r>
              <a:rPr lang="en-US" sz="1000" dirty="0" smtClean="0">
                <a:solidFill>
                  <a:schemeClr val="tx1"/>
                </a:solidFill>
              </a:rPr>
              <a:t>) defines the decision boundary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not the training set. Training set may be used to find the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Parameter </a:t>
            </a:r>
            <a:r>
              <a:rPr lang="el-GR" sz="1000" dirty="0">
                <a:solidFill>
                  <a:schemeClr val="tx1"/>
                </a:solidFill>
                <a:hlinkClick r:id="rId11"/>
              </a:rPr>
              <a:t>θ</a:t>
            </a:r>
            <a:endParaRPr lang="el-GR" sz="1000" dirty="0">
              <a:solidFill>
                <a:schemeClr val="tx1"/>
              </a:solidFill>
            </a:endParaRPr>
          </a:p>
          <a:p>
            <a:endParaRPr lang="en-US" sz="1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2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4434</TotalTime>
  <Words>274</Words>
  <Application>Microsoft Office PowerPoint</Application>
  <PresentationFormat>On-screen Show (16:9)</PresentationFormat>
  <Paragraphs>82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2</vt:lpstr>
      <vt:lpstr>Austin</vt:lpstr>
      <vt:lpstr>Lecture 3  Classification Sadaf Iqbal &amp; Muhammad Suleman</vt:lpstr>
      <vt:lpstr>Lecture Outline</vt:lpstr>
      <vt:lpstr>Machine Learning Vocabulary</vt:lpstr>
      <vt:lpstr>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hp</dc:creator>
  <cp:lastModifiedBy>HP</cp:lastModifiedBy>
  <cp:revision>68</cp:revision>
  <cp:lastPrinted>2022-08-03T10:04:17Z</cp:lastPrinted>
  <dcterms:modified xsi:type="dcterms:W3CDTF">2022-08-27T03:52:32Z</dcterms:modified>
</cp:coreProperties>
</file>