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08CF-3B19-4FAA-BDF0-BE8CBFD1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5934-AAE3-4815-A2A6-341CF3132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4B38-D17E-42BE-80C1-C8B7017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7F0C-20E1-499E-9E1E-4E027B4D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637-8423-4F91-9BDB-01DF0BE3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068E-CF1D-41A8-B13E-058BECC0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AB2D0-0ACD-472E-B2B2-96E1923B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5956-4219-4828-AE27-F984DFE5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58A5-3028-4CE2-BD32-B36A66F6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E01B-17E5-47C6-813C-AD62CC68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BEC32-BF76-411D-94D9-C0AF9698D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B20C-F46A-4231-A91B-D80B8DA61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AE15-F40D-4098-BF8D-71709DBC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3271-9DA7-41E7-BE97-1DF4E88D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D244-0538-4FC8-8D5C-3016E76E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3A8E-5C26-42EE-83A1-22F62F29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F94C-F30F-40ED-8732-EC1DF0DE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1699-7A59-4150-AE28-7620CEA5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6158-B40A-4D6A-A229-A7AE2838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81E3-BE44-4815-BDC6-76167DFE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8790-7FC3-48DA-9ECB-CAF51CA0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4948-5DAB-4FE1-AA38-CAC8D628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5C56-741E-4EF2-80AB-824B600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1E6D-5FB3-4374-8570-7B9FCF1E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AF82-BA59-43FE-901E-9AFD50F5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077F-0687-4692-B95A-063D006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9EA5-7893-45EA-9146-B17B9356A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31BDB-EF2D-42A5-BE44-D0DCCAFA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F25DE-DC45-4B71-8B28-A32AA97B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5DDAC-F0FB-4D7E-898E-CA3D3C57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AC54B-81B8-45AD-854A-612457A3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2DF2-937B-49FD-808D-2AEB442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00E4-FA68-4E25-97AF-946CBD8B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1A132-E618-4627-AD1D-1E2D3F21C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FC0F0-434F-42CA-BCCC-A745C6F43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1EBE3-90B7-4105-9965-7368C7DC9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CF865-0FBF-4624-A16D-98A0B0FC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AB76A-18D8-460F-8D06-182316A7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7A7C9-06A3-499D-AB5A-444F34A2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C98F-9C24-4AAA-A0DF-5CD81208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2FEDA-6CE2-44BC-BE13-CDFB439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91C85-9A2E-451B-8CDB-12452F03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D4E6F-50DA-4717-AACF-188A7959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89FE7-8E93-4BF8-BCE8-85EA486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62F4D-BD68-49F4-945D-5DB3146B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9230A-E278-4E3E-9282-6CD7F8D1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AF2E-CDBF-4B02-A8EF-82C20F78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3EA-AB53-41A0-ADBA-0E121D04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35968-CD45-40E5-97B9-4B5DA0C0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9BEF0-530A-4223-B733-76866A71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7C45-0D63-4AEA-BA08-820B281E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3A4E-EDB6-45B9-8861-2FA97EE3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A20E-D533-4CC8-98BA-F47E43C6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EB432-C70D-4D52-9DC4-987FB7309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88AB3-5BEE-47EE-BB5A-331230721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B41D4-7597-4F50-AF0B-A20DFD16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242E1-B5B1-4326-8E77-B473F7A2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D1A34-7D91-46A7-B54C-17B4C223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A6BEF-7710-4DD7-AFC1-678E113A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3BD6B-CBE1-4EBC-A82E-F2420A74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0339-FD1A-4D88-B765-63C506DB6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9F64-D379-4E59-ABAD-D27EB66576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F144-3DEE-45CF-9281-134FD568E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4C83-3845-447D-B351-B983D17F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4ECC-04A9-41F8-80EB-E85EFA13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2B896-2965-4538-A92C-7A48D4B32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465729"/>
            <a:ext cx="6078071" cy="43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8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D90E-A867-4F57-B4C7-A15D55A7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iBanker </a:t>
            </a:r>
            <a:br>
              <a:rPr lang="en-US" dirty="0"/>
            </a:br>
            <a:r>
              <a:rPr lang="en-US" sz="2400" dirty="0"/>
              <a:t>Index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7600F-291F-4D36-9C87-4FBCDA4BE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84" y="1825625"/>
            <a:ext cx="9101432" cy="4351338"/>
          </a:xfrm>
        </p:spPr>
      </p:pic>
    </p:spTree>
    <p:extLst>
      <p:ext uri="{BB962C8B-B14F-4D97-AF65-F5344CB8AC3E}">
        <p14:creationId xmlns:p14="http://schemas.microsoft.com/office/powerpoint/2010/main" val="202645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FE26-831E-42EB-94E0-82112D91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iBanker</a:t>
            </a:r>
            <a:br>
              <a:rPr lang="en-US" dirty="0"/>
            </a:br>
            <a:r>
              <a:rPr lang="en-US" sz="2000" dirty="0"/>
              <a:t>About Us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8E7144-FBAE-4369-B392-DB9D009FC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85" y="1825625"/>
            <a:ext cx="9082230" cy="4351338"/>
          </a:xfrm>
        </p:spPr>
      </p:pic>
    </p:spTree>
    <p:extLst>
      <p:ext uri="{BB962C8B-B14F-4D97-AF65-F5344CB8AC3E}">
        <p14:creationId xmlns:p14="http://schemas.microsoft.com/office/powerpoint/2010/main" val="281698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7A4E-54F3-45F9-9153-D43204A3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iBanker</a:t>
            </a:r>
            <a:br>
              <a:rPr lang="en-US" dirty="0"/>
            </a:br>
            <a:r>
              <a:rPr lang="en-US" sz="2000" dirty="0"/>
              <a:t>Our Services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2B60A-2067-4281-BBB1-6C23796C0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6" y="1690688"/>
            <a:ext cx="7906870" cy="4898371"/>
          </a:xfrm>
        </p:spPr>
      </p:pic>
    </p:spTree>
    <p:extLst>
      <p:ext uri="{BB962C8B-B14F-4D97-AF65-F5344CB8AC3E}">
        <p14:creationId xmlns:p14="http://schemas.microsoft.com/office/powerpoint/2010/main" val="6524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9DBD-EC1A-4CED-ACE6-367C6E8E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iBanker</a:t>
            </a:r>
            <a:br>
              <a:rPr lang="en-US" dirty="0"/>
            </a:br>
            <a:r>
              <a:rPr lang="en-US" sz="2000" dirty="0"/>
              <a:t>Registration Page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DD045-CAC2-4A69-A5A5-5AA0619A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" y="1954918"/>
            <a:ext cx="476542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935BE-38CD-493C-98EE-4DD809468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05" y="1861609"/>
            <a:ext cx="5078572" cy="44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1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DAE9-AD0C-43F0-B302-EFFB3B7F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iBanker</a:t>
            </a:r>
            <a:br>
              <a:rPr lang="en-US" dirty="0"/>
            </a:br>
            <a:r>
              <a:rPr lang="en-US" sz="2000" dirty="0"/>
              <a:t>Sign In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9E0B1-4F7E-4392-8A55-37E34EF23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83" y="1690688"/>
            <a:ext cx="8901952" cy="4802187"/>
          </a:xfrm>
        </p:spPr>
      </p:pic>
    </p:spTree>
    <p:extLst>
      <p:ext uri="{BB962C8B-B14F-4D97-AF65-F5344CB8AC3E}">
        <p14:creationId xmlns:p14="http://schemas.microsoft.com/office/powerpoint/2010/main" val="332832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9D6B-54B9-4440-AD5B-9BF7AED4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iBanker</a:t>
            </a:r>
            <a:br>
              <a:rPr lang="en-US" dirty="0"/>
            </a:br>
            <a:r>
              <a:rPr lang="en-US" sz="2000" dirty="0"/>
              <a:t>User Panel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3DBD5-A0F9-48BE-8B30-0EB4B1FAE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72" y="1902241"/>
            <a:ext cx="3880980" cy="1997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4FD5C-EA07-4327-BC67-1F25CE2A5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4" y="1828627"/>
            <a:ext cx="4226609" cy="1997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A240B-2B0E-4432-836B-5112C3927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4" y="4257129"/>
            <a:ext cx="3069759" cy="1440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FD3A0-F0D8-485B-868F-4A9C23423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70" y="1902241"/>
            <a:ext cx="2828461" cy="1641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2733B5-2622-485A-BEC7-1CA66A334B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1" y="4360444"/>
            <a:ext cx="2961388" cy="1389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7969F-C921-4482-B676-1BAD18455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68" y="4286234"/>
            <a:ext cx="2462964" cy="14599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477B67-3FDB-4FA5-B6B6-C617732925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03" y="4257129"/>
            <a:ext cx="2662697" cy="14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F18-733D-4CC7-B544-31CE255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iBanker</a:t>
            </a:r>
            <a:br>
              <a:rPr lang="en-US" dirty="0"/>
            </a:br>
            <a:r>
              <a:rPr lang="en-US" sz="2000" dirty="0"/>
              <a:t>Admin Panel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91B5B-B8EB-4456-8940-4ED680A26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1" y="1950437"/>
            <a:ext cx="2797951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3223E-8D16-458F-AF39-08A6C4649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1" y="4117464"/>
            <a:ext cx="4301684" cy="2163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EC37C-8D81-414D-895B-EFFFD7066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74" y="1840078"/>
            <a:ext cx="3932051" cy="1584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3734F7-569A-4F84-9219-9CAF092F2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01" y="1840078"/>
            <a:ext cx="3409509" cy="1584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4E8862-DFFB-4826-86F9-8A05C2ACF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7465"/>
            <a:ext cx="4491789" cy="21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iBanker  Index Page</vt:lpstr>
      <vt:lpstr>iBanker About Us Page</vt:lpstr>
      <vt:lpstr>iBanker Our Services Page</vt:lpstr>
      <vt:lpstr>iBanker Registration Page </vt:lpstr>
      <vt:lpstr>iBanker Sign In Page</vt:lpstr>
      <vt:lpstr>iBanker User Panel</vt:lpstr>
      <vt:lpstr>iBanker Admin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hammad</dc:creator>
  <cp:lastModifiedBy>muhammad hammad</cp:lastModifiedBy>
  <cp:revision>4</cp:revision>
  <dcterms:created xsi:type="dcterms:W3CDTF">2023-11-13T19:45:43Z</dcterms:created>
  <dcterms:modified xsi:type="dcterms:W3CDTF">2023-11-13T20:37:19Z</dcterms:modified>
</cp:coreProperties>
</file>