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E08-E12D-4417-8C0A-1DD5F934C7A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CC64FEF-7145-4519-A5B6-2ED9949C3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4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E08-E12D-4417-8C0A-1DD5F934C7A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C64FEF-7145-4519-A5B6-2ED9949C3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8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E08-E12D-4417-8C0A-1DD5F934C7A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C64FEF-7145-4519-A5B6-2ED9949C3C5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580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E08-E12D-4417-8C0A-1DD5F934C7A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C64FEF-7145-4519-A5B6-2ED9949C3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2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E08-E12D-4417-8C0A-1DD5F934C7A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C64FEF-7145-4519-A5B6-2ED9949C3C5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546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E08-E12D-4417-8C0A-1DD5F934C7A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C64FEF-7145-4519-A5B6-2ED9949C3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E08-E12D-4417-8C0A-1DD5F934C7A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4FEF-7145-4519-A5B6-2ED9949C3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72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E08-E12D-4417-8C0A-1DD5F934C7A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4FEF-7145-4519-A5B6-2ED9949C3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7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E08-E12D-4417-8C0A-1DD5F934C7A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4FEF-7145-4519-A5B6-2ED9949C3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E08-E12D-4417-8C0A-1DD5F934C7A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C64FEF-7145-4519-A5B6-2ED9949C3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9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E08-E12D-4417-8C0A-1DD5F934C7A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C64FEF-7145-4519-A5B6-2ED9949C3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E08-E12D-4417-8C0A-1DD5F934C7A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C64FEF-7145-4519-A5B6-2ED9949C3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2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E08-E12D-4417-8C0A-1DD5F934C7A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4FEF-7145-4519-A5B6-2ED9949C3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9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E08-E12D-4417-8C0A-1DD5F934C7A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4FEF-7145-4519-A5B6-2ED9949C3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3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E08-E12D-4417-8C0A-1DD5F934C7A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4FEF-7145-4519-A5B6-2ED9949C3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8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4E08-E12D-4417-8C0A-1DD5F934C7A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C64FEF-7145-4519-A5B6-2ED9949C3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14E08-E12D-4417-8C0A-1DD5F934C7A1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CC64FEF-7145-4519-A5B6-2ED9949C3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6477" y="1487606"/>
            <a:ext cx="4299046" cy="1080662"/>
          </a:xfrm>
        </p:spPr>
        <p:txBody>
          <a:bodyPr/>
          <a:lstStyle/>
          <a:p>
            <a:r>
              <a:rPr lang="en-US" dirty="0" smtClean="0"/>
              <a:t>LLCF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148919"/>
            <a:ext cx="8915399" cy="1754743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 smtClean="0"/>
              <a:t>Computer Course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MS Office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CIT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Graphic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/>
              <a:t>Web Designing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1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Wingdings</vt:lpstr>
      <vt:lpstr>Wingdings 3</vt:lpstr>
      <vt:lpstr>Wisp</vt:lpstr>
      <vt:lpstr>LLCF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LLCF</dc:title>
  <dc:creator>dell</dc:creator>
  <cp:lastModifiedBy>dell</cp:lastModifiedBy>
  <cp:revision>2</cp:revision>
  <dcterms:created xsi:type="dcterms:W3CDTF">2021-09-29T05:17:17Z</dcterms:created>
  <dcterms:modified xsi:type="dcterms:W3CDTF">2021-09-29T05:56:52Z</dcterms:modified>
</cp:coreProperties>
</file>