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3" d="100"/>
          <a:sy n="53" d="100"/>
        </p:scale>
        <p:origin x="133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ACCFD-3927-454C-B71E-8A7616C9C92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51E1B-9F07-4122-BAEA-92DC79FB2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9C3A-B97F-4564-B7DC-DDF470B5814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1A27-3FF1-473B-B94E-01630D0D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0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9C3A-B97F-4564-B7DC-DDF470B5814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1A27-3FF1-473B-B94E-01630D0D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7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9C3A-B97F-4564-B7DC-DDF470B5814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1A27-3FF1-473B-B94E-01630D0D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9C3A-B97F-4564-B7DC-DDF470B5814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1A27-3FF1-473B-B94E-01630D0D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1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9C3A-B97F-4564-B7DC-DDF470B5814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1A27-3FF1-473B-B94E-01630D0D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9C3A-B97F-4564-B7DC-DDF470B5814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1A27-3FF1-473B-B94E-01630D0D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9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9C3A-B97F-4564-B7DC-DDF470B5814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1A27-3FF1-473B-B94E-01630D0D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7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9C3A-B97F-4564-B7DC-DDF470B5814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1A27-3FF1-473B-B94E-01630D0D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1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9C3A-B97F-4564-B7DC-DDF470B5814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1A27-3FF1-473B-B94E-01630D0D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1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9C3A-B97F-4564-B7DC-DDF470B5814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1A27-3FF1-473B-B94E-01630D0D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0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9C3A-B97F-4564-B7DC-DDF470B5814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1A27-3FF1-473B-B94E-01630D0D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19C3A-B97F-4564-B7DC-DDF470B5814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11A27-3FF1-473B-B94E-01630D0D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66364" y="214998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30555" y="600501"/>
            <a:ext cx="484495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LLCF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25356" y="622046"/>
            <a:ext cx="2188388" cy="92333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REGISTER</a:t>
            </a:r>
          </a:p>
          <a:p>
            <a:r>
              <a:rPr lang="en-US" sz="2400" dirty="0" smtClean="0"/>
              <a:t> NOW!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0710" y="1746913"/>
            <a:ext cx="467643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PRE SCHOOL</a:t>
            </a:r>
            <a:endParaRPr lang="en-US" sz="3200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adley Hand ITC" panose="03070402050302030203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1313" y="2149987"/>
            <a:ext cx="5895833" cy="4708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u="sng" dirty="0" smtClean="0"/>
              <a:t>Free of cost schooling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u="sng" dirty="0" smtClean="0"/>
              <a:t>CCTV surveillance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u="sng" dirty="0" smtClean="0"/>
              <a:t>Trained staff</a:t>
            </a:r>
          </a:p>
          <a:p>
            <a:pPr marL="342900" indent="-342900">
              <a:buFont typeface="+mj-lt"/>
              <a:buAutoNum type="arabicPeriod"/>
            </a:pPr>
            <a:r>
              <a:rPr lang="en-US" u="sng" dirty="0" smtClean="0"/>
              <a:t>Spacious classrooms</a:t>
            </a:r>
          </a:p>
          <a:p>
            <a:pPr marL="342900" indent="-342900">
              <a:buFont typeface="+mj-lt"/>
              <a:buAutoNum type="arabicPeriod"/>
            </a:pPr>
            <a:r>
              <a:rPr lang="en-US" u="sng" dirty="0" smtClean="0"/>
              <a:t>Indoor and outdoor play area</a:t>
            </a:r>
          </a:p>
          <a:p>
            <a:pPr marL="342900" indent="-342900">
              <a:buFont typeface="+mj-lt"/>
              <a:buAutoNum type="arabicPeriod"/>
            </a:pPr>
            <a:r>
              <a:rPr lang="en-US" u="sng" dirty="0" smtClean="0"/>
              <a:t>Audiovisual facilities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u="sng" dirty="0" smtClean="0"/>
              <a:t>Well balanced and nutritious meal</a:t>
            </a:r>
          </a:p>
          <a:p>
            <a:pPr marL="342900" indent="-342900">
              <a:buFont typeface="+mj-lt"/>
              <a:buAutoNum type="arabicPeriod"/>
            </a:pPr>
            <a:r>
              <a:rPr lang="en-US" u="sng" dirty="0" smtClean="0"/>
              <a:t>Purposeful learning environment</a:t>
            </a:r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825356" y="1746913"/>
            <a:ext cx="2188388" cy="40307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4-6years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62656" y="2331688"/>
            <a:ext cx="1847088" cy="8617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SALIENT</a:t>
            </a:r>
          </a:p>
          <a:p>
            <a:r>
              <a:rPr lang="en-US" sz="2800" dirty="0" smtClean="0"/>
              <a:t>FEATURES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6" name="7-Point Star 15"/>
          <p:cNvSpPr/>
          <p:nvPr/>
        </p:nvSpPr>
        <p:spPr>
          <a:xfrm rot="20521207">
            <a:off x="6358235" y="2925703"/>
            <a:ext cx="2014748" cy="1511964"/>
          </a:xfrm>
          <a:prstGeom prst="star7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smtClean="0"/>
              <a:t>FREE</a:t>
            </a:r>
          </a:p>
          <a:p>
            <a:pPr algn="ctr"/>
            <a:r>
              <a:rPr lang="en-US" sz="2000" u="sng" dirty="0" smtClean="0"/>
              <a:t>SCHOOL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303477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1" grpId="0" build="p" animBg="1"/>
      <p:bldP spid="13" grpId="0" uiExpand="1" build="p" animBg="1"/>
      <p:bldP spid="14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Bradley Hand ITC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</cp:revision>
  <dcterms:created xsi:type="dcterms:W3CDTF">2021-09-29T05:36:57Z</dcterms:created>
  <dcterms:modified xsi:type="dcterms:W3CDTF">2021-09-29T05:56:17Z</dcterms:modified>
</cp:coreProperties>
</file>