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35" d="100"/>
          <a:sy n="35" d="100"/>
        </p:scale>
        <p:origin x="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0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6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58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2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4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5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3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2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38CA-165A-4146-AE94-1B2B6B92CE7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F4B64C-BDCB-4990-8486-6F67A3E6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7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7032" y="266338"/>
            <a:ext cx="3754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BURGER LAB</a:t>
            </a:r>
            <a:endParaRPr lang="en-US" sz="5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4503" y="927519"/>
            <a:ext cx="65396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Deal 1</a:t>
            </a:r>
          </a:p>
          <a:p>
            <a:pPr algn="ctr"/>
            <a:r>
              <a:rPr lang="en-US" sz="5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Zinger + Fries + Drink</a:t>
            </a:r>
            <a:endParaRPr lang="en-US" sz="5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82" y="1850849"/>
            <a:ext cx="6186854" cy="6186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7153">
            <a:off x="6201236" y="2374951"/>
            <a:ext cx="4787140" cy="4303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1525">
            <a:off x="1561892" y="3123830"/>
            <a:ext cx="3453091" cy="34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87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7032" y="266338"/>
            <a:ext cx="3754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BURGER LAB</a:t>
            </a:r>
            <a:endParaRPr lang="en-US" sz="5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9938" y="927519"/>
            <a:ext cx="75687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Deal 2</a:t>
            </a:r>
          </a:p>
          <a:p>
            <a:pPr algn="ctr"/>
            <a:r>
              <a:rPr lang="en-US" sz="5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5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Zinger + 2Fries + 2Drinks</a:t>
            </a:r>
            <a:endParaRPr lang="en-US" sz="5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80" y="1189668"/>
            <a:ext cx="6186854" cy="6186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7153">
            <a:off x="6201236" y="2374951"/>
            <a:ext cx="4787140" cy="4303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1525">
            <a:off x="1561892" y="3123830"/>
            <a:ext cx="3453091" cy="3453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1525">
            <a:off x="627792" y="3624105"/>
            <a:ext cx="3453091" cy="3453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52" y="2112998"/>
            <a:ext cx="6186854" cy="61868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9406">
            <a:off x="7212079" y="2573930"/>
            <a:ext cx="4787140" cy="43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7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2021-09-30T05:43:01Z</dcterms:created>
  <dcterms:modified xsi:type="dcterms:W3CDTF">2021-09-30T05:55:40Z</dcterms:modified>
</cp:coreProperties>
</file>