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1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1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4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984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6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9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7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0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4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4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7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3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2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4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" name="breeze.wav"/>
          </p:stSnd>
        </p:sndAc>
      </p:transition>
    </mc:Choice>
    <mc:Fallback>
      <p:transition spd="slow" advClick="0" advTm="3000">
        <p:fade/>
        <p:sndAc>
          <p:stSnd>
            <p:snd r:embed="rId1" name="breez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3902A3-1535-421B-A703-F4E3FD6BF91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3FFA-AEA0-4EE5-9AE5-9E1BB36F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19" name="breeze.wav"/>
          </p:stSnd>
        </p:sndAc>
      </p:transition>
    </mc:Choice>
    <mc:Fallback>
      <p:transition spd="slow" advClick="0" advTm="3000">
        <p:fade/>
        <p:sndAc>
          <p:stSnd>
            <p:snd r:embed="rId19" name="breez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2465" y="346965"/>
            <a:ext cx="46228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REAL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ELECTRONIC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45473" y="752773"/>
            <a:ext cx="39581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Deal In All Kinds Of 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Electronic Items 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37" y="1953102"/>
            <a:ext cx="5068806" cy="3804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33934">
            <a:off x="8577432" y="4846571"/>
            <a:ext cx="1674124" cy="1674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348">
            <a:off x="8137042" y="1959843"/>
            <a:ext cx="3604895" cy="3488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2" y="1352937"/>
            <a:ext cx="5079365" cy="38349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60219" y="5452800"/>
            <a:ext cx="19335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ontact Us: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0219" y="5824523"/>
            <a:ext cx="2053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03162276402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80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  <p:sndAc>
          <p:stSnd>
            <p:snd r:embed="rId2" name="breeze.wav"/>
          </p:stSnd>
        </p:sndAc>
      </p:transition>
    </mc:Choice>
    <mc:Fallback>
      <p:transition spd="slow" advClick="0" advTm="3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2021-10-04T05:38:13Z</dcterms:created>
  <dcterms:modified xsi:type="dcterms:W3CDTF">2021-10-05T05:18:12Z</dcterms:modified>
</cp:coreProperties>
</file>