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9" r:id="rId3"/>
    <p:sldId id="286" r:id="rId4"/>
    <p:sldId id="272" r:id="rId5"/>
    <p:sldId id="273" r:id="rId6"/>
    <p:sldId id="274" r:id="rId7"/>
    <p:sldId id="275" r:id="rId8"/>
    <p:sldId id="276" r:id="rId9"/>
    <p:sldId id="279" r:id="rId10"/>
    <p:sldId id="280" r:id="rId11"/>
    <p:sldId id="281" r:id="rId12"/>
    <p:sldId id="29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4EA12E-26D0-4D30-95B2-AA6B96B9FA5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30D68A5-8421-407F-9324-2451AE284C84}">
      <dgm:prSet/>
      <dgm:spPr/>
      <dgm:t>
        <a:bodyPr/>
        <a:lstStyle/>
        <a:p>
          <a:r>
            <a:rPr lang="en-IN" dirty="0"/>
            <a:t>Win(28)</a:t>
          </a:r>
        </a:p>
      </dgm:t>
    </dgm:pt>
    <dgm:pt modelId="{0A36C2D4-0B8F-476C-A043-104C9B2A8B26}" type="parTrans" cxnId="{8B2CECFB-3B05-4165-9B04-6F8D0E8BA8A9}">
      <dgm:prSet/>
      <dgm:spPr/>
      <dgm:t>
        <a:bodyPr/>
        <a:lstStyle/>
        <a:p>
          <a:endParaRPr lang="en-IN"/>
        </a:p>
      </dgm:t>
    </dgm:pt>
    <dgm:pt modelId="{9F67A595-BBDB-453F-B6C7-B56515B211A3}" type="sibTrans" cxnId="{8B2CECFB-3B05-4165-9B04-6F8D0E8BA8A9}">
      <dgm:prSet/>
      <dgm:spPr/>
      <dgm:t>
        <a:bodyPr/>
        <a:lstStyle/>
        <a:p>
          <a:endParaRPr lang="en-IN"/>
        </a:p>
      </dgm:t>
    </dgm:pt>
    <dgm:pt modelId="{B10CEB1E-4701-4977-834B-F43F53D18702}">
      <dgm:prSet/>
      <dgm:spPr/>
      <dgm:t>
        <a:bodyPr/>
        <a:lstStyle/>
        <a:p>
          <a:r>
            <a:rPr lang="en-IN" dirty="0"/>
            <a:t>Win(364)</a:t>
          </a:r>
        </a:p>
      </dgm:t>
    </dgm:pt>
    <dgm:pt modelId="{F1252359-1966-4789-9F11-57842D45501E}" type="parTrans" cxnId="{2CAFD114-21D0-4292-930D-065BC5D1C3BC}">
      <dgm:prSet/>
      <dgm:spPr/>
      <dgm:t>
        <a:bodyPr/>
        <a:lstStyle/>
        <a:p>
          <a:endParaRPr lang="en-IN"/>
        </a:p>
      </dgm:t>
    </dgm:pt>
    <dgm:pt modelId="{A2F5DEF3-AB3B-4154-88A7-043F5E180F29}" type="sibTrans" cxnId="{2CAFD114-21D0-4292-930D-065BC5D1C3BC}">
      <dgm:prSet/>
      <dgm:spPr/>
      <dgm:t>
        <a:bodyPr/>
        <a:lstStyle/>
        <a:p>
          <a:endParaRPr lang="en-IN"/>
        </a:p>
      </dgm:t>
    </dgm:pt>
    <dgm:pt modelId="{B4723BCD-491F-4598-B1E5-94AAD78B81BF}">
      <dgm:prSet/>
      <dgm:spPr/>
      <dgm:t>
        <a:bodyPr/>
        <a:lstStyle/>
        <a:p>
          <a:r>
            <a:rPr lang="en-IN"/>
            <a:t>Win(728)</a:t>
          </a:r>
        </a:p>
      </dgm:t>
    </dgm:pt>
    <dgm:pt modelId="{A32652F2-A3B7-4119-9CC8-2C7A5186B4FF}" type="parTrans" cxnId="{1A36B50B-A2C6-46E9-A718-F4BB50A1EADC}">
      <dgm:prSet/>
      <dgm:spPr/>
      <dgm:t>
        <a:bodyPr/>
        <a:lstStyle/>
        <a:p>
          <a:endParaRPr lang="en-IN"/>
        </a:p>
      </dgm:t>
    </dgm:pt>
    <dgm:pt modelId="{3A33384B-80A1-4533-AC0C-C48AC8927DFC}" type="sibTrans" cxnId="{1A36B50B-A2C6-46E9-A718-F4BB50A1EADC}">
      <dgm:prSet/>
      <dgm:spPr/>
      <dgm:t>
        <a:bodyPr/>
        <a:lstStyle/>
        <a:p>
          <a:endParaRPr lang="en-IN"/>
        </a:p>
      </dgm:t>
    </dgm:pt>
    <dgm:pt modelId="{500C3335-B860-4164-80C1-4DE37493428E}" type="pres">
      <dgm:prSet presAssocID="{CF4EA12E-26D0-4D30-95B2-AA6B96B9FA52}" presName="linear" presStyleCnt="0">
        <dgm:presLayoutVars>
          <dgm:animLvl val="lvl"/>
          <dgm:resizeHandles val="exact"/>
        </dgm:presLayoutVars>
      </dgm:prSet>
      <dgm:spPr/>
    </dgm:pt>
    <dgm:pt modelId="{6B2A64C8-F300-4E10-8FCF-7CF5D81C46AD}" type="pres">
      <dgm:prSet presAssocID="{730D68A5-8421-407F-9324-2451AE284C8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49BE65C-6C52-454E-9FEB-318E3DDBBEBF}" type="pres">
      <dgm:prSet presAssocID="{9F67A595-BBDB-453F-B6C7-B56515B211A3}" presName="spacer" presStyleCnt="0"/>
      <dgm:spPr/>
    </dgm:pt>
    <dgm:pt modelId="{34E73B3D-2A18-45BC-BA59-CD8073636AC6}" type="pres">
      <dgm:prSet presAssocID="{B10CEB1E-4701-4977-834B-F43F53D1870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BC66636-AF7B-40C9-A169-CBC73522987C}" type="pres">
      <dgm:prSet presAssocID="{A2F5DEF3-AB3B-4154-88A7-043F5E180F29}" presName="spacer" presStyleCnt="0"/>
      <dgm:spPr/>
    </dgm:pt>
    <dgm:pt modelId="{8F41CDF5-E7AE-4E57-901D-9AFE63834B09}" type="pres">
      <dgm:prSet presAssocID="{B4723BCD-491F-4598-B1E5-94AAD78B81B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A36B50B-A2C6-46E9-A718-F4BB50A1EADC}" srcId="{CF4EA12E-26D0-4D30-95B2-AA6B96B9FA52}" destId="{B4723BCD-491F-4598-B1E5-94AAD78B81BF}" srcOrd="2" destOrd="0" parTransId="{A32652F2-A3B7-4119-9CC8-2C7A5186B4FF}" sibTransId="{3A33384B-80A1-4533-AC0C-C48AC8927DFC}"/>
    <dgm:cxn modelId="{2CAFD114-21D0-4292-930D-065BC5D1C3BC}" srcId="{CF4EA12E-26D0-4D30-95B2-AA6B96B9FA52}" destId="{B10CEB1E-4701-4977-834B-F43F53D18702}" srcOrd="1" destOrd="0" parTransId="{F1252359-1966-4789-9F11-57842D45501E}" sibTransId="{A2F5DEF3-AB3B-4154-88A7-043F5E180F29}"/>
    <dgm:cxn modelId="{57CA693C-F83E-429C-A1DB-547B27601117}" type="presOf" srcId="{B10CEB1E-4701-4977-834B-F43F53D18702}" destId="{34E73B3D-2A18-45BC-BA59-CD8073636AC6}" srcOrd="0" destOrd="0" presId="urn:microsoft.com/office/officeart/2005/8/layout/vList2"/>
    <dgm:cxn modelId="{15FB8471-44B2-4CDB-89D1-26E6F91D6135}" type="presOf" srcId="{730D68A5-8421-407F-9324-2451AE284C84}" destId="{6B2A64C8-F300-4E10-8FCF-7CF5D81C46AD}" srcOrd="0" destOrd="0" presId="urn:microsoft.com/office/officeart/2005/8/layout/vList2"/>
    <dgm:cxn modelId="{B94726B7-35CC-46D7-85CA-8534459B10A6}" type="presOf" srcId="{CF4EA12E-26D0-4D30-95B2-AA6B96B9FA52}" destId="{500C3335-B860-4164-80C1-4DE37493428E}" srcOrd="0" destOrd="0" presId="urn:microsoft.com/office/officeart/2005/8/layout/vList2"/>
    <dgm:cxn modelId="{A9E958E1-5272-4020-BBE7-B427BF6A0D8A}" type="presOf" srcId="{B4723BCD-491F-4598-B1E5-94AAD78B81BF}" destId="{8F41CDF5-E7AE-4E57-901D-9AFE63834B09}" srcOrd="0" destOrd="0" presId="urn:microsoft.com/office/officeart/2005/8/layout/vList2"/>
    <dgm:cxn modelId="{8B2CECFB-3B05-4165-9B04-6F8D0E8BA8A9}" srcId="{CF4EA12E-26D0-4D30-95B2-AA6B96B9FA52}" destId="{730D68A5-8421-407F-9324-2451AE284C84}" srcOrd="0" destOrd="0" parTransId="{0A36C2D4-0B8F-476C-A043-104C9B2A8B26}" sibTransId="{9F67A595-BBDB-453F-B6C7-B56515B211A3}"/>
    <dgm:cxn modelId="{D4EAB72A-B643-4B7D-832F-C5B53E25A20D}" type="presParOf" srcId="{500C3335-B860-4164-80C1-4DE37493428E}" destId="{6B2A64C8-F300-4E10-8FCF-7CF5D81C46AD}" srcOrd="0" destOrd="0" presId="urn:microsoft.com/office/officeart/2005/8/layout/vList2"/>
    <dgm:cxn modelId="{919CCADD-A393-4FF8-B8E9-040C141D3801}" type="presParOf" srcId="{500C3335-B860-4164-80C1-4DE37493428E}" destId="{849BE65C-6C52-454E-9FEB-318E3DDBBEBF}" srcOrd="1" destOrd="0" presId="urn:microsoft.com/office/officeart/2005/8/layout/vList2"/>
    <dgm:cxn modelId="{FEF46AB4-4AF4-4AAF-A15D-D041355C19D5}" type="presParOf" srcId="{500C3335-B860-4164-80C1-4DE37493428E}" destId="{34E73B3D-2A18-45BC-BA59-CD8073636AC6}" srcOrd="2" destOrd="0" presId="urn:microsoft.com/office/officeart/2005/8/layout/vList2"/>
    <dgm:cxn modelId="{25BBA329-EF93-48E9-9D90-9C98CA0BA3A6}" type="presParOf" srcId="{500C3335-B860-4164-80C1-4DE37493428E}" destId="{CBC66636-AF7B-40C9-A169-CBC73522987C}" srcOrd="3" destOrd="0" presId="urn:microsoft.com/office/officeart/2005/8/layout/vList2"/>
    <dgm:cxn modelId="{ADA61A6F-5704-4B5B-815C-9B8A528268E4}" type="presParOf" srcId="{500C3335-B860-4164-80C1-4DE37493428E}" destId="{8F41CDF5-E7AE-4E57-901D-9AFE63834B09}" srcOrd="4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CB2A95-E394-4A7F-BB1A-2996C97053A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1FA4C1B-CCC1-4DAF-B31A-306D2EAC45A1}">
      <dgm:prSet/>
      <dgm:spPr/>
      <dgm:t>
        <a:bodyPr/>
        <a:lstStyle/>
        <a:p>
          <a:r>
            <a:rPr lang="en-IN"/>
            <a:t>AW(364,728)</a:t>
          </a:r>
        </a:p>
      </dgm:t>
    </dgm:pt>
    <dgm:pt modelId="{1EEF5459-6F10-49DC-B34A-CCE2FFA09D91}" type="parTrans" cxnId="{81EC7769-30EB-42A0-A084-D68EC85BA123}">
      <dgm:prSet/>
      <dgm:spPr/>
      <dgm:t>
        <a:bodyPr/>
        <a:lstStyle/>
        <a:p>
          <a:endParaRPr lang="en-IN"/>
        </a:p>
      </dgm:t>
    </dgm:pt>
    <dgm:pt modelId="{47A13CAF-DA35-499F-8611-BD017C7AAF39}" type="sibTrans" cxnId="{81EC7769-30EB-42A0-A084-D68EC85BA123}">
      <dgm:prSet/>
      <dgm:spPr/>
      <dgm:t>
        <a:bodyPr/>
        <a:lstStyle/>
        <a:p>
          <a:endParaRPr lang="en-IN"/>
        </a:p>
      </dgm:t>
    </dgm:pt>
    <dgm:pt modelId="{8A6CE482-07F6-4275-9242-C4312D00BED6}">
      <dgm:prSet/>
      <dgm:spPr/>
      <dgm:t>
        <a:bodyPr/>
        <a:lstStyle/>
        <a:p>
          <a:r>
            <a:rPr lang="en-IN"/>
            <a:t>AW(28:728)</a:t>
          </a:r>
        </a:p>
      </dgm:t>
    </dgm:pt>
    <dgm:pt modelId="{07D39054-C0FB-4BB2-94D5-8F722D1A91FD}" type="parTrans" cxnId="{A53D77E8-C74B-48A1-A539-7BEA91503353}">
      <dgm:prSet/>
      <dgm:spPr/>
      <dgm:t>
        <a:bodyPr/>
        <a:lstStyle/>
        <a:p>
          <a:endParaRPr lang="en-IN"/>
        </a:p>
      </dgm:t>
    </dgm:pt>
    <dgm:pt modelId="{33AEB461-8A7C-4042-927C-2B753FE413AC}" type="sibTrans" cxnId="{A53D77E8-C74B-48A1-A539-7BEA91503353}">
      <dgm:prSet/>
      <dgm:spPr/>
      <dgm:t>
        <a:bodyPr/>
        <a:lstStyle/>
        <a:p>
          <a:endParaRPr lang="en-IN"/>
        </a:p>
      </dgm:t>
    </dgm:pt>
    <dgm:pt modelId="{5221F9D4-D908-4546-B901-D0B131930749}">
      <dgm:prSet/>
      <dgm:spPr/>
      <dgm:t>
        <a:bodyPr/>
        <a:lstStyle/>
        <a:p>
          <a:r>
            <a:rPr lang="en-IN" dirty="0"/>
            <a:t>AW(28,728)</a:t>
          </a:r>
        </a:p>
      </dgm:t>
    </dgm:pt>
    <dgm:pt modelId="{7C0B3793-9AE2-4F3F-ADBF-CF086AA8CB40}" type="parTrans" cxnId="{1BE2695C-634E-4831-9517-E98F8CA31439}">
      <dgm:prSet/>
      <dgm:spPr/>
      <dgm:t>
        <a:bodyPr/>
        <a:lstStyle/>
        <a:p>
          <a:endParaRPr lang="en-IN"/>
        </a:p>
      </dgm:t>
    </dgm:pt>
    <dgm:pt modelId="{4128515E-29B4-4A3E-9BAA-9420069F3FFB}" type="sibTrans" cxnId="{1BE2695C-634E-4831-9517-E98F8CA31439}">
      <dgm:prSet/>
      <dgm:spPr/>
      <dgm:t>
        <a:bodyPr/>
        <a:lstStyle/>
        <a:p>
          <a:endParaRPr lang="en-IN"/>
        </a:p>
      </dgm:t>
    </dgm:pt>
    <dgm:pt modelId="{E33C7CE5-8746-4F84-9206-A4DF0C7F79DD}">
      <dgm:prSet/>
      <dgm:spPr/>
      <dgm:t>
        <a:bodyPr/>
        <a:lstStyle/>
        <a:p>
          <a:r>
            <a:rPr lang="en-IN" dirty="0"/>
            <a:t>AW(56:728)</a:t>
          </a:r>
        </a:p>
      </dgm:t>
    </dgm:pt>
    <dgm:pt modelId="{C7921B4F-309C-4DC4-B842-9119630B2DFD}" type="parTrans" cxnId="{C4545F08-9CC3-49AC-A914-40B0432936E6}">
      <dgm:prSet/>
      <dgm:spPr/>
      <dgm:t>
        <a:bodyPr/>
        <a:lstStyle/>
        <a:p>
          <a:endParaRPr lang="en-IN"/>
        </a:p>
      </dgm:t>
    </dgm:pt>
    <dgm:pt modelId="{D7A51274-7A90-4DDA-ACE4-16E09B3AEDB4}" type="sibTrans" cxnId="{C4545F08-9CC3-49AC-A914-40B0432936E6}">
      <dgm:prSet/>
      <dgm:spPr/>
      <dgm:t>
        <a:bodyPr/>
        <a:lstStyle/>
        <a:p>
          <a:endParaRPr lang="en-IN"/>
        </a:p>
      </dgm:t>
    </dgm:pt>
    <dgm:pt modelId="{3632DA0B-C6B0-49A8-A2A0-B3881332293C}">
      <dgm:prSet/>
      <dgm:spPr/>
      <dgm:t>
        <a:bodyPr/>
        <a:lstStyle/>
        <a:p>
          <a:r>
            <a:rPr lang="en-IN"/>
            <a:t>AW(56,728)</a:t>
          </a:r>
        </a:p>
      </dgm:t>
    </dgm:pt>
    <dgm:pt modelId="{0FD10FED-0369-477E-B9F0-9B3EBAC8E37A}" type="parTrans" cxnId="{ED224E4F-37C2-467E-AFA2-0EB59E1AD522}">
      <dgm:prSet/>
      <dgm:spPr/>
      <dgm:t>
        <a:bodyPr/>
        <a:lstStyle/>
        <a:p>
          <a:endParaRPr lang="en-IN"/>
        </a:p>
      </dgm:t>
    </dgm:pt>
    <dgm:pt modelId="{BDD5F490-4707-4207-AB9E-9A7DE80D5843}" type="sibTrans" cxnId="{ED224E4F-37C2-467E-AFA2-0EB59E1AD522}">
      <dgm:prSet/>
      <dgm:spPr/>
      <dgm:t>
        <a:bodyPr/>
        <a:lstStyle/>
        <a:p>
          <a:endParaRPr lang="en-IN"/>
        </a:p>
      </dgm:t>
    </dgm:pt>
    <dgm:pt modelId="{5F5A0A22-7443-49D4-B7BD-C3ED59FA0741}">
      <dgm:prSet/>
      <dgm:spPr/>
      <dgm:t>
        <a:bodyPr/>
        <a:lstStyle/>
        <a:p>
          <a:r>
            <a:rPr lang="en-IN"/>
            <a:t>AW(28:7:728)</a:t>
          </a:r>
        </a:p>
      </dgm:t>
    </dgm:pt>
    <dgm:pt modelId="{747256CF-915D-459B-BEA5-30E64919EFBE}" type="parTrans" cxnId="{BCB378F2-81F4-411C-9BEB-F6303236BA5E}">
      <dgm:prSet/>
      <dgm:spPr/>
      <dgm:t>
        <a:bodyPr/>
        <a:lstStyle/>
        <a:p>
          <a:endParaRPr lang="en-IN"/>
        </a:p>
      </dgm:t>
    </dgm:pt>
    <dgm:pt modelId="{C51E8234-944E-4D69-934F-1D1B679AD2AE}" type="sibTrans" cxnId="{BCB378F2-81F4-411C-9BEB-F6303236BA5E}">
      <dgm:prSet/>
      <dgm:spPr/>
      <dgm:t>
        <a:bodyPr/>
        <a:lstStyle/>
        <a:p>
          <a:endParaRPr lang="en-IN"/>
        </a:p>
      </dgm:t>
    </dgm:pt>
    <dgm:pt modelId="{3C6EFB93-9C54-4C3E-BED3-6CA69CD948DE}">
      <dgm:prSet/>
      <dgm:spPr/>
      <dgm:t>
        <a:bodyPr/>
        <a:lstStyle/>
        <a:p>
          <a:r>
            <a:rPr lang="en-IN"/>
            <a:t>AW(28:14:728)</a:t>
          </a:r>
        </a:p>
      </dgm:t>
    </dgm:pt>
    <dgm:pt modelId="{8223135C-BDF8-4181-8836-30E1F1AA128E}" type="parTrans" cxnId="{2D6B8F78-B711-4F95-8244-EB5766F01151}">
      <dgm:prSet/>
      <dgm:spPr/>
      <dgm:t>
        <a:bodyPr/>
        <a:lstStyle/>
        <a:p>
          <a:endParaRPr lang="en-IN"/>
        </a:p>
      </dgm:t>
    </dgm:pt>
    <dgm:pt modelId="{255E500B-A86D-457F-B01A-D6383EC0D038}" type="sibTrans" cxnId="{2D6B8F78-B711-4F95-8244-EB5766F01151}">
      <dgm:prSet/>
      <dgm:spPr/>
      <dgm:t>
        <a:bodyPr/>
        <a:lstStyle/>
        <a:p>
          <a:endParaRPr lang="en-IN"/>
        </a:p>
      </dgm:t>
    </dgm:pt>
    <dgm:pt modelId="{5CF0300F-FE4C-44C8-9C6F-76BC823A7DEE}">
      <dgm:prSet/>
      <dgm:spPr/>
      <dgm:t>
        <a:bodyPr/>
        <a:lstStyle/>
        <a:p>
          <a:r>
            <a:rPr lang="en-IN"/>
            <a:t>AW(28:28:728)</a:t>
          </a:r>
        </a:p>
      </dgm:t>
    </dgm:pt>
    <dgm:pt modelId="{28A37664-29CD-403C-8139-29B33980D64F}" type="parTrans" cxnId="{72077D2E-B011-4A03-8F26-540705C6F972}">
      <dgm:prSet/>
      <dgm:spPr/>
      <dgm:t>
        <a:bodyPr/>
        <a:lstStyle/>
        <a:p>
          <a:endParaRPr lang="en-IN"/>
        </a:p>
      </dgm:t>
    </dgm:pt>
    <dgm:pt modelId="{6C439D89-BF31-49BF-A152-23D4D65154A5}" type="sibTrans" cxnId="{72077D2E-B011-4A03-8F26-540705C6F972}">
      <dgm:prSet/>
      <dgm:spPr/>
      <dgm:t>
        <a:bodyPr/>
        <a:lstStyle/>
        <a:p>
          <a:endParaRPr lang="en-IN"/>
        </a:p>
      </dgm:t>
    </dgm:pt>
    <dgm:pt modelId="{933A274C-4057-4A92-8B75-664CF129C3AB}">
      <dgm:prSet/>
      <dgm:spPr/>
      <dgm:t>
        <a:bodyPr/>
        <a:lstStyle/>
        <a:p>
          <a:r>
            <a:rPr lang="en-IN"/>
            <a:t>AW(28:28:84,714:7:728)</a:t>
          </a:r>
        </a:p>
      </dgm:t>
    </dgm:pt>
    <dgm:pt modelId="{CCDD1751-DA58-49E2-AF69-02C49744AB0D}" type="parTrans" cxnId="{09EE8E91-F87B-4537-B34E-595BDB42939A}">
      <dgm:prSet/>
      <dgm:spPr/>
      <dgm:t>
        <a:bodyPr/>
        <a:lstStyle/>
        <a:p>
          <a:endParaRPr lang="en-IN"/>
        </a:p>
      </dgm:t>
    </dgm:pt>
    <dgm:pt modelId="{44A24077-2412-4695-A105-BE0425AD79AA}" type="sibTrans" cxnId="{09EE8E91-F87B-4537-B34E-595BDB42939A}">
      <dgm:prSet/>
      <dgm:spPr/>
      <dgm:t>
        <a:bodyPr/>
        <a:lstStyle/>
        <a:p>
          <a:endParaRPr lang="en-IN"/>
        </a:p>
      </dgm:t>
    </dgm:pt>
    <dgm:pt modelId="{A8D375C3-F29D-4C54-B9F5-77A95819C887}">
      <dgm:prSet/>
      <dgm:spPr/>
      <dgm:t>
        <a:bodyPr/>
        <a:lstStyle/>
        <a:p>
          <a:r>
            <a:rPr lang="en-IN"/>
            <a:t>AW(28,56,728)</a:t>
          </a:r>
        </a:p>
      </dgm:t>
    </dgm:pt>
    <dgm:pt modelId="{5AD293F9-849E-4F04-BE28-4EFC548FC776}" type="parTrans" cxnId="{F0CC32FE-BD43-4515-A5E3-AFDB5CB4DAE9}">
      <dgm:prSet/>
      <dgm:spPr/>
      <dgm:t>
        <a:bodyPr/>
        <a:lstStyle/>
        <a:p>
          <a:endParaRPr lang="en-IN"/>
        </a:p>
      </dgm:t>
    </dgm:pt>
    <dgm:pt modelId="{28C31D9A-5E30-46A7-AAE8-3DBC7C88837E}" type="sibTrans" cxnId="{F0CC32FE-BD43-4515-A5E3-AFDB5CB4DAE9}">
      <dgm:prSet/>
      <dgm:spPr/>
      <dgm:t>
        <a:bodyPr/>
        <a:lstStyle/>
        <a:p>
          <a:endParaRPr lang="en-IN"/>
        </a:p>
      </dgm:t>
    </dgm:pt>
    <dgm:pt modelId="{868483E2-DE65-4DAC-98BC-76D214114B66}">
      <dgm:prSet/>
      <dgm:spPr/>
      <dgm:t>
        <a:bodyPr/>
        <a:lstStyle/>
        <a:p>
          <a:r>
            <a:rPr lang="en-IN"/>
            <a:t>AW(28,56,364,728)</a:t>
          </a:r>
        </a:p>
      </dgm:t>
    </dgm:pt>
    <dgm:pt modelId="{393AC860-D31E-4EA6-B76C-CA5E1DC1B8A9}" type="parTrans" cxnId="{64B6C1F7-67BF-404A-B9DA-B47172A9467D}">
      <dgm:prSet/>
      <dgm:spPr/>
      <dgm:t>
        <a:bodyPr/>
        <a:lstStyle/>
        <a:p>
          <a:endParaRPr lang="en-IN"/>
        </a:p>
      </dgm:t>
    </dgm:pt>
    <dgm:pt modelId="{22383262-D7AD-4231-B21E-4DF0919A23C8}" type="sibTrans" cxnId="{64B6C1F7-67BF-404A-B9DA-B47172A9467D}">
      <dgm:prSet/>
      <dgm:spPr/>
      <dgm:t>
        <a:bodyPr/>
        <a:lstStyle/>
        <a:p>
          <a:endParaRPr lang="en-IN"/>
        </a:p>
      </dgm:t>
    </dgm:pt>
    <dgm:pt modelId="{D8F5FE46-495D-42E3-A8B2-8B8846C6A624}">
      <dgm:prSet/>
      <dgm:spPr/>
      <dgm:t>
        <a:bodyPr/>
        <a:lstStyle/>
        <a:p>
          <a:r>
            <a:rPr lang="en-IN"/>
            <a:t>AW(28,56,721,728)</a:t>
          </a:r>
        </a:p>
      </dgm:t>
    </dgm:pt>
    <dgm:pt modelId="{60A1386F-53AB-482B-9D8E-1CD49017C73F}" type="parTrans" cxnId="{099D9DAC-B466-4501-A41B-B1DC1CE3435B}">
      <dgm:prSet/>
      <dgm:spPr/>
      <dgm:t>
        <a:bodyPr/>
        <a:lstStyle/>
        <a:p>
          <a:endParaRPr lang="en-IN"/>
        </a:p>
      </dgm:t>
    </dgm:pt>
    <dgm:pt modelId="{E713E984-8DD4-48C0-BC22-23892A207DB3}" type="sibTrans" cxnId="{099D9DAC-B466-4501-A41B-B1DC1CE3435B}">
      <dgm:prSet/>
      <dgm:spPr/>
      <dgm:t>
        <a:bodyPr/>
        <a:lstStyle/>
        <a:p>
          <a:endParaRPr lang="en-IN"/>
        </a:p>
      </dgm:t>
    </dgm:pt>
    <dgm:pt modelId="{558F8EB1-EA53-48B1-A8C5-A84E2920E3F4}" type="pres">
      <dgm:prSet presAssocID="{E2CB2A95-E394-4A7F-BB1A-2996C97053AA}" presName="linear" presStyleCnt="0">
        <dgm:presLayoutVars>
          <dgm:animLvl val="lvl"/>
          <dgm:resizeHandles val="exact"/>
        </dgm:presLayoutVars>
      </dgm:prSet>
      <dgm:spPr/>
    </dgm:pt>
    <dgm:pt modelId="{0B8AE107-89BF-4307-8914-4CF3E8CB3209}" type="pres">
      <dgm:prSet presAssocID="{71FA4C1B-CCC1-4DAF-B31A-306D2EAC45A1}" presName="parentText" presStyleLbl="node1" presStyleIdx="0" presStyleCnt="12">
        <dgm:presLayoutVars>
          <dgm:chMax val="0"/>
          <dgm:bulletEnabled val="1"/>
        </dgm:presLayoutVars>
      </dgm:prSet>
      <dgm:spPr/>
    </dgm:pt>
    <dgm:pt modelId="{F89882F8-37A3-4C2E-8424-FD8D3C5AA200}" type="pres">
      <dgm:prSet presAssocID="{47A13CAF-DA35-499F-8611-BD017C7AAF39}" presName="spacer" presStyleCnt="0"/>
      <dgm:spPr/>
    </dgm:pt>
    <dgm:pt modelId="{DC9587FC-FA37-4C03-95C4-7C3EA63AE888}" type="pres">
      <dgm:prSet presAssocID="{8A6CE482-07F6-4275-9242-C4312D00BED6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73C26BC5-5301-4B23-ACA9-59AC600412BF}" type="pres">
      <dgm:prSet presAssocID="{33AEB461-8A7C-4042-927C-2B753FE413AC}" presName="spacer" presStyleCnt="0"/>
      <dgm:spPr/>
    </dgm:pt>
    <dgm:pt modelId="{C048385C-1992-49A1-AFC1-AFCFA384887D}" type="pres">
      <dgm:prSet presAssocID="{5221F9D4-D908-4546-B901-D0B131930749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7935E875-999B-4AA3-8E6E-A6EA8AABFA46}" type="pres">
      <dgm:prSet presAssocID="{4128515E-29B4-4A3E-9BAA-9420069F3FFB}" presName="spacer" presStyleCnt="0"/>
      <dgm:spPr/>
    </dgm:pt>
    <dgm:pt modelId="{F03DF11B-6AD4-427A-ACE2-A3D242E0C6BC}" type="pres">
      <dgm:prSet presAssocID="{E33C7CE5-8746-4F84-9206-A4DF0C7F79DD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B27CFF29-9638-4D6E-A084-F6ED0D08E0A4}" type="pres">
      <dgm:prSet presAssocID="{D7A51274-7A90-4DDA-ACE4-16E09B3AEDB4}" presName="spacer" presStyleCnt="0"/>
      <dgm:spPr/>
    </dgm:pt>
    <dgm:pt modelId="{5D0FB4BA-39A0-47A5-9EE6-E5249EA85490}" type="pres">
      <dgm:prSet presAssocID="{3632DA0B-C6B0-49A8-A2A0-B3881332293C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4FABB32B-D0D8-43C0-B1B8-0D829B155199}" type="pres">
      <dgm:prSet presAssocID="{BDD5F490-4707-4207-AB9E-9A7DE80D5843}" presName="spacer" presStyleCnt="0"/>
      <dgm:spPr/>
    </dgm:pt>
    <dgm:pt modelId="{57A1C2D6-313E-4B1F-AAFE-8D8D862CF549}" type="pres">
      <dgm:prSet presAssocID="{5F5A0A22-7443-49D4-B7BD-C3ED59FA0741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CE820961-0636-4878-BCDA-B05E22BF75BF}" type="pres">
      <dgm:prSet presAssocID="{C51E8234-944E-4D69-934F-1D1B679AD2AE}" presName="spacer" presStyleCnt="0"/>
      <dgm:spPr/>
    </dgm:pt>
    <dgm:pt modelId="{C2E06B50-8CFF-44F2-BA83-C7A83D13A782}" type="pres">
      <dgm:prSet presAssocID="{3C6EFB93-9C54-4C3E-BED3-6CA69CD948DE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AEFDEC57-4B7B-4356-9E11-ECF29ED72711}" type="pres">
      <dgm:prSet presAssocID="{255E500B-A86D-457F-B01A-D6383EC0D038}" presName="spacer" presStyleCnt="0"/>
      <dgm:spPr/>
    </dgm:pt>
    <dgm:pt modelId="{08AB3FAE-5716-4979-94FE-5B037B3DB40F}" type="pres">
      <dgm:prSet presAssocID="{5CF0300F-FE4C-44C8-9C6F-76BC823A7DEE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4DEDCD2D-A157-4A45-8A62-63E801BF84D7}" type="pres">
      <dgm:prSet presAssocID="{6C439D89-BF31-49BF-A152-23D4D65154A5}" presName="spacer" presStyleCnt="0"/>
      <dgm:spPr/>
    </dgm:pt>
    <dgm:pt modelId="{98638B72-882C-4DFC-8997-A7D373D54BB7}" type="pres">
      <dgm:prSet presAssocID="{933A274C-4057-4A92-8B75-664CF129C3AB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B8AF4FEE-6CDB-46E1-A1E0-01B481B8DBD1}" type="pres">
      <dgm:prSet presAssocID="{44A24077-2412-4695-A105-BE0425AD79AA}" presName="spacer" presStyleCnt="0"/>
      <dgm:spPr/>
    </dgm:pt>
    <dgm:pt modelId="{F5C9BBE8-5070-4F1D-B63F-9F362D7A4EDB}" type="pres">
      <dgm:prSet presAssocID="{A8D375C3-F29D-4C54-B9F5-77A95819C887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76D50C46-9315-447E-B9B1-9440E0ECC12E}" type="pres">
      <dgm:prSet presAssocID="{28C31D9A-5E30-46A7-AAE8-3DBC7C88837E}" presName="spacer" presStyleCnt="0"/>
      <dgm:spPr/>
    </dgm:pt>
    <dgm:pt modelId="{830BF4C7-79E7-4160-8AEC-7D25EADF357F}" type="pres">
      <dgm:prSet presAssocID="{868483E2-DE65-4DAC-98BC-76D214114B66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1FA924D8-D799-4E5E-810D-4DE99A5AD79E}" type="pres">
      <dgm:prSet presAssocID="{22383262-D7AD-4231-B21E-4DF0919A23C8}" presName="spacer" presStyleCnt="0"/>
      <dgm:spPr/>
    </dgm:pt>
    <dgm:pt modelId="{1E98CCF4-FB09-4C9B-9BDC-605CEB03B13B}" type="pres">
      <dgm:prSet presAssocID="{D8F5FE46-495D-42E3-A8B2-8B8846C6A624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3B18C500-C367-489F-B783-17F25E4C1EFD}" type="presOf" srcId="{3632DA0B-C6B0-49A8-A2A0-B3881332293C}" destId="{5D0FB4BA-39A0-47A5-9EE6-E5249EA85490}" srcOrd="0" destOrd="0" presId="urn:microsoft.com/office/officeart/2005/8/layout/vList2"/>
    <dgm:cxn modelId="{C4545F08-9CC3-49AC-A914-40B0432936E6}" srcId="{E2CB2A95-E394-4A7F-BB1A-2996C97053AA}" destId="{E33C7CE5-8746-4F84-9206-A4DF0C7F79DD}" srcOrd="3" destOrd="0" parTransId="{C7921B4F-309C-4DC4-B842-9119630B2DFD}" sibTransId="{D7A51274-7A90-4DDA-ACE4-16E09B3AEDB4}"/>
    <dgm:cxn modelId="{E843900B-31F8-42AF-A79B-ACA9FEF96F66}" type="presOf" srcId="{71FA4C1B-CCC1-4DAF-B31A-306D2EAC45A1}" destId="{0B8AE107-89BF-4307-8914-4CF3E8CB3209}" srcOrd="0" destOrd="0" presId="urn:microsoft.com/office/officeart/2005/8/layout/vList2"/>
    <dgm:cxn modelId="{5CD34417-B26D-439A-AC6D-80ED6E4EAC8D}" type="presOf" srcId="{5221F9D4-D908-4546-B901-D0B131930749}" destId="{C048385C-1992-49A1-AFC1-AFCFA384887D}" srcOrd="0" destOrd="0" presId="urn:microsoft.com/office/officeart/2005/8/layout/vList2"/>
    <dgm:cxn modelId="{72077D2E-B011-4A03-8F26-540705C6F972}" srcId="{E2CB2A95-E394-4A7F-BB1A-2996C97053AA}" destId="{5CF0300F-FE4C-44C8-9C6F-76BC823A7DEE}" srcOrd="7" destOrd="0" parTransId="{28A37664-29CD-403C-8139-29B33980D64F}" sibTransId="{6C439D89-BF31-49BF-A152-23D4D65154A5}"/>
    <dgm:cxn modelId="{4AAA0239-2275-4AD5-BFE8-D2DA5A440A63}" type="presOf" srcId="{3C6EFB93-9C54-4C3E-BED3-6CA69CD948DE}" destId="{C2E06B50-8CFF-44F2-BA83-C7A83D13A782}" srcOrd="0" destOrd="0" presId="urn:microsoft.com/office/officeart/2005/8/layout/vList2"/>
    <dgm:cxn modelId="{1BE2695C-634E-4831-9517-E98F8CA31439}" srcId="{E2CB2A95-E394-4A7F-BB1A-2996C97053AA}" destId="{5221F9D4-D908-4546-B901-D0B131930749}" srcOrd="2" destOrd="0" parTransId="{7C0B3793-9AE2-4F3F-ADBF-CF086AA8CB40}" sibTransId="{4128515E-29B4-4A3E-9BAA-9420069F3FFB}"/>
    <dgm:cxn modelId="{81EC7769-30EB-42A0-A084-D68EC85BA123}" srcId="{E2CB2A95-E394-4A7F-BB1A-2996C97053AA}" destId="{71FA4C1B-CCC1-4DAF-B31A-306D2EAC45A1}" srcOrd="0" destOrd="0" parTransId="{1EEF5459-6F10-49DC-B34A-CCE2FFA09D91}" sibTransId="{47A13CAF-DA35-499F-8611-BD017C7AAF39}"/>
    <dgm:cxn modelId="{ED224E4F-37C2-467E-AFA2-0EB59E1AD522}" srcId="{E2CB2A95-E394-4A7F-BB1A-2996C97053AA}" destId="{3632DA0B-C6B0-49A8-A2A0-B3881332293C}" srcOrd="4" destOrd="0" parTransId="{0FD10FED-0369-477E-B9F0-9B3EBAC8E37A}" sibTransId="{BDD5F490-4707-4207-AB9E-9A7DE80D5843}"/>
    <dgm:cxn modelId="{07038674-4139-4FB9-95F1-459F5B09A6AB}" type="presOf" srcId="{E2CB2A95-E394-4A7F-BB1A-2996C97053AA}" destId="{558F8EB1-EA53-48B1-A8C5-A84E2920E3F4}" srcOrd="0" destOrd="0" presId="urn:microsoft.com/office/officeart/2005/8/layout/vList2"/>
    <dgm:cxn modelId="{86C69476-C194-4B43-9C54-9BDC854A6EAE}" type="presOf" srcId="{933A274C-4057-4A92-8B75-664CF129C3AB}" destId="{98638B72-882C-4DFC-8997-A7D373D54BB7}" srcOrd="0" destOrd="0" presId="urn:microsoft.com/office/officeart/2005/8/layout/vList2"/>
    <dgm:cxn modelId="{2D6B8F78-B711-4F95-8244-EB5766F01151}" srcId="{E2CB2A95-E394-4A7F-BB1A-2996C97053AA}" destId="{3C6EFB93-9C54-4C3E-BED3-6CA69CD948DE}" srcOrd="6" destOrd="0" parTransId="{8223135C-BDF8-4181-8836-30E1F1AA128E}" sibTransId="{255E500B-A86D-457F-B01A-D6383EC0D038}"/>
    <dgm:cxn modelId="{7EF6DC78-A807-4A47-A4AB-A1EC0CF00BCF}" type="presOf" srcId="{A8D375C3-F29D-4C54-B9F5-77A95819C887}" destId="{F5C9BBE8-5070-4F1D-B63F-9F362D7A4EDB}" srcOrd="0" destOrd="0" presId="urn:microsoft.com/office/officeart/2005/8/layout/vList2"/>
    <dgm:cxn modelId="{E7129A8A-EFFB-4013-A6BB-05795242722D}" type="presOf" srcId="{D8F5FE46-495D-42E3-A8B2-8B8846C6A624}" destId="{1E98CCF4-FB09-4C9B-9BDC-605CEB03B13B}" srcOrd="0" destOrd="0" presId="urn:microsoft.com/office/officeart/2005/8/layout/vList2"/>
    <dgm:cxn modelId="{09EE8E91-F87B-4537-B34E-595BDB42939A}" srcId="{E2CB2A95-E394-4A7F-BB1A-2996C97053AA}" destId="{933A274C-4057-4A92-8B75-664CF129C3AB}" srcOrd="8" destOrd="0" parTransId="{CCDD1751-DA58-49E2-AF69-02C49744AB0D}" sibTransId="{44A24077-2412-4695-A105-BE0425AD79AA}"/>
    <dgm:cxn modelId="{1B7CAC98-7FF2-44A0-B4A2-93640ED63ACA}" type="presOf" srcId="{868483E2-DE65-4DAC-98BC-76D214114B66}" destId="{830BF4C7-79E7-4160-8AEC-7D25EADF357F}" srcOrd="0" destOrd="0" presId="urn:microsoft.com/office/officeart/2005/8/layout/vList2"/>
    <dgm:cxn modelId="{099D9DAC-B466-4501-A41B-B1DC1CE3435B}" srcId="{E2CB2A95-E394-4A7F-BB1A-2996C97053AA}" destId="{D8F5FE46-495D-42E3-A8B2-8B8846C6A624}" srcOrd="11" destOrd="0" parTransId="{60A1386F-53AB-482B-9D8E-1CD49017C73F}" sibTransId="{E713E984-8DD4-48C0-BC22-23892A207DB3}"/>
    <dgm:cxn modelId="{323C3AC2-27D6-48E7-B26C-8754DB7EB0D0}" type="presOf" srcId="{5F5A0A22-7443-49D4-B7BD-C3ED59FA0741}" destId="{57A1C2D6-313E-4B1F-AAFE-8D8D862CF549}" srcOrd="0" destOrd="0" presId="urn:microsoft.com/office/officeart/2005/8/layout/vList2"/>
    <dgm:cxn modelId="{113303C6-D139-46E7-9AE3-49CF3A56A7B5}" type="presOf" srcId="{5CF0300F-FE4C-44C8-9C6F-76BC823A7DEE}" destId="{08AB3FAE-5716-4979-94FE-5B037B3DB40F}" srcOrd="0" destOrd="0" presId="urn:microsoft.com/office/officeart/2005/8/layout/vList2"/>
    <dgm:cxn modelId="{A53D77E8-C74B-48A1-A539-7BEA91503353}" srcId="{E2CB2A95-E394-4A7F-BB1A-2996C97053AA}" destId="{8A6CE482-07F6-4275-9242-C4312D00BED6}" srcOrd="1" destOrd="0" parTransId="{07D39054-C0FB-4BB2-94D5-8F722D1A91FD}" sibTransId="{33AEB461-8A7C-4042-927C-2B753FE413AC}"/>
    <dgm:cxn modelId="{BCB378F2-81F4-411C-9BEB-F6303236BA5E}" srcId="{E2CB2A95-E394-4A7F-BB1A-2996C97053AA}" destId="{5F5A0A22-7443-49D4-B7BD-C3ED59FA0741}" srcOrd="5" destOrd="0" parTransId="{747256CF-915D-459B-BEA5-30E64919EFBE}" sibTransId="{C51E8234-944E-4D69-934F-1D1B679AD2AE}"/>
    <dgm:cxn modelId="{859CC4F5-ED10-4EF3-A0D9-F589CB98945B}" type="presOf" srcId="{8A6CE482-07F6-4275-9242-C4312D00BED6}" destId="{DC9587FC-FA37-4C03-95C4-7C3EA63AE888}" srcOrd="0" destOrd="0" presId="urn:microsoft.com/office/officeart/2005/8/layout/vList2"/>
    <dgm:cxn modelId="{64B6C1F7-67BF-404A-B9DA-B47172A9467D}" srcId="{E2CB2A95-E394-4A7F-BB1A-2996C97053AA}" destId="{868483E2-DE65-4DAC-98BC-76D214114B66}" srcOrd="10" destOrd="0" parTransId="{393AC860-D31E-4EA6-B76C-CA5E1DC1B8A9}" sibTransId="{22383262-D7AD-4231-B21E-4DF0919A23C8}"/>
    <dgm:cxn modelId="{D0AA66FD-7697-44AB-AC99-523C262159A4}" type="presOf" srcId="{E33C7CE5-8746-4F84-9206-A4DF0C7F79DD}" destId="{F03DF11B-6AD4-427A-ACE2-A3D242E0C6BC}" srcOrd="0" destOrd="0" presId="urn:microsoft.com/office/officeart/2005/8/layout/vList2"/>
    <dgm:cxn modelId="{F0CC32FE-BD43-4515-A5E3-AFDB5CB4DAE9}" srcId="{E2CB2A95-E394-4A7F-BB1A-2996C97053AA}" destId="{A8D375C3-F29D-4C54-B9F5-77A95819C887}" srcOrd="9" destOrd="0" parTransId="{5AD293F9-849E-4F04-BE28-4EFC548FC776}" sibTransId="{28C31D9A-5E30-46A7-AAE8-3DBC7C88837E}"/>
    <dgm:cxn modelId="{88D4D2C9-C975-44EB-BA35-1C280F934568}" type="presParOf" srcId="{558F8EB1-EA53-48B1-A8C5-A84E2920E3F4}" destId="{0B8AE107-89BF-4307-8914-4CF3E8CB3209}" srcOrd="0" destOrd="0" presId="urn:microsoft.com/office/officeart/2005/8/layout/vList2"/>
    <dgm:cxn modelId="{F38D57CC-5E35-4926-8D32-AC316D0581A8}" type="presParOf" srcId="{558F8EB1-EA53-48B1-A8C5-A84E2920E3F4}" destId="{F89882F8-37A3-4C2E-8424-FD8D3C5AA200}" srcOrd="1" destOrd="0" presId="urn:microsoft.com/office/officeart/2005/8/layout/vList2"/>
    <dgm:cxn modelId="{80891A4A-606C-469D-8483-71BB73BB9BC0}" type="presParOf" srcId="{558F8EB1-EA53-48B1-A8C5-A84E2920E3F4}" destId="{DC9587FC-FA37-4C03-95C4-7C3EA63AE888}" srcOrd="2" destOrd="0" presId="urn:microsoft.com/office/officeart/2005/8/layout/vList2"/>
    <dgm:cxn modelId="{7AD2C673-CBAC-4D7B-981D-8218A2CB22AE}" type="presParOf" srcId="{558F8EB1-EA53-48B1-A8C5-A84E2920E3F4}" destId="{73C26BC5-5301-4B23-ACA9-59AC600412BF}" srcOrd="3" destOrd="0" presId="urn:microsoft.com/office/officeart/2005/8/layout/vList2"/>
    <dgm:cxn modelId="{DF49B912-795F-44E8-B20A-EB97B49B3F77}" type="presParOf" srcId="{558F8EB1-EA53-48B1-A8C5-A84E2920E3F4}" destId="{C048385C-1992-49A1-AFC1-AFCFA384887D}" srcOrd="4" destOrd="0" presId="urn:microsoft.com/office/officeart/2005/8/layout/vList2"/>
    <dgm:cxn modelId="{993D8987-9DE1-4777-90A7-CC88522D9BF3}" type="presParOf" srcId="{558F8EB1-EA53-48B1-A8C5-A84E2920E3F4}" destId="{7935E875-999B-4AA3-8E6E-A6EA8AABFA46}" srcOrd="5" destOrd="0" presId="urn:microsoft.com/office/officeart/2005/8/layout/vList2"/>
    <dgm:cxn modelId="{49673D1A-D11C-428B-A6A2-B5B6E88022F5}" type="presParOf" srcId="{558F8EB1-EA53-48B1-A8C5-A84E2920E3F4}" destId="{F03DF11B-6AD4-427A-ACE2-A3D242E0C6BC}" srcOrd="6" destOrd="0" presId="urn:microsoft.com/office/officeart/2005/8/layout/vList2"/>
    <dgm:cxn modelId="{28D7E7E7-541E-4314-A1F5-99823A0E67F3}" type="presParOf" srcId="{558F8EB1-EA53-48B1-A8C5-A84E2920E3F4}" destId="{B27CFF29-9638-4D6E-A084-F6ED0D08E0A4}" srcOrd="7" destOrd="0" presId="urn:microsoft.com/office/officeart/2005/8/layout/vList2"/>
    <dgm:cxn modelId="{D5C31F47-DDA8-466A-9056-BD146ABC8941}" type="presParOf" srcId="{558F8EB1-EA53-48B1-A8C5-A84E2920E3F4}" destId="{5D0FB4BA-39A0-47A5-9EE6-E5249EA85490}" srcOrd="8" destOrd="0" presId="urn:microsoft.com/office/officeart/2005/8/layout/vList2"/>
    <dgm:cxn modelId="{F7E371B0-F5C6-4587-A892-987A4BD85BA5}" type="presParOf" srcId="{558F8EB1-EA53-48B1-A8C5-A84E2920E3F4}" destId="{4FABB32B-D0D8-43C0-B1B8-0D829B155199}" srcOrd="9" destOrd="0" presId="urn:microsoft.com/office/officeart/2005/8/layout/vList2"/>
    <dgm:cxn modelId="{855198F6-32FF-452D-9FA2-B93E45AD0D65}" type="presParOf" srcId="{558F8EB1-EA53-48B1-A8C5-A84E2920E3F4}" destId="{57A1C2D6-313E-4B1F-AAFE-8D8D862CF549}" srcOrd="10" destOrd="0" presId="urn:microsoft.com/office/officeart/2005/8/layout/vList2"/>
    <dgm:cxn modelId="{56457312-D51E-4301-954F-DA57E7AA4AD3}" type="presParOf" srcId="{558F8EB1-EA53-48B1-A8C5-A84E2920E3F4}" destId="{CE820961-0636-4878-BCDA-B05E22BF75BF}" srcOrd="11" destOrd="0" presId="urn:microsoft.com/office/officeart/2005/8/layout/vList2"/>
    <dgm:cxn modelId="{D104C672-AC2D-4D5F-BF07-DD8BF426FF48}" type="presParOf" srcId="{558F8EB1-EA53-48B1-A8C5-A84E2920E3F4}" destId="{C2E06B50-8CFF-44F2-BA83-C7A83D13A782}" srcOrd="12" destOrd="0" presId="urn:microsoft.com/office/officeart/2005/8/layout/vList2"/>
    <dgm:cxn modelId="{D3A18BA8-68D7-48AE-8B3C-CAB4CDFA0282}" type="presParOf" srcId="{558F8EB1-EA53-48B1-A8C5-A84E2920E3F4}" destId="{AEFDEC57-4B7B-4356-9E11-ECF29ED72711}" srcOrd="13" destOrd="0" presId="urn:microsoft.com/office/officeart/2005/8/layout/vList2"/>
    <dgm:cxn modelId="{094D3F25-B768-4029-A559-EBFC757EE895}" type="presParOf" srcId="{558F8EB1-EA53-48B1-A8C5-A84E2920E3F4}" destId="{08AB3FAE-5716-4979-94FE-5B037B3DB40F}" srcOrd="14" destOrd="0" presId="urn:microsoft.com/office/officeart/2005/8/layout/vList2"/>
    <dgm:cxn modelId="{E882FB2B-2C54-4916-9B40-4D2480269CBF}" type="presParOf" srcId="{558F8EB1-EA53-48B1-A8C5-A84E2920E3F4}" destId="{4DEDCD2D-A157-4A45-8A62-63E801BF84D7}" srcOrd="15" destOrd="0" presId="urn:microsoft.com/office/officeart/2005/8/layout/vList2"/>
    <dgm:cxn modelId="{D1AE7782-E2AD-4212-9068-DD7378FCB101}" type="presParOf" srcId="{558F8EB1-EA53-48B1-A8C5-A84E2920E3F4}" destId="{98638B72-882C-4DFC-8997-A7D373D54BB7}" srcOrd="16" destOrd="0" presId="urn:microsoft.com/office/officeart/2005/8/layout/vList2"/>
    <dgm:cxn modelId="{48797CDD-770E-47A8-9850-2F67A30D3D5D}" type="presParOf" srcId="{558F8EB1-EA53-48B1-A8C5-A84E2920E3F4}" destId="{B8AF4FEE-6CDB-46E1-A1E0-01B481B8DBD1}" srcOrd="17" destOrd="0" presId="urn:microsoft.com/office/officeart/2005/8/layout/vList2"/>
    <dgm:cxn modelId="{EDC1235F-9ACA-47BC-8D6D-B5CD9384AF86}" type="presParOf" srcId="{558F8EB1-EA53-48B1-A8C5-A84E2920E3F4}" destId="{F5C9BBE8-5070-4F1D-B63F-9F362D7A4EDB}" srcOrd="18" destOrd="0" presId="urn:microsoft.com/office/officeart/2005/8/layout/vList2"/>
    <dgm:cxn modelId="{214B2769-BE0F-4085-B5B3-24EB0CB66AC6}" type="presParOf" srcId="{558F8EB1-EA53-48B1-A8C5-A84E2920E3F4}" destId="{76D50C46-9315-447E-B9B1-9440E0ECC12E}" srcOrd="19" destOrd="0" presId="urn:microsoft.com/office/officeart/2005/8/layout/vList2"/>
    <dgm:cxn modelId="{98350323-30DE-41DE-B202-CD27F8148C90}" type="presParOf" srcId="{558F8EB1-EA53-48B1-A8C5-A84E2920E3F4}" destId="{830BF4C7-79E7-4160-8AEC-7D25EADF357F}" srcOrd="20" destOrd="0" presId="urn:microsoft.com/office/officeart/2005/8/layout/vList2"/>
    <dgm:cxn modelId="{AEF9578A-A839-43DA-8922-9D04E219AEFB}" type="presParOf" srcId="{558F8EB1-EA53-48B1-A8C5-A84E2920E3F4}" destId="{1FA924D8-D799-4E5E-810D-4DE99A5AD79E}" srcOrd="21" destOrd="0" presId="urn:microsoft.com/office/officeart/2005/8/layout/vList2"/>
    <dgm:cxn modelId="{31374172-07F8-46DF-A1DB-6AAA92A45540}" type="presParOf" srcId="{558F8EB1-EA53-48B1-A8C5-A84E2920E3F4}" destId="{1E98CCF4-FB09-4C9B-9BDC-605CEB03B13B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0F5DC4-3BF4-458A-9305-6D317109EEF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1ABF9D37-E160-463C-86C5-2CDE2BEE72FA}">
      <dgm:prSet/>
      <dgm:spPr/>
      <dgm:t>
        <a:bodyPr/>
        <a:lstStyle/>
        <a:p>
          <a:r>
            <a:rPr lang="en-IN"/>
            <a:t>WAW(364,728)</a:t>
          </a:r>
        </a:p>
      </dgm:t>
    </dgm:pt>
    <dgm:pt modelId="{590DF298-B562-4095-8440-B7DE9E4E4732}" type="parTrans" cxnId="{74F10729-6533-4D1F-AFB6-FC61F793C831}">
      <dgm:prSet/>
      <dgm:spPr/>
      <dgm:t>
        <a:bodyPr/>
        <a:lstStyle/>
        <a:p>
          <a:endParaRPr lang="en-IN"/>
        </a:p>
      </dgm:t>
    </dgm:pt>
    <dgm:pt modelId="{E6218701-7AB5-4096-9481-A41E205CB3CA}" type="sibTrans" cxnId="{74F10729-6533-4D1F-AFB6-FC61F793C831}">
      <dgm:prSet/>
      <dgm:spPr/>
      <dgm:t>
        <a:bodyPr/>
        <a:lstStyle/>
        <a:p>
          <a:endParaRPr lang="en-IN"/>
        </a:p>
      </dgm:t>
    </dgm:pt>
    <dgm:pt modelId="{886423CC-5C67-45E7-8BEF-13EC8D58C18B}">
      <dgm:prSet/>
      <dgm:spPr/>
      <dgm:t>
        <a:bodyPr/>
        <a:lstStyle/>
        <a:p>
          <a:r>
            <a:rPr lang="en-IN"/>
            <a:t>WAW(28:728)</a:t>
          </a:r>
        </a:p>
      </dgm:t>
    </dgm:pt>
    <dgm:pt modelId="{A6A9C7E9-367F-4F1C-9A2A-7E319FD087DC}" type="parTrans" cxnId="{942FF104-20F2-469B-9E0D-C7FA05FB4805}">
      <dgm:prSet/>
      <dgm:spPr/>
      <dgm:t>
        <a:bodyPr/>
        <a:lstStyle/>
        <a:p>
          <a:endParaRPr lang="en-IN"/>
        </a:p>
      </dgm:t>
    </dgm:pt>
    <dgm:pt modelId="{2B9520FD-CB89-4332-B310-59B0246FDC50}" type="sibTrans" cxnId="{942FF104-20F2-469B-9E0D-C7FA05FB4805}">
      <dgm:prSet/>
      <dgm:spPr/>
      <dgm:t>
        <a:bodyPr/>
        <a:lstStyle/>
        <a:p>
          <a:endParaRPr lang="en-IN"/>
        </a:p>
      </dgm:t>
    </dgm:pt>
    <dgm:pt modelId="{53FDB20B-CD48-4ACB-85B6-4E56FF6DABAE}">
      <dgm:prSet/>
      <dgm:spPr/>
      <dgm:t>
        <a:bodyPr/>
        <a:lstStyle/>
        <a:p>
          <a:r>
            <a:rPr lang="en-IN"/>
            <a:t>WAW(28,728)</a:t>
          </a:r>
        </a:p>
      </dgm:t>
    </dgm:pt>
    <dgm:pt modelId="{17B2CF43-31CC-4FFC-A8C3-99E99BAB139D}" type="parTrans" cxnId="{A8C8D446-A9F3-4354-9533-EFF98E45D28B}">
      <dgm:prSet/>
      <dgm:spPr/>
      <dgm:t>
        <a:bodyPr/>
        <a:lstStyle/>
        <a:p>
          <a:endParaRPr lang="en-IN"/>
        </a:p>
      </dgm:t>
    </dgm:pt>
    <dgm:pt modelId="{C477ED08-F043-4C60-9BF3-D8E25A297623}" type="sibTrans" cxnId="{A8C8D446-A9F3-4354-9533-EFF98E45D28B}">
      <dgm:prSet/>
      <dgm:spPr/>
      <dgm:t>
        <a:bodyPr/>
        <a:lstStyle/>
        <a:p>
          <a:endParaRPr lang="en-IN"/>
        </a:p>
      </dgm:t>
    </dgm:pt>
    <dgm:pt modelId="{10EA3F18-10BB-4DDF-B658-EE11815EFB15}">
      <dgm:prSet/>
      <dgm:spPr/>
      <dgm:t>
        <a:bodyPr/>
        <a:lstStyle/>
        <a:p>
          <a:r>
            <a:rPr lang="en-IN"/>
            <a:t>WAW(56,728)</a:t>
          </a:r>
        </a:p>
      </dgm:t>
    </dgm:pt>
    <dgm:pt modelId="{5FEC5E8F-C4A2-441C-879C-399F84D85FEE}" type="parTrans" cxnId="{69A433FE-5EC6-42EB-A156-4F37566912C1}">
      <dgm:prSet/>
      <dgm:spPr/>
      <dgm:t>
        <a:bodyPr/>
        <a:lstStyle/>
        <a:p>
          <a:endParaRPr lang="en-IN"/>
        </a:p>
      </dgm:t>
    </dgm:pt>
    <dgm:pt modelId="{CC951735-6CFE-49C7-8FE7-550E1D990072}" type="sibTrans" cxnId="{69A433FE-5EC6-42EB-A156-4F37566912C1}">
      <dgm:prSet/>
      <dgm:spPr/>
      <dgm:t>
        <a:bodyPr/>
        <a:lstStyle/>
        <a:p>
          <a:endParaRPr lang="en-IN"/>
        </a:p>
      </dgm:t>
    </dgm:pt>
    <dgm:pt modelId="{02C95E24-6EF9-4848-BA61-FA9AEA363A35}">
      <dgm:prSet/>
      <dgm:spPr/>
      <dgm:t>
        <a:bodyPr/>
        <a:lstStyle/>
        <a:p>
          <a:r>
            <a:rPr lang="en-IN"/>
            <a:t>WAW(28:7:728)</a:t>
          </a:r>
        </a:p>
      </dgm:t>
    </dgm:pt>
    <dgm:pt modelId="{3E4F5564-3D01-4F46-B273-977772DAB99C}" type="parTrans" cxnId="{97961791-A708-4C7C-A827-2B8C25652FA0}">
      <dgm:prSet/>
      <dgm:spPr/>
      <dgm:t>
        <a:bodyPr/>
        <a:lstStyle/>
        <a:p>
          <a:endParaRPr lang="en-IN"/>
        </a:p>
      </dgm:t>
    </dgm:pt>
    <dgm:pt modelId="{08E04B38-1A2B-4B01-B9AF-DC9CFBFDD5FD}" type="sibTrans" cxnId="{97961791-A708-4C7C-A827-2B8C25652FA0}">
      <dgm:prSet/>
      <dgm:spPr/>
      <dgm:t>
        <a:bodyPr/>
        <a:lstStyle/>
        <a:p>
          <a:endParaRPr lang="en-IN"/>
        </a:p>
      </dgm:t>
    </dgm:pt>
    <dgm:pt modelId="{6C7A8A0E-D823-4EE0-8DB4-C70FF9126054}">
      <dgm:prSet/>
      <dgm:spPr/>
      <dgm:t>
        <a:bodyPr/>
        <a:lstStyle/>
        <a:p>
          <a:r>
            <a:rPr lang="en-IN"/>
            <a:t>WAW(28:14:728)</a:t>
          </a:r>
        </a:p>
      </dgm:t>
    </dgm:pt>
    <dgm:pt modelId="{21AE91AF-C077-47F2-BD16-346D38FE15A8}" type="parTrans" cxnId="{06442652-16EE-4C6E-918D-F88642F82932}">
      <dgm:prSet/>
      <dgm:spPr/>
      <dgm:t>
        <a:bodyPr/>
        <a:lstStyle/>
        <a:p>
          <a:endParaRPr lang="en-IN"/>
        </a:p>
      </dgm:t>
    </dgm:pt>
    <dgm:pt modelId="{DECBBF91-BC0D-47F9-9211-F515855C8385}" type="sibTrans" cxnId="{06442652-16EE-4C6E-918D-F88642F82932}">
      <dgm:prSet/>
      <dgm:spPr/>
      <dgm:t>
        <a:bodyPr/>
        <a:lstStyle/>
        <a:p>
          <a:endParaRPr lang="en-IN"/>
        </a:p>
      </dgm:t>
    </dgm:pt>
    <dgm:pt modelId="{0FE13BA1-2A81-41A0-B6D3-C73292FD4316}">
      <dgm:prSet/>
      <dgm:spPr/>
      <dgm:t>
        <a:bodyPr/>
        <a:lstStyle/>
        <a:p>
          <a:r>
            <a:rPr lang="en-IN"/>
            <a:t>WAW(28:28:728)</a:t>
          </a:r>
        </a:p>
      </dgm:t>
    </dgm:pt>
    <dgm:pt modelId="{9D713E8A-0961-405D-9E70-DC0B9B490F12}" type="parTrans" cxnId="{0FA8CED0-B9B7-49A9-A49C-8966C047CF88}">
      <dgm:prSet/>
      <dgm:spPr/>
      <dgm:t>
        <a:bodyPr/>
        <a:lstStyle/>
        <a:p>
          <a:endParaRPr lang="en-IN"/>
        </a:p>
      </dgm:t>
    </dgm:pt>
    <dgm:pt modelId="{7E31511A-B25D-4E72-AF1A-E9B2BA87D054}" type="sibTrans" cxnId="{0FA8CED0-B9B7-49A9-A49C-8966C047CF88}">
      <dgm:prSet/>
      <dgm:spPr/>
      <dgm:t>
        <a:bodyPr/>
        <a:lstStyle/>
        <a:p>
          <a:endParaRPr lang="en-IN"/>
        </a:p>
      </dgm:t>
    </dgm:pt>
    <dgm:pt modelId="{AB26FF07-0364-42B2-916F-8C84F937F349}">
      <dgm:prSet/>
      <dgm:spPr/>
      <dgm:t>
        <a:bodyPr/>
        <a:lstStyle/>
        <a:p>
          <a:r>
            <a:rPr lang="en-IN"/>
            <a:t>WAW(28:28:84,714:7:728)</a:t>
          </a:r>
        </a:p>
      </dgm:t>
    </dgm:pt>
    <dgm:pt modelId="{95846284-0C80-4041-8988-65EE15304E7A}" type="parTrans" cxnId="{B812B569-6712-4C5F-9296-A025EB1FCBA2}">
      <dgm:prSet/>
      <dgm:spPr/>
      <dgm:t>
        <a:bodyPr/>
        <a:lstStyle/>
        <a:p>
          <a:endParaRPr lang="en-IN"/>
        </a:p>
      </dgm:t>
    </dgm:pt>
    <dgm:pt modelId="{4D633E5C-15A3-4FAB-9F32-151050AD8E4E}" type="sibTrans" cxnId="{B812B569-6712-4C5F-9296-A025EB1FCBA2}">
      <dgm:prSet/>
      <dgm:spPr/>
      <dgm:t>
        <a:bodyPr/>
        <a:lstStyle/>
        <a:p>
          <a:endParaRPr lang="en-IN"/>
        </a:p>
      </dgm:t>
    </dgm:pt>
    <dgm:pt modelId="{FF877586-F584-4EAE-AF29-21A222E54553}">
      <dgm:prSet/>
      <dgm:spPr/>
      <dgm:t>
        <a:bodyPr/>
        <a:lstStyle/>
        <a:p>
          <a:r>
            <a:rPr lang="en-IN"/>
            <a:t>WAW(28,56,728)</a:t>
          </a:r>
        </a:p>
      </dgm:t>
    </dgm:pt>
    <dgm:pt modelId="{91917F88-7F15-40C9-9A9D-30155F724424}" type="parTrans" cxnId="{18D734B3-827A-4069-B879-D0579C29EA79}">
      <dgm:prSet/>
      <dgm:spPr/>
      <dgm:t>
        <a:bodyPr/>
        <a:lstStyle/>
        <a:p>
          <a:endParaRPr lang="en-IN"/>
        </a:p>
      </dgm:t>
    </dgm:pt>
    <dgm:pt modelId="{FD74AE10-BE7C-4003-BF1B-356341C1B031}" type="sibTrans" cxnId="{18D734B3-827A-4069-B879-D0579C29EA79}">
      <dgm:prSet/>
      <dgm:spPr/>
      <dgm:t>
        <a:bodyPr/>
        <a:lstStyle/>
        <a:p>
          <a:endParaRPr lang="en-IN"/>
        </a:p>
      </dgm:t>
    </dgm:pt>
    <dgm:pt modelId="{4349AA67-E86A-4F90-BF8C-42C2B44DDAC9}">
      <dgm:prSet/>
      <dgm:spPr/>
      <dgm:t>
        <a:bodyPr/>
        <a:lstStyle/>
        <a:p>
          <a:r>
            <a:rPr lang="en-IN"/>
            <a:t>WAW(28,56,364,728)</a:t>
          </a:r>
        </a:p>
      </dgm:t>
    </dgm:pt>
    <dgm:pt modelId="{1266A583-6883-4146-B871-EE11FF7BF016}" type="parTrans" cxnId="{38D9E881-ACC5-4980-8D58-21BD9C987C40}">
      <dgm:prSet/>
      <dgm:spPr/>
      <dgm:t>
        <a:bodyPr/>
        <a:lstStyle/>
        <a:p>
          <a:endParaRPr lang="en-IN"/>
        </a:p>
      </dgm:t>
    </dgm:pt>
    <dgm:pt modelId="{A71403BA-9D2F-4D0C-AB50-4256A6014E3A}" type="sibTrans" cxnId="{38D9E881-ACC5-4980-8D58-21BD9C987C40}">
      <dgm:prSet/>
      <dgm:spPr/>
      <dgm:t>
        <a:bodyPr/>
        <a:lstStyle/>
        <a:p>
          <a:endParaRPr lang="en-IN"/>
        </a:p>
      </dgm:t>
    </dgm:pt>
    <dgm:pt modelId="{F1721C41-119D-49C9-8F7B-CCC153D4BFE8}">
      <dgm:prSet/>
      <dgm:spPr/>
      <dgm:t>
        <a:bodyPr/>
        <a:lstStyle/>
        <a:p>
          <a:r>
            <a:rPr lang="en-IN"/>
            <a:t>WAW(28,56,721,728)</a:t>
          </a:r>
        </a:p>
      </dgm:t>
    </dgm:pt>
    <dgm:pt modelId="{B2182F75-936C-4DFA-98B1-D62D1F369155}" type="parTrans" cxnId="{E58A14E6-54F3-43BA-B932-9E95128100AF}">
      <dgm:prSet/>
      <dgm:spPr/>
      <dgm:t>
        <a:bodyPr/>
        <a:lstStyle/>
        <a:p>
          <a:endParaRPr lang="en-IN"/>
        </a:p>
      </dgm:t>
    </dgm:pt>
    <dgm:pt modelId="{ECC14C99-20FE-43D5-92B4-39BF1340E3CC}" type="sibTrans" cxnId="{E58A14E6-54F3-43BA-B932-9E95128100AF}">
      <dgm:prSet/>
      <dgm:spPr/>
      <dgm:t>
        <a:bodyPr/>
        <a:lstStyle/>
        <a:p>
          <a:endParaRPr lang="en-IN"/>
        </a:p>
      </dgm:t>
    </dgm:pt>
    <dgm:pt modelId="{5D823A58-83AF-43D0-B7F5-4621F69E65CA}" type="pres">
      <dgm:prSet presAssocID="{C00F5DC4-3BF4-458A-9305-6D317109EEF7}" presName="linear" presStyleCnt="0">
        <dgm:presLayoutVars>
          <dgm:animLvl val="lvl"/>
          <dgm:resizeHandles val="exact"/>
        </dgm:presLayoutVars>
      </dgm:prSet>
      <dgm:spPr/>
    </dgm:pt>
    <dgm:pt modelId="{3E86A4F7-2F70-497A-94B6-876D746D410D}" type="pres">
      <dgm:prSet presAssocID="{1ABF9D37-E160-463C-86C5-2CDE2BEE72FA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3A406C5E-111E-4529-A163-2F4A49418EEB}" type="pres">
      <dgm:prSet presAssocID="{E6218701-7AB5-4096-9481-A41E205CB3CA}" presName="spacer" presStyleCnt="0"/>
      <dgm:spPr/>
    </dgm:pt>
    <dgm:pt modelId="{7C551A83-5642-4706-A848-0A5D40590A21}" type="pres">
      <dgm:prSet presAssocID="{886423CC-5C67-45E7-8BEF-13EC8D58C18B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FC7D751A-6945-431C-A5FE-68B4C085BD7F}" type="pres">
      <dgm:prSet presAssocID="{2B9520FD-CB89-4332-B310-59B0246FDC50}" presName="spacer" presStyleCnt="0"/>
      <dgm:spPr/>
    </dgm:pt>
    <dgm:pt modelId="{290647EE-ABF0-43EF-8F5F-E444F62996EA}" type="pres">
      <dgm:prSet presAssocID="{53FDB20B-CD48-4ACB-85B6-4E56FF6DABAE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2CC72F3A-12D6-4ABE-A6B9-E28C78B47211}" type="pres">
      <dgm:prSet presAssocID="{C477ED08-F043-4C60-9BF3-D8E25A297623}" presName="spacer" presStyleCnt="0"/>
      <dgm:spPr/>
    </dgm:pt>
    <dgm:pt modelId="{3E695E32-602A-4CEB-A728-FECE08489EBD}" type="pres">
      <dgm:prSet presAssocID="{10EA3F18-10BB-4DDF-B658-EE11815EFB15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1C412771-17A8-4FC8-BE1E-DB9E4BF1B14F}" type="pres">
      <dgm:prSet presAssocID="{CC951735-6CFE-49C7-8FE7-550E1D990072}" presName="spacer" presStyleCnt="0"/>
      <dgm:spPr/>
    </dgm:pt>
    <dgm:pt modelId="{937D46BF-D2D8-4030-AEC6-AFEE94F6F66D}" type="pres">
      <dgm:prSet presAssocID="{02C95E24-6EF9-4848-BA61-FA9AEA363A35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1DBE91DA-58AE-482A-BFD5-90A11B4F38EC}" type="pres">
      <dgm:prSet presAssocID="{08E04B38-1A2B-4B01-B9AF-DC9CFBFDD5FD}" presName="spacer" presStyleCnt="0"/>
      <dgm:spPr/>
    </dgm:pt>
    <dgm:pt modelId="{4641B8C3-8308-4D50-B650-1D4CDD7CBE68}" type="pres">
      <dgm:prSet presAssocID="{6C7A8A0E-D823-4EE0-8DB4-C70FF9126054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DFCEA649-F2D6-4B74-88EE-1BDB9CC09ADC}" type="pres">
      <dgm:prSet presAssocID="{DECBBF91-BC0D-47F9-9211-F515855C8385}" presName="spacer" presStyleCnt="0"/>
      <dgm:spPr/>
    </dgm:pt>
    <dgm:pt modelId="{8452E06B-0EE2-4AA0-8A37-E1E0D2A5C1FE}" type="pres">
      <dgm:prSet presAssocID="{0FE13BA1-2A81-41A0-B6D3-C73292FD4316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1E6196A3-2044-4939-BD13-16437D6CB88D}" type="pres">
      <dgm:prSet presAssocID="{7E31511A-B25D-4E72-AF1A-E9B2BA87D054}" presName="spacer" presStyleCnt="0"/>
      <dgm:spPr/>
    </dgm:pt>
    <dgm:pt modelId="{27FA704D-FAE1-4B58-9D41-B8E57D362582}" type="pres">
      <dgm:prSet presAssocID="{AB26FF07-0364-42B2-916F-8C84F937F349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A7A7C5AE-9FC7-445F-AE95-4A60E3F0C439}" type="pres">
      <dgm:prSet presAssocID="{4D633E5C-15A3-4FAB-9F32-151050AD8E4E}" presName="spacer" presStyleCnt="0"/>
      <dgm:spPr/>
    </dgm:pt>
    <dgm:pt modelId="{2084CC22-8244-472A-A416-2EBC2A47C980}" type="pres">
      <dgm:prSet presAssocID="{FF877586-F584-4EAE-AF29-21A222E54553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D45007E5-79A6-428E-8E96-F448378D6B74}" type="pres">
      <dgm:prSet presAssocID="{FD74AE10-BE7C-4003-BF1B-356341C1B031}" presName="spacer" presStyleCnt="0"/>
      <dgm:spPr/>
    </dgm:pt>
    <dgm:pt modelId="{40AE0DC8-74A9-43DF-A77B-154E5CDDC7A6}" type="pres">
      <dgm:prSet presAssocID="{4349AA67-E86A-4F90-BF8C-42C2B44DDAC9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117E9316-3AFA-4D42-B431-86BFCCABB1F6}" type="pres">
      <dgm:prSet presAssocID="{A71403BA-9D2F-4D0C-AB50-4256A6014E3A}" presName="spacer" presStyleCnt="0"/>
      <dgm:spPr/>
    </dgm:pt>
    <dgm:pt modelId="{588B4B79-68B3-4280-9278-F3CC304599DD}" type="pres">
      <dgm:prSet presAssocID="{F1721C41-119D-49C9-8F7B-CCC153D4BFE8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942FF104-20F2-469B-9E0D-C7FA05FB4805}" srcId="{C00F5DC4-3BF4-458A-9305-6D317109EEF7}" destId="{886423CC-5C67-45E7-8BEF-13EC8D58C18B}" srcOrd="1" destOrd="0" parTransId="{A6A9C7E9-367F-4F1C-9A2A-7E319FD087DC}" sibTransId="{2B9520FD-CB89-4332-B310-59B0246FDC50}"/>
    <dgm:cxn modelId="{70D5CF1C-CCD4-4662-B7E5-F9313504D91E}" type="presOf" srcId="{AB26FF07-0364-42B2-916F-8C84F937F349}" destId="{27FA704D-FAE1-4B58-9D41-B8E57D362582}" srcOrd="0" destOrd="0" presId="urn:microsoft.com/office/officeart/2005/8/layout/vList2"/>
    <dgm:cxn modelId="{74F10729-6533-4D1F-AFB6-FC61F793C831}" srcId="{C00F5DC4-3BF4-458A-9305-6D317109EEF7}" destId="{1ABF9D37-E160-463C-86C5-2CDE2BEE72FA}" srcOrd="0" destOrd="0" parTransId="{590DF298-B562-4095-8440-B7DE9E4E4732}" sibTransId="{E6218701-7AB5-4096-9481-A41E205CB3CA}"/>
    <dgm:cxn modelId="{F134F52E-FB3F-446D-8A0A-73DC3381C083}" type="presOf" srcId="{02C95E24-6EF9-4848-BA61-FA9AEA363A35}" destId="{937D46BF-D2D8-4030-AEC6-AFEE94F6F66D}" srcOrd="0" destOrd="0" presId="urn:microsoft.com/office/officeart/2005/8/layout/vList2"/>
    <dgm:cxn modelId="{BD966D3A-3033-4D8D-8633-0D32402C08F5}" type="presOf" srcId="{4349AA67-E86A-4F90-BF8C-42C2B44DDAC9}" destId="{40AE0DC8-74A9-43DF-A77B-154E5CDDC7A6}" srcOrd="0" destOrd="0" presId="urn:microsoft.com/office/officeart/2005/8/layout/vList2"/>
    <dgm:cxn modelId="{122AB05D-E563-43C6-A6B9-6D2890844C61}" type="presOf" srcId="{1ABF9D37-E160-463C-86C5-2CDE2BEE72FA}" destId="{3E86A4F7-2F70-497A-94B6-876D746D410D}" srcOrd="0" destOrd="0" presId="urn:microsoft.com/office/officeart/2005/8/layout/vList2"/>
    <dgm:cxn modelId="{086F2D66-7553-4BD3-9F72-9CA90055DC50}" type="presOf" srcId="{F1721C41-119D-49C9-8F7B-CCC153D4BFE8}" destId="{588B4B79-68B3-4280-9278-F3CC304599DD}" srcOrd="0" destOrd="0" presId="urn:microsoft.com/office/officeart/2005/8/layout/vList2"/>
    <dgm:cxn modelId="{A8C8D446-A9F3-4354-9533-EFF98E45D28B}" srcId="{C00F5DC4-3BF4-458A-9305-6D317109EEF7}" destId="{53FDB20B-CD48-4ACB-85B6-4E56FF6DABAE}" srcOrd="2" destOrd="0" parTransId="{17B2CF43-31CC-4FFC-A8C3-99E99BAB139D}" sibTransId="{C477ED08-F043-4C60-9BF3-D8E25A297623}"/>
    <dgm:cxn modelId="{B812B569-6712-4C5F-9296-A025EB1FCBA2}" srcId="{C00F5DC4-3BF4-458A-9305-6D317109EEF7}" destId="{AB26FF07-0364-42B2-916F-8C84F937F349}" srcOrd="7" destOrd="0" parTransId="{95846284-0C80-4041-8988-65EE15304E7A}" sibTransId="{4D633E5C-15A3-4FAB-9F32-151050AD8E4E}"/>
    <dgm:cxn modelId="{ECBF396E-3362-4847-830D-FB573D01DB91}" type="presOf" srcId="{FF877586-F584-4EAE-AF29-21A222E54553}" destId="{2084CC22-8244-472A-A416-2EBC2A47C980}" srcOrd="0" destOrd="0" presId="urn:microsoft.com/office/officeart/2005/8/layout/vList2"/>
    <dgm:cxn modelId="{06442652-16EE-4C6E-918D-F88642F82932}" srcId="{C00F5DC4-3BF4-458A-9305-6D317109EEF7}" destId="{6C7A8A0E-D823-4EE0-8DB4-C70FF9126054}" srcOrd="5" destOrd="0" parTransId="{21AE91AF-C077-47F2-BD16-346D38FE15A8}" sibTransId="{DECBBF91-BC0D-47F9-9211-F515855C8385}"/>
    <dgm:cxn modelId="{78B9AF75-338D-477F-B62D-B67F69957F69}" type="presOf" srcId="{0FE13BA1-2A81-41A0-B6D3-C73292FD4316}" destId="{8452E06B-0EE2-4AA0-8A37-E1E0D2A5C1FE}" srcOrd="0" destOrd="0" presId="urn:microsoft.com/office/officeart/2005/8/layout/vList2"/>
    <dgm:cxn modelId="{38D9E881-ACC5-4980-8D58-21BD9C987C40}" srcId="{C00F5DC4-3BF4-458A-9305-6D317109EEF7}" destId="{4349AA67-E86A-4F90-BF8C-42C2B44DDAC9}" srcOrd="9" destOrd="0" parTransId="{1266A583-6883-4146-B871-EE11FF7BF016}" sibTransId="{A71403BA-9D2F-4D0C-AB50-4256A6014E3A}"/>
    <dgm:cxn modelId="{877F2A84-D757-419C-8E9E-6EEBF62B780C}" type="presOf" srcId="{53FDB20B-CD48-4ACB-85B6-4E56FF6DABAE}" destId="{290647EE-ABF0-43EF-8F5F-E444F62996EA}" srcOrd="0" destOrd="0" presId="urn:microsoft.com/office/officeart/2005/8/layout/vList2"/>
    <dgm:cxn modelId="{97961791-A708-4C7C-A827-2B8C25652FA0}" srcId="{C00F5DC4-3BF4-458A-9305-6D317109EEF7}" destId="{02C95E24-6EF9-4848-BA61-FA9AEA363A35}" srcOrd="4" destOrd="0" parTransId="{3E4F5564-3D01-4F46-B273-977772DAB99C}" sibTransId="{08E04B38-1A2B-4B01-B9AF-DC9CFBFDD5FD}"/>
    <dgm:cxn modelId="{18D734B3-827A-4069-B879-D0579C29EA79}" srcId="{C00F5DC4-3BF4-458A-9305-6D317109EEF7}" destId="{FF877586-F584-4EAE-AF29-21A222E54553}" srcOrd="8" destOrd="0" parTransId="{91917F88-7F15-40C9-9A9D-30155F724424}" sibTransId="{FD74AE10-BE7C-4003-BF1B-356341C1B031}"/>
    <dgm:cxn modelId="{0FA8CED0-B9B7-49A9-A49C-8966C047CF88}" srcId="{C00F5DC4-3BF4-458A-9305-6D317109EEF7}" destId="{0FE13BA1-2A81-41A0-B6D3-C73292FD4316}" srcOrd="6" destOrd="0" parTransId="{9D713E8A-0961-405D-9E70-DC0B9B490F12}" sibTransId="{7E31511A-B25D-4E72-AF1A-E9B2BA87D054}"/>
    <dgm:cxn modelId="{26D1D0D3-1FF5-4F24-BDCF-7FAB260F5E28}" type="presOf" srcId="{886423CC-5C67-45E7-8BEF-13EC8D58C18B}" destId="{7C551A83-5642-4706-A848-0A5D40590A21}" srcOrd="0" destOrd="0" presId="urn:microsoft.com/office/officeart/2005/8/layout/vList2"/>
    <dgm:cxn modelId="{9F7816DF-63B4-45E1-A495-557913DBF08C}" type="presOf" srcId="{10EA3F18-10BB-4DDF-B658-EE11815EFB15}" destId="{3E695E32-602A-4CEB-A728-FECE08489EBD}" srcOrd="0" destOrd="0" presId="urn:microsoft.com/office/officeart/2005/8/layout/vList2"/>
    <dgm:cxn modelId="{E58A14E6-54F3-43BA-B932-9E95128100AF}" srcId="{C00F5DC4-3BF4-458A-9305-6D317109EEF7}" destId="{F1721C41-119D-49C9-8F7B-CCC153D4BFE8}" srcOrd="10" destOrd="0" parTransId="{B2182F75-936C-4DFA-98B1-D62D1F369155}" sibTransId="{ECC14C99-20FE-43D5-92B4-39BF1340E3CC}"/>
    <dgm:cxn modelId="{DBFABCE8-44E2-4614-93F3-BB0AF0CE2FF4}" type="presOf" srcId="{C00F5DC4-3BF4-458A-9305-6D317109EEF7}" destId="{5D823A58-83AF-43D0-B7F5-4621F69E65CA}" srcOrd="0" destOrd="0" presId="urn:microsoft.com/office/officeart/2005/8/layout/vList2"/>
    <dgm:cxn modelId="{69A433FE-5EC6-42EB-A156-4F37566912C1}" srcId="{C00F5DC4-3BF4-458A-9305-6D317109EEF7}" destId="{10EA3F18-10BB-4DDF-B658-EE11815EFB15}" srcOrd="3" destOrd="0" parTransId="{5FEC5E8F-C4A2-441C-879C-399F84D85FEE}" sibTransId="{CC951735-6CFE-49C7-8FE7-550E1D990072}"/>
    <dgm:cxn modelId="{2557B4FE-F27A-431D-841B-9936C7FF0712}" type="presOf" srcId="{6C7A8A0E-D823-4EE0-8DB4-C70FF9126054}" destId="{4641B8C3-8308-4D50-B650-1D4CDD7CBE68}" srcOrd="0" destOrd="0" presId="urn:microsoft.com/office/officeart/2005/8/layout/vList2"/>
    <dgm:cxn modelId="{E6FC12F1-26B8-4EC8-AB31-AD8556C1AB10}" type="presParOf" srcId="{5D823A58-83AF-43D0-B7F5-4621F69E65CA}" destId="{3E86A4F7-2F70-497A-94B6-876D746D410D}" srcOrd="0" destOrd="0" presId="urn:microsoft.com/office/officeart/2005/8/layout/vList2"/>
    <dgm:cxn modelId="{66692D7E-FD3C-4E76-AC3B-5D9EB66FF598}" type="presParOf" srcId="{5D823A58-83AF-43D0-B7F5-4621F69E65CA}" destId="{3A406C5E-111E-4529-A163-2F4A49418EEB}" srcOrd="1" destOrd="0" presId="urn:microsoft.com/office/officeart/2005/8/layout/vList2"/>
    <dgm:cxn modelId="{9C003FB2-CAB0-4EB4-8312-19E1C595DA3E}" type="presParOf" srcId="{5D823A58-83AF-43D0-B7F5-4621F69E65CA}" destId="{7C551A83-5642-4706-A848-0A5D40590A21}" srcOrd="2" destOrd="0" presId="urn:microsoft.com/office/officeart/2005/8/layout/vList2"/>
    <dgm:cxn modelId="{85B3AD18-F4C2-40E8-9B3B-9D85D5081F27}" type="presParOf" srcId="{5D823A58-83AF-43D0-B7F5-4621F69E65CA}" destId="{FC7D751A-6945-431C-A5FE-68B4C085BD7F}" srcOrd="3" destOrd="0" presId="urn:microsoft.com/office/officeart/2005/8/layout/vList2"/>
    <dgm:cxn modelId="{35653A88-1222-4BCE-88FA-4ABC2C4A7CDE}" type="presParOf" srcId="{5D823A58-83AF-43D0-B7F5-4621F69E65CA}" destId="{290647EE-ABF0-43EF-8F5F-E444F62996EA}" srcOrd="4" destOrd="0" presId="urn:microsoft.com/office/officeart/2005/8/layout/vList2"/>
    <dgm:cxn modelId="{250CE38D-164C-4848-9C55-22CE143E43AF}" type="presParOf" srcId="{5D823A58-83AF-43D0-B7F5-4621F69E65CA}" destId="{2CC72F3A-12D6-4ABE-A6B9-E28C78B47211}" srcOrd="5" destOrd="0" presId="urn:microsoft.com/office/officeart/2005/8/layout/vList2"/>
    <dgm:cxn modelId="{4096E315-36ED-4F34-943E-550AFC1A7B6B}" type="presParOf" srcId="{5D823A58-83AF-43D0-B7F5-4621F69E65CA}" destId="{3E695E32-602A-4CEB-A728-FECE08489EBD}" srcOrd="6" destOrd="0" presId="urn:microsoft.com/office/officeart/2005/8/layout/vList2"/>
    <dgm:cxn modelId="{FACB8369-07D6-457E-900F-811A36419293}" type="presParOf" srcId="{5D823A58-83AF-43D0-B7F5-4621F69E65CA}" destId="{1C412771-17A8-4FC8-BE1E-DB9E4BF1B14F}" srcOrd="7" destOrd="0" presId="urn:microsoft.com/office/officeart/2005/8/layout/vList2"/>
    <dgm:cxn modelId="{97770EF3-5487-40E6-9A71-174B6A12B9F3}" type="presParOf" srcId="{5D823A58-83AF-43D0-B7F5-4621F69E65CA}" destId="{937D46BF-D2D8-4030-AEC6-AFEE94F6F66D}" srcOrd="8" destOrd="0" presId="urn:microsoft.com/office/officeart/2005/8/layout/vList2"/>
    <dgm:cxn modelId="{3376964A-2BF0-4B9B-908C-C23BBA493820}" type="presParOf" srcId="{5D823A58-83AF-43D0-B7F5-4621F69E65CA}" destId="{1DBE91DA-58AE-482A-BFD5-90A11B4F38EC}" srcOrd="9" destOrd="0" presId="urn:microsoft.com/office/officeart/2005/8/layout/vList2"/>
    <dgm:cxn modelId="{E7455022-3DF1-47B8-8B41-100773507DEE}" type="presParOf" srcId="{5D823A58-83AF-43D0-B7F5-4621F69E65CA}" destId="{4641B8C3-8308-4D50-B650-1D4CDD7CBE68}" srcOrd="10" destOrd="0" presId="urn:microsoft.com/office/officeart/2005/8/layout/vList2"/>
    <dgm:cxn modelId="{BE792ABA-F63E-4C67-8A42-E30FA8F7CE4B}" type="presParOf" srcId="{5D823A58-83AF-43D0-B7F5-4621F69E65CA}" destId="{DFCEA649-F2D6-4B74-88EE-1BDB9CC09ADC}" srcOrd="11" destOrd="0" presId="urn:microsoft.com/office/officeart/2005/8/layout/vList2"/>
    <dgm:cxn modelId="{24E4ADC9-4482-42B2-B452-976B4F984AB4}" type="presParOf" srcId="{5D823A58-83AF-43D0-B7F5-4621F69E65CA}" destId="{8452E06B-0EE2-4AA0-8A37-E1E0D2A5C1FE}" srcOrd="12" destOrd="0" presId="urn:microsoft.com/office/officeart/2005/8/layout/vList2"/>
    <dgm:cxn modelId="{F7493F66-4FDE-45A3-A106-DEB0B087C703}" type="presParOf" srcId="{5D823A58-83AF-43D0-B7F5-4621F69E65CA}" destId="{1E6196A3-2044-4939-BD13-16437D6CB88D}" srcOrd="13" destOrd="0" presId="urn:microsoft.com/office/officeart/2005/8/layout/vList2"/>
    <dgm:cxn modelId="{24EE02A2-EA07-40A5-8418-ADE30BA6B645}" type="presParOf" srcId="{5D823A58-83AF-43D0-B7F5-4621F69E65CA}" destId="{27FA704D-FAE1-4B58-9D41-B8E57D362582}" srcOrd="14" destOrd="0" presId="urn:microsoft.com/office/officeart/2005/8/layout/vList2"/>
    <dgm:cxn modelId="{24F3FABD-C524-4BC2-A904-587C90C43859}" type="presParOf" srcId="{5D823A58-83AF-43D0-B7F5-4621F69E65CA}" destId="{A7A7C5AE-9FC7-445F-AE95-4A60E3F0C439}" srcOrd="15" destOrd="0" presId="urn:microsoft.com/office/officeart/2005/8/layout/vList2"/>
    <dgm:cxn modelId="{7DE570FC-1C65-4A2B-AF91-DFB227AE99D5}" type="presParOf" srcId="{5D823A58-83AF-43D0-B7F5-4621F69E65CA}" destId="{2084CC22-8244-472A-A416-2EBC2A47C980}" srcOrd="16" destOrd="0" presId="urn:microsoft.com/office/officeart/2005/8/layout/vList2"/>
    <dgm:cxn modelId="{F92D1799-646C-442C-ACB3-2E3640C26441}" type="presParOf" srcId="{5D823A58-83AF-43D0-B7F5-4621F69E65CA}" destId="{D45007E5-79A6-428E-8E96-F448378D6B74}" srcOrd="17" destOrd="0" presId="urn:microsoft.com/office/officeart/2005/8/layout/vList2"/>
    <dgm:cxn modelId="{F552F52B-5244-4096-98DD-B7F992F9AB07}" type="presParOf" srcId="{5D823A58-83AF-43D0-B7F5-4621F69E65CA}" destId="{40AE0DC8-74A9-43DF-A77B-154E5CDDC7A6}" srcOrd="18" destOrd="0" presId="urn:microsoft.com/office/officeart/2005/8/layout/vList2"/>
    <dgm:cxn modelId="{A1202EB7-C3B2-457B-94F3-D17EAA2B6342}" type="presParOf" srcId="{5D823A58-83AF-43D0-B7F5-4621F69E65CA}" destId="{117E9316-3AFA-4D42-B431-86BFCCABB1F6}" srcOrd="19" destOrd="0" presId="urn:microsoft.com/office/officeart/2005/8/layout/vList2"/>
    <dgm:cxn modelId="{81720C79-D2C8-4C77-809A-3C078FE0D632}" type="presParOf" srcId="{5D823A58-83AF-43D0-B7F5-4621F69E65CA}" destId="{588B4B79-68B3-4280-9278-F3CC304599DD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7A800C-D510-4A55-B416-BAE3C0DFA9A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09DB85B-39B9-44B0-8D4E-A767088607F6}">
      <dgm:prSet/>
      <dgm:spPr/>
      <dgm:t>
        <a:bodyPr/>
        <a:lstStyle/>
        <a:p>
          <a:r>
            <a:rPr lang="en-IN"/>
            <a:t>WAW(364,728) exp</a:t>
          </a:r>
        </a:p>
      </dgm:t>
    </dgm:pt>
    <dgm:pt modelId="{98E2D84D-726D-4789-ADBC-3151737C8C06}" type="parTrans" cxnId="{AEEBAC77-C1A6-416C-8E16-91578173463D}">
      <dgm:prSet/>
      <dgm:spPr/>
      <dgm:t>
        <a:bodyPr/>
        <a:lstStyle/>
        <a:p>
          <a:endParaRPr lang="en-IN"/>
        </a:p>
      </dgm:t>
    </dgm:pt>
    <dgm:pt modelId="{CE9E71EF-B6FF-4C37-9019-8E4359EF9F4D}" type="sibTrans" cxnId="{AEEBAC77-C1A6-416C-8E16-91578173463D}">
      <dgm:prSet/>
      <dgm:spPr/>
      <dgm:t>
        <a:bodyPr/>
        <a:lstStyle/>
        <a:p>
          <a:endParaRPr lang="en-IN"/>
        </a:p>
      </dgm:t>
    </dgm:pt>
    <dgm:pt modelId="{28965FA7-8535-4D48-A3B2-24F56CCA37A3}">
      <dgm:prSet/>
      <dgm:spPr/>
      <dgm:t>
        <a:bodyPr/>
        <a:lstStyle/>
        <a:p>
          <a:r>
            <a:rPr lang="en-IN"/>
            <a:t>WAW(28:728) exp</a:t>
          </a:r>
        </a:p>
      </dgm:t>
    </dgm:pt>
    <dgm:pt modelId="{1E068987-0D04-49A8-8DCF-AD51FE7E3D3E}" type="parTrans" cxnId="{ABC73C98-AEA7-497C-88E5-5A404A1EC088}">
      <dgm:prSet/>
      <dgm:spPr/>
      <dgm:t>
        <a:bodyPr/>
        <a:lstStyle/>
        <a:p>
          <a:endParaRPr lang="en-IN"/>
        </a:p>
      </dgm:t>
    </dgm:pt>
    <dgm:pt modelId="{F3A37824-4D61-47A9-881E-11DF4C9FE4B6}" type="sibTrans" cxnId="{ABC73C98-AEA7-497C-88E5-5A404A1EC088}">
      <dgm:prSet/>
      <dgm:spPr/>
      <dgm:t>
        <a:bodyPr/>
        <a:lstStyle/>
        <a:p>
          <a:endParaRPr lang="en-IN"/>
        </a:p>
      </dgm:t>
    </dgm:pt>
    <dgm:pt modelId="{90D6DFA2-E59E-437F-96A2-7C2A19AABE8F}">
      <dgm:prSet/>
      <dgm:spPr/>
      <dgm:t>
        <a:bodyPr/>
        <a:lstStyle/>
        <a:p>
          <a:r>
            <a:rPr lang="en-IN"/>
            <a:t>WAW(28,728) exp</a:t>
          </a:r>
        </a:p>
      </dgm:t>
    </dgm:pt>
    <dgm:pt modelId="{532AF574-697D-415E-B29A-AD90CFE88943}" type="parTrans" cxnId="{CE25FDD1-D865-4244-A6A8-88FFAD4ECC8A}">
      <dgm:prSet/>
      <dgm:spPr/>
      <dgm:t>
        <a:bodyPr/>
        <a:lstStyle/>
        <a:p>
          <a:endParaRPr lang="en-IN"/>
        </a:p>
      </dgm:t>
    </dgm:pt>
    <dgm:pt modelId="{C0C1D89F-A49C-4462-829D-3E864B5C332A}" type="sibTrans" cxnId="{CE25FDD1-D865-4244-A6A8-88FFAD4ECC8A}">
      <dgm:prSet/>
      <dgm:spPr/>
      <dgm:t>
        <a:bodyPr/>
        <a:lstStyle/>
        <a:p>
          <a:endParaRPr lang="en-IN"/>
        </a:p>
      </dgm:t>
    </dgm:pt>
    <dgm:pt modelId="{747A35A1-A7C9-4204-BFC5-E2BB9427AAFB}">
      <dgm:prSet/>
      <dgm:spPr/>
      <dgm:t>
        <a:bodyPr/>
        <a:lstStyle/>
        <a:p>
          <a:r>
            <a:rPr lang="en-IN"/>
            <a:t>WAW(56,728) exp</a:t>
          </a:r>
        </a:p>
      </dgm:t>
    </dgm:pt>
    <dgm:pt modelId="{272B646A-B93D-4988-A638-AE7B232E1602}" type="parTrans" cxnId="{FFE4E2D0-4AA8-4D28-B93D-B9494E1CAB8D}">
      <dgm:prSet/>
      <dgm:spPr/>
      <dgm:t>
        <a:bodyPr/>
        <a:lstStyle/>
        <a:p>
          <a:endParaRPr lang="en-IN"/>
        </a:p>
      </dgm:t>
    </dgm:pt>
    <dgm:pt modelId="{356F1413-484D-4E4A-AD49-7348949B578F}" type="sibTrans" cxnId="{FFE4E2D0-4AA8-4D28-B93D-B9494E1CAB8D}">
      <dgm:prSet/>
      <dgm:spPr/>
      <dgm:t>
        <a:bodyPr/>
        <a:lstStyle/>
        <a:p>
          <a:endParaRPr lang="en-IN"/>
        </a:p>
      </dgm:t>
    </dgm:pt>
    <dgm:pt modelId="{525F5210-AE9C-4F3F-B844-5DDB3A2021BB}">
      <dgm:prSet/>
      <dgm:spPr/>
      <dgm:t>
        <a:bodyPr/>
        <a:lstStyle/>
        <a:p>
          <a:r>
            <a:rPr lang="en-IN" dirty="0"/>
            <a:t>WAW(28:7:728) exp</a:t>
          </a:r>
        </a:p>
      </dgm:t>
    </dgm:pt>
    <dgm:pt modelId="{43469CC1-388F-4E15-872B-7F455ED6AF24}" type="parTrans" cxnId="{044E1E4B-FC75-4541-A7DC-9ADFCD08C7D8}">
      <dgm:prSet/>
      <dgm:spPr/>
      <dgm:t>
        <a:bodyPr/>
        <a:lstStyle/>
        <a:p>
          <a:endParaRPr lang="en-IN"/>
        </a:p>
      </dgm:t>
    </dgm:pt>
    <dgm:pt modelId="{51D69551-8C68-47A7-8F39-C1CC040535AA}" type="sibTrans" cxnId="{044E1E4B-FC75-4541-A7DC-9ADFCD08C7D8}">
      <dgm:prSet/>
      <dgm:spPr/>
      <dgm:t>
        <a:bodyPr/>
        <a:lstStyle/>
        <a:p>
          <a:endParaRPr lang="en-IN"/>
        </a:p>
      </dgm:t>
    </dgm:pt>
    <dgm:pt modelId="{21643989-9D8A-4E8F-BC51-976C7C08AF27}">
      <dgm:prSet/>
      <dgm:spPr/>
      <dgm:t>
        <a:bodyPr/>
        <a:lstStyle/>
        <a:p>
          <a:r>
            <a:rPr lang="en-IN"/>
            <a:t>WAW(28:14:728) exp</a:t>
          </a:r>
        </a:p>
      </dgm:t>
    </dgm:pt>
    <dgm:pt modelId="{97EF64AF-CF0D-4AD1-BCD5-E69CE8658440}" type="parTrans" cxnId="{938E8343-44B6-4699-9542-207EAE77A7F4}">
      <dgm:prSet/>
      <dgm:spPr/>
      <dgm:t>
        <a:bodyPr/>
        <a:lstStyle/>
        <a:p>
          <a:endParaRPr lang="en-IN"/>
        </a:p>
      </dgm:t>
    </dgm:pt>
    <dgm:pt modelId="{723939C4-A7BE-4C55-B1BD-8304627FC65C}" type="sibTrans" cxnId="{938E8343-44B6-4699-9542-207EAE77A7F4}">
      <dgm:prSet/>
      <dgm:spPr/>
      <dgm:t>
        <a:bodyPr/>
        <a:lstStyle/>
        <a:p>
          <a:endParaRPr lang="en-IN"/>
        </a:p>
      </dgm:t>
    </dgm:pt>
    <dgm:pt modelId="{7DF60484-C83D-4A62-9D03-555DE1D32A7A}">
      <dgm:prSet/>
      <dgm:spPr/>
      <dgm:t>
        <a:bodyPr/>
        <a:lstStyle/>
        <a:p>
          <a:r>
            <a:rPr lang="en-IN"/>
            <a:t>WAW(28:28:728) exp</a:t>
          </a:r>
        </a:p>
      </dgm:t>
    </dgm:pt>
    <dgm:pt modelId="{D5FA2EE4-F9DD-4FA5-AF3E-CD6E4586A7BE}" type="parTrans" cxnId="{2F889887-343F-4D45-BB3C-C8B4018143CD}">
      <dgm:prSet/>
      <dgm:spPr/>
      <dgm:t>
        <a:bodyPr/>
        <a:lstStyle/>
        <a:p>
          <a:endParaRPr lang="en-IN"/>
        </a:p>
      </dgm:t>
    </dgm:pt>
    <dgm:pt modelId="{33EA969E-C0D1-447B-BDF3-942904F1238E}" type="sibTrans" cxnId="{2F889887-343F-4D45-BB3C-C8B4018143CD}">
      <dgm:prSet/>
      <dgm:spPr/>
      <dgm:t>
        <a:bodyPr/>
        <a:lstStyle/>
        <a:p>
          <a:endParaRPr lang="en-IN"/>
        </a:p>
      </dgm:t>
    </dgm:pt>
    <dgm:pt modelId="{8542D0C9-4457-4087-BB23-FF2CF1A97D6C}">
      <dgm:prSet/>
      <dgm:spPr/>
      <dgm:t>
        <a:bodyPr/>
        <a:lstStyle/>
        <a:p>
          <a:r>
            <a:rPr lang="en-IN"/>
            <a:t>WAW(28:28:84,714:7:728) exp</a:t>
          </a:r>
        </a:p>
      </dgm:t>
    </dgm:pt>
    <dgm:pt modelId="{141FE758-F449-49E9-9CF9-8F073D02C084}" type="parTrans" cxnId="{6AFAE94E-E67B-4946-B7B7-BBAD8CD9D682}">
      <dgm:prSet/>
      <dgm:spPr/>
      <dgm:t>
        <a:bodyPr/>
        <a:lstStyle/>
        <a:p>
          <a:endParaRPr lang="en-IN"/>
        </a:p>
      </dgm:t>
    </dgm:pt>
    <dgm:pt modelId="{49EDBBA5-5708-4BF9-B2A0-30D3800F080A}" type="sibTrans" cxnId="{6AFAE94E-E67B-4946-B7B7-BBAD8CD9D682}">
      <dgm:prSet/>
      <dgm:spPr/>
      <dgm:t>
        <a:bodyPr/>
        <a:lstStyle/>
        <a:p>
          <a:endParaRPr lang="en-IN"/>
        </a:p>
      </dgm:t>
    </dgm:pt>
    <dgm:pt modelId="{51BDA7F8-DFD0-4204-9B80-233D3BE76C52}">
      <dgm:prSet/>
      <dgm:spPr/>
      <dgm:t>
        <a:bodyPr/>
        <a:lstStyle/>
        <a:p>
          <a:r>
            <a:rPr lang="en-IN"/>
            <a:t>WAW(28,56,728) exp</a:t>
          </a:r>
        </a:p>
      </dgm:t>
    </dgm:pt>
    <dgm:pt modelId="{E65644F6-A392-411E-BE66-4A1B9353AA0A}" type="parTrans" cxnId="{E15DBC39-3F24-4519-8DCA-0086451C80EB}">
      <dgm:prSet/>
      <dgm:spPr/>
      <dgm:t>
        <a:bodyPr/>
        <a:lstStyle/>
        <a:p>
          <a:endParaRPr lang="en-IN"/>
        </a:p>
      </dgm:t>
    </dgm:pt>
    <dgm:pt modelId="{E2439C99-F8A0-47F5-8D49-1C6628F3863F}" type="sibTrans" cxnId="{E15DBC39-3F24-4519-8DCA-0086451C80EB}">
      <dgm:prSet/>
      <dgm:spPr/>
      <dgm:t>
        <a:bodyPr/>
        <a:lstStyle/>
        <a:p>
          <a:endParaRPr lang="en-IN"/>
        </a:p>
      </dgm:t>
    </dgm:pt>
    <dgm:pt modelId="{B553825A-46CA-4B46-940C-6A775B343707}">
      <dgm:prSet/>
      <dgm:spPr/>
      <dgm:t>
        <a:bodyPr/>
        <a:lstStyle/>
        <a:p>
          <a:r>
            <a:rPr lang="en-IN" dirty="0"/>
            <a:t>WAW(28,56,364,728) exp</a:t>
          </a:r>
        </a:p>
      </dgm:t>
    </dgm:pt>
    <dgm:pt modelId="{2046371C-54E1-4256-9357-BD7A3C9A4F50}" type="parTrans" cxnId="{80E13307-46D8-43FF-8BA4-436D962CFAC2}">
      <dgm:prSet/>
      <dgm:spPr/>
      <dgm:t>
        <a:bodyPr/>
        <a:lstStyle/>
        <a:p>
          <a:endParaRPr lang="en-IN"/>
        </a:p>
      </dgm:t>
    </dgm:pt>
    <dgm:pt modelId="{C6E8B24F-32D1-440E-B00A-CF33FED6AD08}" type="sibTrans" cxnId="{80E13307-46D8-43FF-8BA4-436D962CFAC2}">
      <dgm:prSet/>
      <dgm:spPr/>
      <dgm:t>
        <a:bodyPr/>
        <a:lstStyle/>
        <a:p>
          <a:endParaRPr lang="en-IN"/>
        </a:p>
      </dgm:t>
    </dgm:pt>
    <dgm:pt modelId="{DE1A0580-C76F-416A-A734-EBE55B476DDC}">
      <dgm:prSet/>
      <dgm:spPr/>
      <dgm:t>
        <a:bodyPr/>
        <a:lstStyle/>
        <a:p>
          <a:r>
            <a:rPr lang="en-IN" dirty="0"/>
            <a:t>WAW(28,56,721,728) exp</a:t>
          </a:r>
        </a:p>
      </dgm:t>
    </dgm:pt>
    <dgm:pt modelId="{CED5EC5C-F67B-4F19-97D5-2D41738A043A}" type="parTrans" cxnId="{C7EF1967-779E-4B74-A73E-DD6A7B2F2645}">
      <dgm:prSet/>
      <dgm:spPr/>
      <dgm:t>
        <a:bodyPr/>
        <a:lstStyle/>
        <a:p>
          <a:endParaRPr lang="en-IN"/>
        </a:p>
      </dgm:t>
    </dgm:pt>
    <dgm:pt modelId="{687AE818-03C5-49F4-BA23-5A80993DC88C}" type="sibTrans" cxnId="{C7EF1967-779E-4B74-A73E-DD6A7B2F2645}">
      <dgm:prSet/>
      <dgm:spPr/>
      <dgm:t>
        <a:bodyPr/>
        <a:lstStyle/>
        <a:p>
          <a:endParaRPr lang="en-IN"/>
        </a:p>
      </dgm:t>
    </dgm:pt>
    <dgm:pt modelId="{5A7B51D7-F282-485A-B334-4530200970F9}" type="pres">
      <dgm:prSet presAssocID="{037A800C-D510-4A55-B416-BAE3C0DFA9A0}" presName="linear" presStyleCnt="0">
        <dgm:presLayoutVars>
          <dgm:animLvl val="lvl"/>
          <dgm:resizeHandles val="exact"/>
        </dgm:presLayoutVars>
      </dgm:prSet>
      <dgm:spPr/>
    </dgm:pt>
    <dgm:pt modelId="{6D479D29-E6C8-474B-AE7A-62970CADD58E}" type="pres">
      <dgm:prSet presAssocID="{009DB85B-39B9-44B0-8D4E-A767088607F6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441677F2-1E14-4E7E-9CDC-6F66F3BA6100}" type="pres">
      <dgm:prSet presAssocID="{CE9E71EF-B6FF-4C37-9019-8E4359EF9F4D}" presName="spacer" presStyleCnt="0"/>
      <dgm:spPr/>
    </dgm:pt>
    <dgm:pt modelId="{E6B4B6C7-2B9C-41F9-A175-5549D2025902}" type="pres">
      <dgm:prSet presAssocID="{28965FA7-8535-4D48-A3B2-24F56CCA37A3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6A8EA053-2A9E-4808-96A5-11A07B4A0D04}" type="pres">
      <dgm:prSet presAssocID="{F3A37824-4D61-47A9-881E-11DF4C9FE4B6}" presName="spacer" presStyleCnt="0"/>
      <dgm:spPr/>
    </dgm:pt>
    <dgm:pt modelId="{57BCBAD5-E379-42C2-B9BF-5142C00F0E98}" type="pres">
      <dgm:prSet presAssocID="{90D6DFA2-E59E-437F-96A2-7C2A19AABE8F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6B343D6C-C57B-4A6F-AEE6-BB5A13D25F1D}" type="pres">
      <dgm:prSet presAssocID="{C0C1D89F-A49C-4462-829D-3E864B5C332A}" presName="spacer" presStyleCnt="0"/>
      <dgm:spPr/>
    </dgm:pt>
    <dgm:pt modelId="{5E1643CD-E276-4546-9ED9-D0C0161BF9DA}" type="pres">
      <dgm:prSet presAssocID="{747A35A1-A7C9-4204-BFC5-E2BB9427AAFB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0ABA8C89-DCBD-44A7-AB4D-2F04E46693E3}" type="pres">
      <dgm:prSet presAssocID="{356F1413-484D-4E4A-AD49-7348949B578F}" presName="spacer" presStyleCnt="0"/>
      <dgm:spPr/>
    </dgm:pt>
    <dgm:pt modelId="{2690434E-147D-4CEE-87A1-19DEF681547F}" type="pres">
      <dgm:prSet presAssocID="{525F5210-AE9C-4F3F-B844-5DDB3A2021BB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EA42E46D-001C-44B0-B93A-6503B6FD1477}" type="pres">
      <dgm:prSet presAssocID="{51D69551-8C68-47A7-8F39-C1CC040535AA}" presName="spacer" presStyleCnt="0"/>
      <dgm:spPr/>
    </dgm:pt>
    <dgm:pt modelId="{ED02DB67-3DBC-45CC-9230-C4153DACF581}" type="pres">
      <dgm:prSet presAssocID="{21643989-9D8A-4E8F-BC51-976C7C08AF27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0E12A763-7E1A-4624-B47F-EBCDC79F184E}" type="pres">
      <dgm:prSet presAssocID="{723939C4-A7BE-4C55-B1BD-8304627FC65C}" presName="spacer" presStyleCnt="0"/>
      <dgm:spPr/>
    </dgm:pt>
    <dgm:pt modelId="{DF53703A-D82B-4BAD-8287-396FAB8B5248}" type="pres">
      <dgm:prSet presAssocID="{7DF60484-C83D-4A62-9D03-555DE1D32A7A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92199307-CD51-4B5A-A428-3564D5721E9E}" type="pres">
      <dgm:prSet presAssocID="{33EA969E-C0D1-447B-BDF3-942904F1238E}" presName="spacer" presStyleCnt="0"/>
      <dgm:spPr/>
    </dgm:pt>
    <dgm:pt modelId="{506AE2DC-7B29-4CBB-9DC8-F678569480BF}" type="pres">
      <dgm:prSet presAssocID="{8542D0C9-4457-4087-BB23-FF2CF1A97D6C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C715C89E-67AA-4398-BD86-7645F65CC8BD}" type="pres">
      <dgm:prSet presAssocID="{49EDBBA5-5708-4BF9-B2A0-30D3800F080A}" presName="spacer" presStyleCnt="0"/>
      <dgm:spPr/>
    </dgm:pt>
    <dgm:pt modelId="{43F0CB3A-BE5F-47E0-BC6B-1B29820FBBAA}" type="pres">
      <dgm:prSet presAssocID="{51BDA7F8-DFD0-4204-9B80-233D3BE76C52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07540A73-0C9F-4C8E-99BC-EC346C0ED02D}" type="pres">
      <dgm:prSet presAssocID="{E2439C99-F8A0-47F5-8D49-1C6628F3863F}" presName="spacer" presStyleCnt="0"/>
      <dgm:spPr/>
    </dgm:pt>
    <dgm:pt modelId="{0395660A-A76A-4B0A-96AA-33439981FF00}" type="pres">
      <dgm:prSet presAssocID="{B553825A-46CA-4B46-940C-6A775B343707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D54DCB57-3DDA-4BAD-BAA2-B0DBDF528270}" type="pres">
      <dgm:prSet presAssocID="{C6E8B24F-32D1-440E-B00A-CF33FED6AD08}" presName="spacer" presStyleCnt="0"/>
      <dgm:spPr/>
    </dgm:pt>
    <dgm:pt modelId="{AF9620EA-EE58-490F-9C21-DDB8484BD5AC}" type="pres">
      <dgm:prSet presAssocID="{DE1A0580-C76F-416A-A734-EBE55B476DDC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80E13307-46D8-43FF-8BA4-436D962CFAC2}" srcId="{037A800C-D510-4A55-B416-BAE3C0DFA9A0}" destId="{B553825A-46CA-4B46-940C-6A775B343707}" srcOrd="9" destOrd="0" parTransId="{2046371C-54E1-4256-9357-BD7A3C9A4F50}" sibTransId="{C6E8B24F-32D1-440E-B00A-CF33FED6AD08}"/>
    <dgm:cxn modelId="{1D71FD17-1C14-4817-8062-225AC4599CC4}" type="presOf" srcId="{8542D0C9-4457-4087-BB23-FF2CF1A97D6C}" destId="{506AE2DC-7B29-4CBB-9DC8-F678569480BF}" srcOrd="0" destOrd="0" presId="urn:microsoft.com/office/officeart/2005/8/layout/vList2"/>
    <dgm:cxn modelId="{54806137-2C1C-4D8E-A39F-23F37119B2D0}" type="presOf" srcId="{90D6DFA2-E59E-437F-96A2-7C2A19AABE8F}" destId="{57BCBAD5-E379-42C2-B9BF-5142C00F0E98}" srcOrd="0" destOrd="0" presId="urn:microsoft.com/office/officeart/2005/8/layout/vList2"/>
    <dgm:cxn modelId="{E15DBC39-3F24-4519-8DCA-0086451C80EB}" srcId="{037A800C-D510-4A55-B416-BAE3C0DFA9A0}" destId="{51BDA7F8-DFD0-4204-9B80-233D3BE76C52}" srcOrd="8" destOrd="0" parTransId="{E65644F6-A392-411E-BE66-4A1B9353AA0A}" sibTransId="{E2439C99-F8A0-47F5-8D49-1C6628F3863F}"/>
    <dgm:cxn modelId="{DCA5A25F-E86E-4BA7-A954-5CC27B77AA12}" type="presOf" srcId="{747A35A1-A7C9-4204-BFC5-E2BB9427AAFB}" destId="{5E1643CD-E276-4546-9ED9-D0C0161BF9DA}" srcOrd="0" destOrd="0" presId="urn:microsoft.com/office/officeart/2005/8/layout/vList2"/>
    <dgm:cxn modelId="{938E8343-44B6-4699-9542-207EAE77A7F4}" srcId="{037A800C-D510-4A55-B416-BAE3C0DFA9A0}" destId="{21643989-9D8A-4E8F-BC51-976C7C08AF27}" srcOrd="5" destOrd="0" parTransId="{97EF64AF-CF0D-4AD1-BCD5-E69CE8658440}" sibTransId="{723939C4-A7BE-4C55-B1BD-8304627FC65C}"/>
    <dgm:cxn modelId="{C7EF1967-779E-4B74-A73E-DD6A7B2F2645}" srcId="{037A800C-D510-4A55-B416-BAE3C0DFA9A0}" destId="{DE1A0580-C76F-416A-A734-EBE55B476DDC}" srcOrd="10" destOrd="0" parTransId="{CED5EC5C-F67B-4F19-97D5-2D41738A043A}" sibTransId="{687AE818-03C5-49F4-BA23-5A80993DC88C}"/>
    <dgm:cxn modelId="{044E1E4B-FC75-4541-A7DC-9ADFCD08C7D8}" srcId="{037A800C-D510-4A55-B416-BAE3C0DFA9A0}" destId="{525F5210-AE9C-4F3F-B844-5DDB3A2021BB}" srcOrd="4" destOrd="0" parTransId="{43469CC1-388F-4E15-872B-7F455ED6AF24}" sibTransId="{51D69551-8C68-47A7-8F39-C1CC040535AA}"/>
    <dgm:cxn modelId="{6AFAE94E-E67B-4946-B7B7-BBAD8CD9D682}" srcId="{037A800C-D510-4A55-B416-BAE3C0DFA9A0}" destId="{8542D0C9-4457-4087-BB23-FF2CF1A97D6C}" srcOrd="7" destOrd="0" parTransId="{141FE758-F449-49E9-9CF9-8F073D02C084}" sibTransId="{49EDBBA5-5708-4BF9-B2A0-30D3800F080A}"/>
    <dgm:cxn modelId="{0C9AAB76-7AB8-4533-95D8-572DF35ED772}" type="presOf" srcId="{DE1A0580-C76F-416A-A734-EBE55B476DDC}" destId="{AF9620EA-EE58-490F-9C21-DDB8484BD5AC}" srcOrd="0" destOrd="0" presId="urn:microsoft.com/office/officeart/2005/8/layout/vList2"/>
    <dgm:cxn modelId="{AEEBAC77-C1A6-416C-8E16-91578173463D}" srcId="{037A800C-D510-4A55-B416-BAE3C0DFA9A0}" destId="{009DB85B-39B9-44B0-8D4E-A767088607F6}" srcOrd="0" destOrd="0" parTransId="{98E2D84D-726D-4789-ADBC-3151737C8C06}" sibTransId="{CE9E71EF-B6FF-4C37-9019-8E4359EF9F4D}"/>
    <dgm:cxn modelId="{A462627E-F8D2-471B-99B2-0D2AACFDF307}" type="presOf" srcId="{21643989-9D8A-4E8F-BC51-976C7C08AF27}" destId="{ED02DB67-3DBC-45CC-9230-C4153DACF581}" srcOrd="0" destOrd="0" presId="urn:microsoft.com/office/officeart/2005/8/layout/vList2"/>
    <dgm:cxn modelId="{EFB92187-94D7-4ACC-BF69-35906EC703E3}" type="presOf" srcId="{7DF60484-C83D-4A62-9D03-555DE1D32A7A}" destId="{DF53703A-D82B-4BAD-8287-396FAB8B5248}" srcOrd="0" destOrd="0" presId="urn:microsoft.com/office/officeart/2005/8/layout/vList2"/>
    <dgm:cxn modelId="{2F889887-343F-4D45-BB3C-C8B4018143CD}" srcId="{037A800C-D510-4A55-B416-BAE3C0DFA9A0}" destId="{7DF60484-C83D-4A62-9D03-555DE1D32A7A}" srcOrd="6" destOrd="0" parTransId="{D5FA2EE4-F9DD-4FA5-AF3E-CD6E4586A7BE}" sibTransId="{33EA969E-C0D1-447B-BDF3-942904F1238E}"/>
    <dgm:cxn modelId="{B9358D88-D6AB-420E-9D14-99406998CAE4}" type="presOf" srcId="{037A800C-D510-4A55-B416-BAE3C0DFA9A0}" destId="{5A7B51D7-F282-485A-B334-4530200970F9}" srcOrd="0" destOrd="0" presId="urn:microsoft.com/office/officeart/2005/8/layout/vList2"/>
    <dgm:cxn modelId="{005D4097-6DEB-4738-BB19-D1AC1A1CC79E}" type="presOf" srcId="{B553825A-46CA-4B46-940C-6A775B343707}" destId="{0395660A-A76A-4B0A-96AA-33439981FF00}" srcOrd="0" destOrd="0" presId="urn:microsoft.com/office/officeart/2005/8/layout/vList2"/>
    <dgm:cxn modelId="{ABC73C98-AEA7-497C-88E5-5A404A1EC088}" srcId="{037A800C-D510-4A55-B416-BAE3C0DFA9A0}" destId="{28965FA7-8535-4D48-A3B2-24F56CCA37A3}" srcOrd="1" destOrd="0" parTransId="{1E068987-0D04-49A8-8DCF-AD51FE7E3D3E}" sibTransId="{F3A37824-4D61-47A9-881E-11DF4C9FE4B6}"/>
    <dgm:cxn modelId="{92E5B898-7890-418E-97EA-173514984FA4}" type="presOf" srcId="{51BDA7F8-DFD0-4204-9B80-233D3BE76C52}" destId="{43F0CB3A-BE5F-47E0-BC6B-1B29820FBBAA}" srcOrd="0" destOrd="0" presId="urn:microsoft.com/office/officeart/2005/8/layout/vList2"/>
    <dgm:cxn modelId="{862D8DAD-8BAA-4BDE-9FF4-17FDD563323F}" type="presOf" srcId="{009DB85B-39B9-44B0-8D4E-A767088607F6}" destId="{6D479D29-E6C8-474B-AE7A-62970CADD58E}" srcOrd="0" destOrd="0" presId="urn:microsoft.com/office/officeart/2005/8/layout/vList2"/>
    <dgm:cxn modelId="{6B6D27B9-B186-4CE7-8EE7-1669CBF2DBF3}" type="presOf" srcId="{525F5210-AE9C-4F3F-B844-5DDB3A2021BB}" destId="{2690434E-147D-4CEE-87A1-19DEF681547F}" srcOrd="0" destOrd="0" presId="urn:microsoft.com/office/officeart/2005/8/layout/vList2"/>
    <dgm:cxn modelId="{FFE4E2D0-4AA8-4D28-B93D-B9494E1CAB8D}" srcId="{037A800C-D510-4A55-B416-BAE3C0DFA9A0}" destId="{747A35A1-A7C9-4204-BFC5-E2BB9427AAFB}" srcOrd="3" destOrd="0" parTransId="{272B646A-B93D-4988-A638-AE7B232E1602}" sibTransId="{356F1413-484D-4E4A-AD49-7348949B578F}"/>
    <dgm:cxn modelId="{CE25FDD1-D865-4244-A6A8-88FFAD4ECC8A}" srcId="{037A800C-D510-4A55-B416-BAE3C0DFA9A0}" destId="{90D6DFA2-E59E-437F-96A2-7C2A19AABE8F}" srcOrd="2" destOrd="0" parTransId="{532AF574-697D-415E-B29A-AD90CFE88943}" sibTransId="{C0C1D89F-A49C-4462-829D-3E864B5C332A}"/>
    <dgm:cxn modelId="{997866DF-B88C-484A-B313-8C1457964A28}" type="presOf" srcId="{28965FA7-8535-4D48-A3B2-24F56CCA37A3}" destId="{E6B4B6C7-2B9C-41F9-A175-5549D2025902}" srcOrd="0" destOrd="0" presId="urn:microsoft.com/office/officeart/2005/8/layout/vList2"/>
    <dgm:cxn modelId="{95262DB9-A140-449F-A99C-1FEE0BBD802D}" type="presParOf" srcId="{5A7B51D7-F282-485A-B334-4530200970F9}" destId="{6D479D29-E6C8-474B-AE7A-62970CADD58E}" srcOrd="0" destOrd="0" presId="urn:microsoft.com/office/officeart/2005/8/layout/vList2"/>
    <dgm:cxn modelId="{BB8C0539-E9F1-4831-A981-FD2DFD7331F8}" type="presParOf" srcId="{5A7B51D7-F282-485A-B334-4530200970F9}" destId="{441677F2-1E14-4E7E-9CDC-6F66F3BA6100}" srcOrd="1" destOrd="0" presId="urn:microsoft.com/office/officeart/2005/8/layout/vList2"/>
    <dgm:cxn modelId="{52227C85-18CF-4A46-BA04-7A99E80C0D61}" type="presParOf" srcId="{5A7B51D7-F282-485A-B334-4530200970F9}" destId="{E6B4B6C7-2B9C-41F9-A175-5549D2025902}" srcOrd="2" destOrd="0" presId="urn:microsoft.com/office/officeart/2005/8/layout/vList2"/>
    <dgm:cxn modelId="{09769274-93C3-4556-95F5-10007F4394CD}" type="presParOf" srcId="{5A7B51D7-F282-485A-B334-4530200970F9}" destId="{6A8EA053-2A9E-4808-96A5-11A07B4A0D04}" srcOrd="3" destOrd="0" presId="urn:microsoft.com/office/officeart/2005/8/layout/vList2"/>
    <dgm:cxn modelId="{1DCB87B7-9FA3-40D5-B221-5E0A3374199E}" type="presParOf" srcId="{5A7B51D7-F282-485A-B334-4530200970F9}" destId="{57BCBAD5-E379-42C2-B9BF-5142C00F0E98}" srcOrd="4" destOrd="0" presId="urn:microsoft.com/office/officeart/2005/8/layout/vList2"/>
    <dgm:cxn modelId="{3137F9D3-60CB-4AF6-A091-FF9CD46C11D3}" type="presParOf" srcId="{5A7B51D7-F282-485A-B334-4530200970F9}" destId="{6B343D6C-C57B-4A6F-AEE6-BB5A13D25F1D}" srcOrd="5" destOrd="0" presId="urn:microsoft.com/office/officeart/2005/8/layout/vList2"/>
    <dgm:cxn modelId="{147ACBB2-FF04-47D1-A99B-8E39DF811A05}" type="presParOf" srcId="{5A7B51D7-F282-485A-B334-4530200970F9}" destId="{5E1643CD-E276-4546-9ED9-D0C0161BF9DA}" srcOrd="6" destOrd="0" presId="urn:microsoft.com/office/officeart/2005/8/layout/vList2"/>
    <dgm:cxn modelId="{9B0A3EAC-D2CC-49F8-A18C-D4EB030B28C8}" type="presParOf" srcId="{5A7B51D7-F282-485A-B334-4530200970F9}" destId="{0ABA8C89-DCBD-44A7-AB4D-2F04E46693E3}" srcOrd="7" destOrd="0" presId="urn:microsoft.com/office/officeart/2005/8/layout/vList2"/>
    <dgm:cxn modelId="{9F00646F-D1F3-422B-8A3B-C2A0EE5FAF86}" type="presParOf" srcId="{5A7B51D7-F282-485A-B334-4530200970F9}" destId="{2690434E-147D-4CEE-87A1-19DEF681547F}" srcOrd="8" destOrd="0" presId="urn:microsoft.com/office/officeart/2005/8/layout/vList2"/>
    <dgm:cxn modelId="{C2B77F30-52D0-4FFA-B2CB-483411043C37}" type="presParOf" srcId="{5A7B51D7-F282-485A-B334-4530200970F9}" destId="{EA42E46D-001C-44B0-B93A-6503B6FD1477}" srcOrd="9" destOrd="0" presId="urn:microsoft.com/office/officeart/2005/8/layout/vList2"/>
    <dgm:cxn modelId="{A1B38767-1B55-4EA0-A2EE-81D2DE7505F6}" type="presParOf" srcId="{5A7B51D7-F282-485A-B334-4530200970F9}" destId="{ED02DB67-3DBC-45CC-9230-C4153DACF581}" srcOrd="10" destOrd="0" presId="urn:microsoft.com/office/officeart/2005/8/layout/vList2"/>
    <dgm:cxn modelId="{A67025BE-AA0D-45AA-8FB5-38BBAEDDC896}" type="presParOf" srcId="{5A7B51D7-F282-485A-B334-4530200970F9}" destId="{0E12A763-7E1A-4624-B47F-EBCDC79F184E}" srcOrd="11" destOrd="0" presId="urn:microsoft.com/office/officeart/2005/8/layout/vList2"/>
    <dgm:cxn modelId="{4B8F13CA-8E70-4A7A-BE99-FD46B2A8F4DC}" type="presParOf" srcId="{5A7B51D7-F282-485A-B334-4530200970F9}" destId="{DF53703A-D82B-4BAD-8287-396FAB8B5248}" srcOrd="12" destOrd="0" presId="urn:microsoft.com/office/officeart/2005/8/layout/vList2"/>
    <dgm:cxn modelId="{F7939494-A3DF-44D8-8651-693DA19F4AA4}" type="presParOf" srcId="{5A7B51D7-F282-485A-B334-4530200970F9}" destId="{92199307-CD51-4B5A-A428-3564D5721E9E}" srcOrd="13" destOrd="0" presId="urn:microsoft.com/office/officeart/2005/8/layout/vList2"/>
    <dgm:cxn modelId="{385BB928-5934-4F03-9A8E-57834B0D944B}" type="presParOf" srcId="{5A7B51D7-F282-485A-B334-4530200970F9}" destId="{506AE2DC-7B29-4CBB-9DC8-F678569480BF}" srcOrd="14" destOrd="0" presId="urn:microsoft.com/office/officeart/2005/8/layout/vList2"/>
    <dgm:cxn modelId="{C4E292DE-A917-47C1-8057-2D65249583DD}" type="presParOf" srcId="{5A7B51D7-F282-485A-B334-4530200970F9}" destId="{C715C89E-67AA-4398-BD86-7645F65CC8BD}" srcOrd="15" destOrd="0" presId="urn:microsoft.com/office/officeart/2005/8/layout/vList2"/>
    <dgm:cxn modelId="{2DADE610-FA83-4BED-9DDE-5DD5CAEE19CE}" type="presParOf" srcId="{5A7B51D7-F282-485A-B334-4530200970F9}" destId="{43F0CB3A-BE5F-47E0-BC6B-1B29820FBBAA}" srcOrd="16" destOrd="0" presId="urn:microsoft.com/office/officeart/2005/8/layout/vList2"/>
    <dgm:cxn modelId="{1CF8644A-E834-4AD7-B32C-1642152D0710}" type="presParOf" srcId="{5A7B51D7-F282-485A-B334-4530200970F9}" destId="{07540A73-0C9F-4C8E-99BC-EC346C0ED02D}" srcOrd="17" destOrd="0" presId="urn:microsoft.com/office/officeart/2005/8/layout/vList2"/>
    <dgm:cxn modelId="{DCA3DBB2-0B91-4FD9-8863-168BB29258F9}" type="presParOf" srcId="{5A7B51D7-F282-485A-B334-4530200970F9}" destId="{0395660A-A76A-4B0A-96AA-33439981FF00}" srcOrd="18" destOrd="0" presId="urn:microsoft.com/office/officeart/2005/8/layout/vList2"/>
    <dgm:cxn modelId="{2949DDD5-9750-42F1-8E02-AB18B2900103}" type="presParOf" srcId="{5A7B51D7-F282-485A-B334-4530200970F9}" destId="{D54DCB57-3DDA-4BAD-BAA2-B0DBDF528270}" srcOrd="19" destOrd="0" presId="urn:microsoft.com/office/officeart/2005/8/layout/vList2"/>
    <dgm:cxn modelId="{14DC8703-95D2-43BB-B199-22790D3C0710}" type="presParOf" srcId="{5A7B51D7-F282-485A-B334-4530200970F9}" destId="{AF9620EA-EE58-490F-9C21-DDB8484BD5AC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A64C8-F300-4E10-8FCF-7CF5D81C46AD}">
      <dsp:nvSpPr>
        <dsp:cNvPr id="0" name=""/>
        <dsp:cNvSpPr/>
      </dsp:nvSpPr>
      <dsp:spPr>
        <a:xfrm>
          <a:off x="0" y="37513"/>
          <a:ext cx="1383288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Win(28)</a:t>
          </a:r>
        </a:p>
      </dsp:txBody>
      <dsp:txXfrm>
        <a:off x="25759" y="63272"/>
        <a:ext cx="1331770" cy="476152"/>
      </dsp:txXfrm>
    </dsp:sp>
    <dsp:sp modelId="{34E73B3D-2A18-45BC-BA59-CD8073636AC6}">
      <dsp:nvSpPr>
        <dsp:cNvPr id="0" name=""/>
        <dsp:cNvSpPr/>
      </dsp:nvSpPr>
      <dsp:spPr>
        <a:xfrm>
          <a:off x="0" y="628543"/>
          <a:ext cx="1383288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Win(364)</a:t>
          </a:r>
        </a:p>
      </dsp:txBody>
      <dsp:txXfrm>
        <a:off x="25759" y="654302"/>
        <a:ext cx="1331770" cy="476152"/>
      </dsp:txXfrm>
    </dsp:sp>
    <dsp:sp modelId="{8F41CDF5-E7AE-4E57-901D-9AFE63834B09}">
      <dsp:nvSpPr>
        <dsp:cNvPr id="0" name=""/>
        <dsp:cNvSpPr/>
      </dsp:nvSpPr>
      <dsp:spPr>
        <a:xfrm>
          <a:off x="0" y="1219573"/>
          <a:ext cx="1383288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Win(728)</a:t>
          </a:r>
        </a:p>
      </dsp:txBody>
      <dsp:txXfrm>
        <a:off x="25759" y="1245332"/>
        <a:ext cx="1331770" cy="4761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AE107-89BF-4307-8914-4CF3E8CB3209}">
      <dsp:nvSpPr>
        <dsp:cNvPr id="0" name=""/>
        <dsp:cNvSpPr/>
      </dsp:nvSpPr>
      <dsp:spPr>
        <a:xfrm>
          <a:off x="0" y="119865"/>
          <a:ext cx="2319222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AW(364,728)</a:t>
          </a:r>
        </a:p>
      </dsp:txBody>
      <dsp:txXfrm>
        <a:off x="16392" y="136257"/>
        <a:ext cx="2286438" cy="303006"/>
      </dsp:txXfrm>
    </dsp:sp>
    <dsp:sp modelId="{DC9587FC-FA37-4C03-95C4-7C3EA63AE888}">
      <dsp:nvSpPr>
        <dsp:cNvPr id="0" name=""/>
        <dsp:cNvSpPr/>
      </dsp:nvSpPr>
      <dsp:spPr>
        <a:xfrm>
          <a:off x="0" y="495975"/>
          <a:ext cx="2319222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AW(28:728)</a:t>
          </a:r>
        </a:p>
      </dsp:txBody>
      <dsp:txXfrm>
        <a:off x="16392" y="512367"/>
        <a:ext cx="2286438" cy="303006"/>
      </dsp:txXfrm>
    </dsp:sp>
    <dsp:sp modelId="{C048385C-1992-49A1-AFC1-AFCFA384887D}">
      <dsp:nvSpPr>
        <dsp:cNvPr id="0" name=""/>
        <dsp:cNvSpPr/>
      </dsp:nvSpPr>
      <dsp:spPr>
        <a:xfrm>
          <a:off x="0" y="872085"/>
          <a:ext cx="2319222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AW(28,728)</a:t>
          </a:r>
        </a:p>
      </dsp:txBody>
      <dsp:txXfrm>
        <a:off x="16392" y="888477"/>
        <a:ext cx="2286438" cy="303006"/>
      </dsp:txXfrm>
    </dsp:sp>
    <dsp:sp modelId="{F03DF11B-6AD4-427A-ACE2-A3D242E0C6BC}">
      <dsp:nvSpPr>
        <dsp:cNvPr id="0" name=""/>
        <dsp:cNvSpPr/>
      </dsp:nvSpPr>
      <dsp:spPr>
        <a:xfrm>
          <a:off x="0" y="1248195"/>
          <a:ext cx="2319222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AW(56:728)</a:t>
          </a:r>
        </a:p>
      </dsp:txBody>
      <dsp:txXfrm>
        <a:off x="16392" y="1264587"/>
        <a:ext cx="2286438" cy="303006"/>
      </dsp:txXfrm>
    </dsp:sp>
    <dsp:sp modelId="{5D0FB4BA-39A0-47A5-9EE6-E5249EA85490}">
      <dsp:nvSpPr>
        <dsp:cNvPr id="0" name=""/>
        <dsp:cNvSpPr/>
      </dsp:nvSpPr>
      <dsp:spPr>
        <a:xfrm>
          <a:off x="0" y="1624305"/>
          <a:ext cx="2319222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AW(56,728)</a:t>
          </a:r>
        </a:p>
      </dsp:txBody>
      <dsp:txXfrm>
        <a:off x="16392" y="1640697"/>
        <a:ext cx="2286438" cy="303006"/>
      </dsp:txXfrm>
    </dsp:sp>
    <dsp:sp modelId="{57A1C2D6-313E-4B1F-AAFE-8D8D862CF549}">
      <dsp:nvSpPr>
        <dsp:cNvPr id="0" name=""/>
        <dsp:cNvSpPr/>
      </dsp:nvSpPr>
      <dsp:spPr>
        <a:xfrm>
          <a:off x="0" y="2000415"/>
          <a:ext cx="2319222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AW(28:7:728)</a:t>
          </a:r>
        </a:p>
      </dsp:txBody>
      <dsp:txXfrm>
        <a:off x="16392" y="2016807"/>
        <a:ext cx="2286438" cy="303006"/>
      </dsp:txXfrm>
    </dsp:sp>
    <dsp:sp modelId="{C2E06B50-8CFF-44F2-BA83-C7A83D13A782}">
      <dsp:nvSpPr>
        <dsp:cNvPr id="0" name=""/>
        <dsp:cNvSpPr/>
      </dsp:nvSpPr>
      <dsp:spPr>
        <a:xfrm>
          <a:off x="0" y="2376525"/>
          <a:ext cx="2319222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AW(28:14:728)</a:t>
          </a:r>
        </a:p>
      </dsp:txBody>
      <dsp:txXfrm>
        <a:off x="16392" y="2392917"/>
        <a:ext cx="2286438" cy="303006"/>
      </dsp:txXfrm>
    </dsp:sp>
    <dsp:sp modelId="{08AB3FAE-5716-4979-94FE-5B037B3DB40F}">
      <dsp:nvSpPr>
        <dsp:cNvPr id="0" name=""/>
        <dsp:cNvSpPr/>
      </dsp:nvSpPr>
      <dsp:spPr>
        <a:xfrm>
          <a:off x="0" y="2752635"/>
          <a:ext cx="2319222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AW(28:28:728)</a:t>
          </a:r>
        </a:p>
      </dsp:txBody>
      <dsp:txXfrm>
        <a:off x="16392" y="2769027"/>
        <a:ext cx="2286438" cy="303006"/>
      </dsp:txXfrm>
    </dsp:sp>
    <dsp:sp modelId="{98638B72-882C-4DFC-8997-A7D373D54BB7}">
      <dsp:nvSpPr>
        <dsp:cNvPr id="0" name=""/>
        <dsp:cNvSpPr/>
      </dsp:nvSpPr>
      <dsp:spPr>
        <a:xfrm>
          <a:off x="0" y="3128745"/>
          <a:ext cx="2319222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AW(28:28:84,714:7:728)</a:t>
          </a:r>
        </a:p>
      </dsp:txBody>
      <dsp:txXfrm>
        <a:off x="16392" y="3145137"/>
        <a:ext cx="2286438" cy="303006"/>
      </dsp:txXfrm>
    </dsp:sp>
    <dsp:sp modelId="{F5C9BBE8-5070-4F1D-B63F-9F362D7A4EDB}">
      <dsp:nvSpPr>
        <dsp:cNvPr id="0" name=""/>
        <dsp:cNvSpPr/>
      </dsp:nvSpPr>
      <dsp:spPr>
        <a:xfrm>
          <a:off x="0" y="3504855"/>
          <a:ext cx="2319222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AW(28,56,728)</a:t>
          </a:r>
        </a:p>
      </dsp:txBody>
      <dsp:txXfrm>
        <a:off x="16392" y="3521247"/>
        <a:ext cx="2286438" cy="303006"/>
      </dsp:txXfrm>
    </dsp:sp>
    <dsp:sp modelId="{830BF4C7-79E7-4160-8AEC-7D25EADF357F}">
      <dsp:nvSpPr>
        <dsp:cNvPr id="0" name=""/>
        <dsp:cNvSpPr/>
      </dsp:nvSpPr>
      <dsp:spPr>
        <a:xfrm>
          <a:off x="0" y="3880966"/>
          <a:ext cx="2319222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AW(28,56,364,728)</a:t>
          </a:r>
        </a:p>
      </dsp:txBody>
      <dsp:txXfrm>
        <a:off x="16392" y="3897358"/>
        <a:ext cx="2286438" cy="303006"/>
      </dsp:txXfrm>
    </dsp:sp>
    <dsp:sp modelId="{1E98CCF4-FB09-4C9B-9BDC-605CEB03B13B}">
      <dsp:nvSpPr>
        <dsp:cNvPr id="0" name=""/>
        <dsp:cNvSpPr/>
      </dsp:nvSpPr>
      <dsp:spPr>
        <a:xfrm>
          <a:off x="0" y="4257076"/>
          <a:ext cx="2319222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AW(28,56,721,728)</a:t>
          </a:r>
        </a:p>
      </dsp:txBody>
      <dsp:txXfrm>
        <a:off x="16392" y="4273468"/>
        <a:ext cx="2286438" cy="3030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6A4F7-2F70-497A-94B6-876D746D410D}">
      <dsp:nvSpPr>
        <dsp:cNvPr id="0" name=""/>
        <dsp:cNvSpPr/>
      </dsp:nvSpPr>
      <dsp:spPr>
        <a:xfrm>
          <a:off x="0" y="161603"/>
          <a:ext cx="2347528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WAW(364,728)</a:t>
          </a:r>
        </a:p>
      </dsp:txBody>
      <dsp:txXfrm>
        <a:off x="17563" y="179166"/>
        <a:ext cx="2312402" cy="324648"/>
      </dsp:txXfrm>
    </dsp:sp>
    <dsp:sp modelId="{7C551A83-5642-4706-A848-0A5D40590A21}">
      <dsp:nvSpPr>
        <dsp:cNvPr id="0" name=""/>
        <dsp:cNvSpPr/>
      </dsp:nvSpPr>
      <dsp:spPr>
        <a:xfrm>
          <a:off x="0" y="564578"/>
          <a:ext cx="2347528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WAW(28:728)</a:t>
          </a:r>
        </a:p>
      </dsp:txBody>
      <dsp:txXfrm>
        <a:off x="17563" y="582141"/>
        <a:ext cx="2312402" cy="324648"/>
      </dsp:txXfrm>
    </dsp:sp>
    <dsp:sp modelId="{290647EE-ABF0-43EF-8F5F-E444F62996EA}">
      <dsp:nvSpPr>
        <dsp:cNvPr id="0" name=""/>
        <dsp:cNvSpPr/>
      </dsp:nvSpPr>
      <dsp:spPr>
        <a:xfrm>
          <a:off x="0" y="967553"/>
          <a:ext cx="2347528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WAW(28,728)</a:t>
          </a:r>
        </a:p>
      </dsp:txBody>
      <dsp:txXfrm>
        <a:off x="17563" y="985116"/>
        <a:ext cx="2312402" cy="324648"/>
      </dsp:txXfrm>
    </dsp:sp>
    <dsp:sp modelId="{3E695E32-602A-4CEB-A728-FECE08489EBD}">
      <dsp:nvSpPr>
        <dsp:cNvPr id="0" name=""/>
        <dsp:cNvSpPr/>
      </dsp:nvSpPr>
      <dsp:spPr>
        <a:xfrm>
          <a:off x="0" y="1370528"/>
          <a:ext cx="2347528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WAW(56,728)</a:t>
          </a:r>
        </a:p>
      </dsp:txBody>
      <dsp:txXfrm>
        <a:off x="17563" y="1388091"/>
        <a:ext cx="2312402" cy="324648"/>
      </dsp:txXfrm>
    </dsp:sp>
    <dsp:sp modelId="{937D46BF-D2D8-4030-AEC6-AFEE94F6F66D}">
      <dsp:nvSpPr>
        <dsp:cNvPr id="0" name=""/>
        <dsp:cNvSpPr/>
      </dsp:nvSpPr>
      <dsp:spPr>
        <a:xfrm>
          <a:off x="0" y="1773503"/>
          <a:ext cx="2347528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WAW(28:7:728)</a:t>
          </a:r>
        </a:p>
      </dsp:txBody>
      <dsp:txXfrm>
        <a:off x="17563" y="1791066"/>
        <a:ext cx="2312402" cy="324648"/>
      </dsp:txXfrm>
    </dsp:sp>
    <dsp:sp modelId="{4641B8C3-8308-4D50-B650-1D4CDD7CBE68}">
      <dsp:nvSpPr>
        <dsp:cNvPr id="0" name=""/>
        <dsp:cNvSpPr/>
      </dsp:nvSpPr>
      <dsp:spPr>
        <a:xfrm>
          <a:off x="0" y="2176478"/>
          <a:ext cx="2347528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WAW(28:14:728)</a:t>
          </a:r>
        </a:p>
      </dsp:txBody>
      <dsp:txXfrm>
        <a:off x="17563" y="2194041"/>
        <a:ext cx="2312402" cy="324648"/>
      </dsp:txXfrm>
    </dsp:sp>
    <dsp:sp modelId="{8452E06B-0EE2-4AA0-8A37-E1E0D2A5C1FE}">
      <dsp:nvSpPr>
        <dsp:cNvPr id="0" name=""/>
        <dsp:cNvSpPr/>
      </dsp:nvSpPr>
      <dsp:spPr>
        <a:xfrm>
          <a:off x="0" y="2579453"/>
          <a:ext cx="2347528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WAW(28:28:728)</a:t>
          </a:r>
        </a:p>
      </dsp:txBody>
      <dsp:txXfrm>
        <a:off x="17563" y="2597016"/>
        <a:ext cx="2312402" cy="324648"/>
      </dsp:txXfrm>
    </dsp:sp>
    <dsp:sp modelId="{27FA704D-FAE1-4B58-9D41-B8E57D362582}">
      <dsp:nvSpPr>
        <dsp:cNvPr id="0" name=""/>
        <dsp:cNvSpPr/>
      </dsp:nvSpPr>
      <dsp:spPr>
        <a:xfrm>
          <a:off x="0" y="2982428"/>
          <a:ext cx="2347528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WAW(28:28:84,714:7:728)</a:t>
          </a:r>
        </a:p>
      </dsp:txBody>
      <dsp:txXfrm>
        <a:off x="17563" y="2999991"/>
        <a:ext cx="2312402" cy="324648"/>
      </dsp:txXfrm>
    </dsp:sp>
    <dsp:sp modelId="{2084CC22-8244-472A-A416-2EBC2A47C980}">
      <dsp:nvSpPr>
        <dsp:cNvPr id="0" name=""/>
        <dsp:cNvSpPr/>
      </dsp:nvSpPr>
      <dsp:spPr>
        <a:xfrm>
          <a:off x="0" y="3385403"/>
          <a:ext cx="2347528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WAW(28,56,728)</a:t>
          </a:r>
        </a:p>
      </dsp:txBody>
      <dsp:txXfrm>
        <a:off x="17563" y="3402966"/>
        <a:ext cx="2312402" cy="324648"/>
      </dsp:txXfrm>
    </dsp:sp>
    <dsp:sp modelId="{40AE0DC8-74A9-43DF-A77B-154E5CDDC7A6}">
      <dsp:nvSpPr>
        <dsp:cNvPr id="0" name=""/>
        <dsp:cNvSpPr/>
      </dsp:nvSpPr>
      <dsp:spPr>
        <a:xfrm>
          <a:off x="0" y="3788378"/>
          <a:ext cx="2347528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WAW(28,56,364,728)</a:t>
          </a:r>
        </a:p>
      </dsp:txBody>
      <dsp:txXfrm>
        <a:off x="17563" y="3805941"/>
        <a:ext cx="2312402" cy="324648"/>
      </dsp:txXfrm>
    </dsp:sp>
    <dsp:sp modelId="{588B4B79-68B3-4280-9278-F3CC304599DD}">
      <dsp:nvSpPr>
        <dsp:cNvPr id="0" name=""/>
        <dsp:cNvSpPr/>
      </dsp:nvSpPr>
      <dsp:spPr>
        <a:xfrm>
          <a:off x="0" y="4191353"/>
          <a:ext cx="2347528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WAW(28,56,721,728)</a:t>
          </a:r>
        </a:p>
      </dsp:txBody>
      <dsp:txXfrm>
        <a:off x="17563" y="4208916"/>
        <a:ext cx="2312402" cy="3246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479D29-E6C8-474B-AE7A-62970CADD58E}">
      <dsp:nvSpPr>
        <dsp:cNvPr id="0" name=""/>
        <dsp:cNvSpPr/>
      </dsp:nvSpPr>
      <dsp:spPr>
        <a:xfrm>
          <a:off x="0" y="115464"/>
          <a:ext cx="2566148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WAW(364,728) exp</a:t>
          </a:r>
        </a:p>
      </dsp:txBody>
      <dsp:txXfrm>
        <a:off x="17563" y="133027"/>
        <a:ext cx="2531022" cy="324648"/>
      </dsp:txXfrm>
    </dsp:sp>
    <dsp:sp modelId="{E6B4B6C7-2B9C-41F9-A175-5549D2025902}">
      <dsp:nvSpPr>
        <dsp:cNvPr id="0" name=""/>
        <dsp:cNvSpPr/>
      </dsp:nvSpPr>
      <dsp:spPr>
        <a:xfrm>
          <a:off x="0" y="518439"/>
          <a:ext cx="2566148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WAW(28:728) exp</a:t>
          </a:r>
        </a:p>
      </dsp:txBody>
      <dsp:txXfrm>
        <a:off x="17563" y="536002"/>
        <a:ext cx="2531022" cy="324648"/>
      </dsp:txXfrm>
    </dsp:sp>
    <dsp:sp modelId="{57BCBAD5-E379-42C2-B9BF-5142C00F0E98}">
      <dsp:nvSpPr>
        <dsp:cNvPr id="0" name=""/>
        <dsp:cNvSpPr/>
      </dsp:nvSpPr>
      <dsp:spPr>
        <a:xfrm>
          <a:off x="0" y="921414"/>
          <a:ext cx="2566148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WAW(28,728) exp</a:t>
          </a:r>
        </a:p>
      </dsp:txBody>
      <dsp:txXfrm>
        <a:off x="17563" y="938977"/>
        <a:ext cx="2531022" cy="324648"/>
      </dsp:txXfrm>
    </dsp:sp>
    <dsp:sp modelId="{5E1643CD-E276-4546-9ED9-D0C0161BF9DA}">
      <dsp:nvSpPr>
        <dsp:cNvPr id="0" name=""/>
        <dsp:cNvSpPr/>
      </dsp:nvSpPr>
      <dsp:spPr>
        <a:xfrm>
          <a:off x="0" y="1324389"/>
          <a:ext cx="2566148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WAW(56,728) exp</a:t>
          </a:r>
        </a:p>
      </dsp:txBody>
      <dsp:txXfrm>
        <a:off x="17563" y="1341952"/>
        <a:ext cx="2531022" cy="324648"/>
      </dsp:txXfrm>
    </dsp:sp>
    <dsp:sp modelId="{2690434E-147D-4CEE-87A1-19DEF681547F}">
      <dsp:nvSpPr>
        <dsp:cNvPr id="0" name=""/>
        <dsp:cNvSpPr/>
      </dsp:nvSpPr>
      <dsp:spPr>
        <a:xfrm>
          <a:off x="0" y="1727364"/>
          <a:ext cx="2566148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WAW(28:7:728) exp</a:t>
          </a:r>
        </a:p>
      </dsp:txBody>
      <dsp:txXfrm>
        <a:off x="17563" y="1744927"/>
        <a:ext cx="2531022" cy="324648"/>
      </dsp:txXfrm>
    </dsp:sp>
    <dsp:sp modelId="{ED02DB67-3DBC-45CC-9230-C4153DACF581}">
      <dsp:nvSpPr>
        <dsp:cNvPr id="0" name=""/>
        <dsp:cNvSpPr/>
      </dsp:nvSpPr>
      <dsp:spPr>
        <a:xfrm>
          <a:off x="0" y="2130339"/>
          <a:ext cx="2566148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WAW(28:14:728) exp</a:t>
          </a:r>
        </a:p>
      </dsp:txBody>
      <dsp:txXfrm>
        <a:off x="17563" y="2147902"/>
        <a:ext cx="2531022" cy="324648"/>
      </dsp:txXfrm>
    </dsp:sp>
    <dsp:sp modelId="{DF53703A-D82B-4BAD-8287-396FAB8B5248}">
      <dsp:nvSpPr>
        <dsp:cNvPr id="0" name=""/>
        <dsp:cNvSpPr/>
      </dsp:nvSpPr>
      <dsp:spPr>
        <a:xfrm>
          <a:off x="0" y="2533314"/>
          <a:ext cx="2566148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WAW(28:28:728) exp</a:t>
          </a:r>
        </a:p>
      </dsp:txBody>
      <dsp:txXfrm>
        <a:off x="17563" y="2550877"/>
        <a:ext cx="2531022" cy="324648"/>
      </dsp:txXfrm>
    </dsp:sp>
    <dsp:sp modelId="{506AE2DC-7B29-4CBB-9DC8-F678569480BF}">
      <dsp:nvSpPr>
        <dsp:cNvPr id="0" name=""/>
        <dsp:cNvSpPr/>
      </dsp:nvSpPr>
      <dsp:spPr>
        <a:xfrm>
          <a:off x="0" y="2936289"/>
          <a:ext cx="2566148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WAW(28:28:84,714:7:728) exp</a:t>
          </a:r>
        </a:p>
      </dsp:txBody>
      <dsp:txXfrm>
        <a:off x="17563" y="2953852"/>
        <a:ext cx="2531022" cy="324648"/>
      </dsp:txXfrm>
    </dsp:sp>
    <dsp:sp modelId="{43F0CB3A-BE5F-47E0-BC6B-1B29820FBBAA}">
      <dsp:nvSpPr>
        <dsp:cNvPr id="0" name=""/>
        <dsp:cNvSpPr/>
      </dsp:nvSpPr>
      <dsp:spPr>
        <a:xfrm>
          <a:off x="0" y="3339264"/>
          <a:ext cx="2566148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WAW(28,56,728) exp</a:t>
          </a:r>
        </a:p>
      </dsp:txBody>
      <dsp:txXfrm>
        <a:off x="17563" y="3356827"/>
        <a:ext cx="2531022" cy="324648"/>
      </dsp:txXfrm>
    </dsp:sp>
    <dsp:sp modelId="{0395660A-A76A-4B0A-96AA-33439981FF00}">
      <dsp:nvSpPr>
        <dsp:cNvPr id="0" name=""/>
        <dsp:cNvSpPr/>
      </dsp:nvSpPr>
      <dsp:spPr>
        <a:xfrm>
          <a:off x="0" y="3742239"/>
          <a:ext cx="2566148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WAW(28,56,364,728) exp</a:t>
          </a:r>
        </a:p>
      </dsp:txBody>
      <dsp:txXfrm>
        <a:off x="17563" y="3759802"/>
        <a:ext cx="2531022" cy="324648"/>
      </dsp:txXfrm>
    </dsp:sp>
    <dsp:sp modelId="{AF9620EA-EE58-490F-9C21-DDB8484BD5AC}">
      <dsp:nvSpPr>
        <dsp:cNvPr id="0" name=""/>
        <dsp:cNvSpPr/>
      </dsp:nvSpPr>
      <dsp:spPr>
        <a:xfrm>
          <a:off x="0" y="4145214"/>
          <a:ext cx="2566148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WAW(28,56,721,728) exp</a:t>
          </a:r>
        </a:p>
      </dsp:txBody>
      <dsp:txXfrm>
        <a:off x="17563" y="4162777"/>
        <a:ext cx="2531022" cy="324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0545B-B55A-E4AB-3E2E-1AA0C765A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63B0-327B-81FB-EBBC-C79578D6A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555B4-3A55-FFB6-EC04-C01B12C5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5C5B-3CF7-452B-83CA-19909C404A6F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0FBD7-F31B-3BA2-F7BE-685CD133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F001F-063A-34C5-8D4F-30E4B6CE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38C6-9A90-45EB-970E-E4B3A0329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11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EA0F-5CFF-0BE4-ECFD-45FC579C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85519-42A0-3D38-79EF-6481A8C97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51C3D-2C9A-2AAC-9422-2B191890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5C5B-3CF7-452B-83CA-19909C404A6F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6C646-5D7E-46C6-E5C5-2B49344C5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C599C-FEA9-C225-62E1-0E100B83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38C6-9A90-45EB-970E-E4B3A0329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40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682AB6-5C52-94FF-FF33-88648C409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FFEC6-DCC6-3CC2-D7F7-B9B4DA62D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96A47-0562-F80A-F443-6C5B5F8E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5C5B-3CF7-452B-83CA-19909C404A6F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152AA-EB49-11EC-9891-9408EA93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E03F8-BCB9-1249-6BE3-2F0D1756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38C6-9A90-45EB-970E-E4B3A0329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21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33527-7CC1-F18B-F422-EBD009A0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82A4F-9A44-6C54-91CA-5CF3F79EA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E6180-27BA-FB48-84F0-ED58C924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5C5B-3CF7-452B-83CA-19909C404A6F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834C5-52C4-7DAC-18B4-904DAB4B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8FD83-4CD9-B439-56E9-0E65A752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38C6-9A90-45EB-970E-E4B3A0329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81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8CC8A-AC56-DEF9-453E-9C3C1BF2C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E5654-8BD5-A953-77A8-95B3FAB92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5B766-D7F6-4E04-76A9-915DA4D1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5C5B-3CF7-452B-83CA-19909C404A6F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1C207-576E-EB4B-D4B7-83303E742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6AB45-41CD-AC47-DD69-AA4827E7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38C6-9A90-45EB-970E-E4B3A0329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24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D6901-A5E7-83DA-3550-00ED7A3CD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1A7FF-2EFC-F34A-89BD-22A5626F9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C1FB4-A59D-7D47-1406-C82200669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D9736-A79B-020F-771C-17A2D7405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5C5B-3CF7-452B-83CA-19909C404A6F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0D23E-56B3-FA01-E766-7E919046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AC24C-5D87-F160-6682-7A5B21CC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38C6-9A90-45EB-970E-E4B3A0329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10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A82D-27BB-5F78-4B71-C3EA64C7E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52B0F-14A9-361A-9357-8DF5CB06D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C06CC-6F6D-BC94-9A42-8206015D6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FE41A-499B-C90A-5FD5-C36812B97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CC2FD2-F9C6-9B12-7069-970D9B9CD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5EEF19-DA8B-08AC-9DEF-A4B22989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5C5B-3CF7-452B-83CA-19909C404A6F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B5E6D-E6A6-77A9-5723-6364BBF5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127906-A1CF-FE4C-6D4E-F0475149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38C6-9A90-45EB-970E-E4B3A0329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78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1B5C2-C7A8-B178-81D9-D990E740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FB5C6-2F9D-5076-BD19-E02BEFC57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5C5B-3CF7-452B-83CA-19909C404A6F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C938C-8546-3EF7-04E0-05B1FB4E8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3867A-8927-3041-A2CC-DAC4C554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38C6-9A90-45EB-970E-E4B3A0329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97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06D57D-A2BB-9157-8311-77737C22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5C5B-3CF7-452B-83CA-19909C404A6F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8FCF54-8D3F-635F-E897-DDB98B212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E9A3F-85E4-B275-F0B2-6F9E7951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38C6-9A90-45EB-970E-E4B3A0329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44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CF2B-9654-5E81-F80A-3A2D1BC7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C0087-E9A1-E356-651F-049FE8A3F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53668-6B39-F94D-301E-56C426421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4629E-A037-471A-6FBE-61F689A3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5C5B-3CF7-452B-83CA-19909C404A6F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1E907-F4F8-34D1-8D46-6EC423FE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B8770-D164-E241-AE19-B7C12837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38C6-9A90-45EB-970E-E4B3A0329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18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C8D1C-C048-E4D6-D736-33733BD3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52201-FFA3-D982-84D2-16A9E9D3E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BEC4B-BE91-6341-1410-5F30C3841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E90F-5ED9-FA19-76A4-DC94FE078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5C5B-3CF7-452B-83CA-19909C404A6F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CA03B-0705-C27E-4882-1D15237C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A0326-19E0-9BEB-BE5E-9A6BBE7F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38C6-9A90-45EB-970E-E4B3A0329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08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CD8EE6-3F6C-9852-27A4-69BDE8653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03508-B725-9BD5-ACDC-C5EB97C52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E8582-8931-0A28-0CF9-ADFB96CA8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65C5B-3CF7-452B-83CA-19909C404A6F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14D6C-6ED3-F01C-AA41-3660DD577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73BB5-7F8F-F1A6-4351-0E99CF1CC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538C6-9A90-45EB-970E-E4B3A0329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41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6EAD33-C5DD-4FAE-B20B-2707A6A92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F7C8AC-27FC-4265-A113-E7CDA1AAD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8658F-E6F5-6D8F-DAEA-B5B6087D1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061164"/>
            <a:ext cx="10021446" cy="2976344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chemeClr val="tx2"/>
                </a:solidFill>
              </a:rPr>
              <a:t>PCA Forecast Averaging – Predicting Day Ahead Electricity Price Across Calibration Windows</a:t>
            </a:r>
            <a:endParaRPr lang="en-IN" sz="4000" b="1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0C511-820E-CF4B-EB64-C3DB11993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365616"/>
            <a:ext cx="9416898" cy="1160063"/>
          </a:xfrm>
        </p:spPr>
        <p:txBody>
          <a:bodyPr anchor="ctr">
            <a:noAutofit/>
          </a:bodyPr>
          <a:lstStyle/>
          <a:p>
            <a:pPr algn="l"/>
            <a:r>
              <a:rPr lang="en-IN" sz="1200" dirty="0">
                <a:solidFill>
                  <a:schemeClr val="tx2"/>
                </a:solidFill>
              </a:rPr>
              <a:t>By</a:t>
            </a:r>
          </a:p>
          <a:p>
            <a:pPr algn="l"/>
            <a:r>
              <a:rPr lang="en-IN" sz="1600" dirty="0">
                <a:solidFill>
                  <a:schemeClr val="tx2"/>
                </a:solidFill>
              </a:rPr>
              <a:t>Hammad Ullah</a:t>
            </a:r>
          </a:p>
          <a:p>
            <a:pPr algn="l"/>
            <a:endParaRPr lang="en-IN" sz="1600" dirty="0">
              <a:solidFill>
                <a:schemeClr val="tx2"/>
              </a:solidFill>
            </a:endParaRPr>
          </a:p>
          <a:p>
            <a:pPr algn="l"/>
            <a:r>
              <a:rPr lang="en-IN" sz="1200" dirty="0">
                <a:solidFill>
                  <a:schemeClr val="tx2"/>
                </a:solidFill>
              </a:rPr>
              <a:t>Supervisor</a:t>
            </a:r>
            <a:r>
              <a:rPr lang="en-IN" sz="1600" dirty="0">
                <a:solidFill>
                  <a:schemeClr val="tx2"/>
                </a:solidFill>
              </a:rPr>
              <a:t>: </a:t>
            </a:r>
            <a:r>
              <a:rPr lang="en-IN" sz="1600" dirty="0" err="1">
                <a:solidFill>
                  <a:schemeClr val="tx2"/>
                </a:solidFill>
              </a:rPr>
              <a:t>Dr.</a:t>
            </a:r>
            <a:r>
              <a:rPr lang="en-IN" sz="1600" dirty="0">
                <a:solidFill>
                  <a:schemeClr val="tx2"/>
                </a:solidFill>
              </a:rPr>
              <a:t> Tomasz Serafin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74C829-AF08-4CA3-A132-7BA044897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-40193"/>
            <a:ext cx="3860800" cy="2357750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6657EC0-FDE0-46ED-B690-5D6F39E7C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469DA12-6B55-4610-981D-8D39001A3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17A0838-B219-4FA5-9F2E-41DFEF168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40A62EB-A3D1-42CD-900F-B95A32AD4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3FC9CC-6461-481B-BB4C-19D576432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76747" y="4683666"/>
            <a:ext cx="2514948" cy="2174333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DC5B0F2-69AA-43F6-913D-55EE92A3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7B71A70-289A-4951-A90D-BB2EBEAE5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6B120A3-330F-4099-9B8D-9196387AF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80CC992-5DC7-4E9B-9A16-9FC4C1BE2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6464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A4B389-8355-4F87-4266-11F1D6574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45" y="617307"/>
            <a:ext cx="9958310" cy="6198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3ADAEA-71C2-7C21-473A-3B0C5CF407D6}"/>
              </a:ext>
            </a:extLst>
          </p:cNvPr>
          <p:cNvSpPr txBox="1"/>
          <p:nvPr/>
        </p:nvSpPr>
        <p:spPr>
          <a:xfrm>
            <a:off x="1116845" y="155642"/>
            <a:ext cx="7596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Results</a:t>
            </a:r>
            <a:r>
              <a:rPr lang="en-IN" sz="2400" dirty="0"/>
              <a:t>: Best performing forecast Window/scheme by rank.</a:t>
            </a:r>
          </a:p>
        </p:txBody>
      </p:sp>
    </p:spTree>
    <p:extLst>
      <p:ext uri="{BB962C8B-B14F-4D97-AF65-F5344CB8AC3E}">
        <p14:creationId xmlns:p14="http://schemas.microsoft.com/office/powerpoint/2010/main" val="1751255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FD1C-96B6-9783-511E-FF62C6C8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7" cy="826316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985D6-CD39-2BCF-46AF-70D504618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59149"/>
            <a:ext cx="4773072" cy="4409839"/>
          </a:xfrm>
        </p:spPr>
        <p:txBody>
          <a:bodyPr/>
          <a:lstStyle/>
          <a:p>
            <a:r>
              <a:rPr lang="en-IN" dirty="0"/>
              <a:t>For the given dataset and ARX model considered in the study:</a:t>
            </a:r>
          </a:p>
          <a:p>
            <a:pPr marL="285750" indent="-285750">
              <a:buFontTx/>
              <a:buChar char="-"/>
            </a:pPr>
            <a:r>
              <a:rPr lang="en-IN" dirty="0"/>
              <a:t>A single weighted average window (WAW) outperformed all the other windows/schemes used in our study by 0.03%.</a:t>
            </a:r>
          </a:p>
          <a:p>
            <a:pPr marL="285750" indent="-285750">
              <a:buFontTx/>
              <a:buChar char="-"/>
            </a:pPr>
            <a:r>
              <a:rPr lang="en-IN" dirty="0"/>
              <a:t>The PCA forecasts performed poorly compared to most of the other forecast models used in our study.</a:t>
            </a:r>
          </a:p>
          <a:p>
            <a:pPr marL="285750" indent="-285750">
              <a:buFontTx/>
              <a:buChar char="-"/>
            </a:pPr>
            <a:r>
              <a:rPr lang="en-IN" dirty="0"/>
              <a:t>Low performance of PCA models could be due to the absence of variance stabilizing transformation (VFT).</a:t>
            </a:r>
          </a:p>
          <a:p>
            <a:pPr marL="285750" indent="-285750">
              <a:buFontTx/>
              <a:buChar char="-"/>
            </a:pPr>
            <a:r>
              <a:rPr lang="en-IN" dirty="0"/>
              <a:t>Increasing PCA window length from 54 to 100 days fetched poorer results.</a:t>
            </a:r>
          </a:p>
          <a:p>
            <a:pPr marL="285750" indent="-285750">
              <a:buFontTx/>
              <a:buChar char="-"/>
            </a:pPr>
            <a:r>
              <a:rPr lang="en-IN" dirty="0"/>
              <a:t>Maybe the poor performance of PCA had something to do with the data and/or the chosen ARX model.</a:t>
            </a:r>
          </a:p>
          <a:p>
            <a:pPr marL="285750" indent="-285750">
              <a:buFontTx/>
              <a:buChar char="-"/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FE974D-75C8-26D0-23E4-D86563D41436}"/>
              </a:ext>
            </a:extLst>
          </p:cNvPr>
          <p:cNvSpPr txBox="1"/>
          <p:nvPr/>
        </p:nvSpPr>
        <p:spPr>
          <a:xfrm>
            <a:off x="7768205" y="2684477"/>
            <a:ext cx="70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WAW</a:t>
            </a:r>
          </a:p>
        </p:txBody>
      </p:sp>
      <p:pic>
        <p:nvPicPr>
          <p:cNvPr id="14" name="Graphic 13" descr="Thumbs up sign with solid fill">
            <a:extLst>
              <a:ext uri="{FF2B5EF4-FFF2-40B4-BE49-F238E27FC236}">
                <a16:creationId xmlns:a16="http://schemas.microsoft.com/office/drawing/2014/main" id="{4B25F526-E80B-4075-0400-9D74D66FB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2393" y="2298048"/>
            <a:ext cx="914400" cy="914400"/>
          </a:xfrm>
          <a:prstGeom prst="rect">
            <a:avLst/>
          </a:prstGeom>
        </p:spPr>
      </p:pic>
      <p:pic>
        <p:nvPicPr>
          <p:cNvPr id="16" name="Graphic 15" descr="Thumbs Down with solid fill">
            <a:extLst>
              <a:ext uri="{FF2B5EF4-FFF2-40B4-BE49-F238E27FC236}">
                <a16:creationId xmlns:a16="http://schemas.microsoft.com/office/drawing/2014/main" id="{7E107788-89BA-2666-253C-B8D31B866B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42393" y="3544457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463014-4411-02F6-29C2-4B1E5B8979B9}"/>
              </a:ext>
            </a:extLst>
          </p:cNvPr>
          <p:cNvSpPr txBox="1"/>
          <p:nvPr/>
        </p:nvSpPr>
        <p:spPr>
          <a:xfrm>
            <a:off x="7842617" y="374149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2668813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EC1A88-4969-124F-1605-F4CB04617B88}"/>
              </a:ext>
            </a:extLst>
          </p:cNvPr>
          <p:cNvSpPr txBox="1"/>
          <p:nvPr/>
        </p:nvSpPr>
        <p:spPr>
          <a:xfrm>
            <a:off x="4827287" y="3044279"/>
            <a:ext cx="25374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4180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4C80-584C-6232-3A65-0BCC850C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77317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B4B2A-877B-07DF-A37A-2F229E257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30622"/>
            <a:ext cx="3932237" cy="413836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IN" dirty="0"/>
              <a:t>Forecasting performance is sensitive to the choice of the calibration window. </a:t>
            </a:r>
          </a:p>
          <a:p>
            <a:pPr marL="285750" indent="-285750">
              <a:buFontTx/>
              <a:buChar char="-"/>
            </a:pPr>
            <a:r>
              <a:rPr lang="en-IN" dirty="0"/>
              <a:t>Longer Window = Precise estimations.</a:t>
            </a:r>
          </a:p>
          <a:p>
            <a:pPr marL="285750" indent="-285750">
              <a:buFontTx/>
              <a:buChar char="-"/>
            </a:pPr>
            <a:r>
              <a:rPr lang="en-IN" dirty="0"/>
              <a:t>Shorter Window = Better adapt to changes.</a:t>
            </a:r>
          </a:p>
          <a:p>
            <a:pPr marL="285750" indent="-285750">
              <a:buFontTx/>
              <a:buChar char="-"/>
            </a:pPr>
            <a:r>
              <a:rPr lang="en-IN" dirty="0"/>
              <a:t>Forecasting accuracy increases with mixing the two.</a:t>
            </a:r>
          </a:p>
          <a:p>
            <a:pPr marL="285750" indent="-285750">
              <a:buFontTx/>
              <a:buChar char="-"/>
            </a:pPr>
            <a:r>
              <a:rPr lang="en-IN" dirty="0"/>
              <a:t>Inappropriate choice of window may lower the prediction accuracy.</a:t>
            </a:r>
          </a:p>
          <a:p>
            <a:pPr marL="285750" indent="-285750">
              <a:buFontTx/>
              <a:buChar char="-"/>
            </a:pPr>
            <a:r>
              <a:rPr lang="en-IN" dirty="0"/>
              <a:t>Simple average across all windows is robust and hard to outperform.</a:t>
            </a:r>
          </a:p>
          <a:p>
            <a:pPr marL="285750" indent="-285750">
              <a:buFontTx/>
              <a:buChar char="-"/>
            </a:pPr>
            <a:r>
              <a:rPr lang="en-IN" dirty="0"/>
              <a:t>Proposed methods may not be directly transferred from one market or model.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EBF02-8567-BE42-77E9-726EA80EDEE5}"/>
              </a:ext>
            </a:extLst>
          </p:cNvPr>
          <p:cNvSpPr txBox="1"/>
          <p:nvPr/>
        </p:nvSpPr>
        <p:spPr>
          <a:xfrm>
            <a:off x="5595457" y="763506"/>
            <a:ext cx="16694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Longer Window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CA80B-13BA-E8FA-3FF4-69338C71D0ED}"/>
              </a:ext>
            </a:extLst>
          </p:cNvPr>
          <p:cNvSpPr txBox="1"/>
          <p:nvPr/>
        </p:nvSpPr>
        <p:spPr>
          <a:xfrm>
            <a:off x="5595457" y="1959075"/>
            <a:ext cx="17249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Shorter Window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8CD8E4-AC51-754D-B4FB-08F4A7B63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804" y="763506"/>
            <a:ext cx="1641408" cy="15649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EF204C-E3EB-1456-D59A-424803D34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0804" y="2869035"/>
            <a:ext cx="1714681" cy="15800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412009-33BB-B994-467E-A496E8EA3465}"/>
              </a:ext>
            </a:extLst>
          </p:cNvPr>
          <p:cNvSpPr txBox="1"/>
          <p:nvPr/>
        </p:nvSpPr>
        <p:spPr>
          <a:xfrm>
            <a:off x="7965238" y="136129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Mix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A0BBC36B-3366-5BE6-E5A9-544E214DEBA4}"/>
              </a:ext>
            </a:extLst>
          </p:cNvPr>
          <p:cNvSpPr/>
          <p:nvPr/>
        </p:nvSpPr>
        <p:spPr>
          <a:xfrm>
            <a:off x="7419976" y="931178"/>
            <a:ext cx="390174" cy="12667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9A59824-69B0-34A6-8E8F-E9C34BB5B308}"/>
              </a:ext>
            </a:extLst>
          </p:cNvPr>
          <p:cNvSpPr/>
          <p:nvPr/>
        </p:nvSpPr>
        <p:spPr>
          <a:xfrm>
            <a:off x="8811932" y="1434517"/>
            <a:ext cx="340457" cy="220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30889-D0C7-26B4-5E2F-13371FDB11DD}"/>
              </a:ext>
            </a:extLst>
          </p:cNvPr>
          <p:cNvSpPr txBox="1"/>
          <p:nvPr/>
        </p:nvSpPr>
        <p:spPr>
          <a:xfrm>
            <a:off x="5607531" y="3429000"/>
            <a:ext cx="231063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Inappropriate Window</a:t>
            </a:r>
          </a:p>
          <a:p>
            <a:pPr algn="ctr"/>
            <a:r>
              <a:rPr lang="en-IN" dirty="0"/>
              <a:t>length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5955327-B4C8-08BA-5A22-71C393E0E22C}"/>
              </a:ext>
            </a:extLst>
          </p:cNvPr>
          <p:cNvSpPr/>
          <p:nvPr/>
        </p:nvSpPr>
        <p:spPr>
          <a:xfrm>
            <a:off x="8809596" y="3548761"/>
            <a:ext cx="340457" cy="220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76CB48-7519-A7AF-8590-E8A74094D0A9}"/>
              </a:ext>
            </a:extLst>
          </p:cNvPr>
          <p:cNvSpPr txBox="1"/>
          <p:nvPr/>
        </p:nvSpPr>
        <p:spPr>
          <a:xfrm>
            <a:off x="5607531" y="5333914"/>
            <a:ext cx="24660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Simple Average Window</a:t>
            </a:r>
          </a:p>
        </p:txBody>
      </p:sp>
      <p:pic>
        <p:nvPicPr>
          <p:cNvPr id="9" name="Graphic 8" descr="Shield Tick with solid fill">
            <a:extLst>
              <a:ext uri="{FF2B5EF4-FFF2-40B4-BE49-F238E27FC236}">
                <a16:creationId xmlns:a16="http://schemas.microsoft.com/office/drawing/2014/main" id="{AC8F6DDA-05C1-A6E0-227F-365CD1B58B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90620" y="4871523"/>
            <a:ext cx="1294114" cy="1294114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B59D7905-D217-3708-CF1F-FC181F09D49C}"/>
              </a:ext>
            </a:extLst>
          </p:cNvPr>
          <p:cNvSpPr/>
          <p:nvPr/>
        </p:nvSpPr>
        <p:spPr>
          <a:xfrm>
            <a:off x="8817914" y="5408278"/>
            <a:ext cx="340457" cy="220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20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0622-523C-F89B-772E-8DD6926ED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193606" cy="1600200"/>
          </a:xfrm>
        </p:spPr>
        <p:txBody>
          <a:bodyPr>
            <a:normAutofit/>
          </a:bodyPr>
          <a:lstStyle/>
          <a:p>
            <a:r>
              <a:rPr lang="en-IN" dirty="0"/>
              <a:t>Aim &amp; Methodology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D427C96-6893-74C6-2983-772416AE35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435620"/>
              </p:ext>
            </p:extLst>
          </p:nvPr>
        </p:nvGraphicFramePr>
        <p:xfrm>
          <a:off x="6453260" y="222393"/>
          <a:ext cx="4661600" cy="24369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0800">
                  <a:extLst>
                    <a:ext uri="{9D8B030D-6E8A-4147-A177-3AD203B41FA5}">
                      <a16:colId xmlns:a16="http://schemas.microsoft.com/office/drawing/2014/main" val="3345263684"/>
                    </a:ext>
                  </a:extLst>
                </a:gridCol>
                <a:gridCol w="2330800">
                  <a:extLst>
                    <a:ext uri="{9D8B030D-6E8A-4147-A177-3AD203B41FA5}">
                      <a16:colId xmlns:a16="http://schemas.microsoft.com/office/drawing/2014/main" val="1430497810"/>
                    </a:ext>
                  </a:extLst>
                </a:gridCol>
              </a:tblGrid>
              <a:tr h="36195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Forecasting Methods Terminology</a:t>
                      </a:r>
                    </a:p>
                  </a:txBody>
                  <a:tcPr marL="6878" marR="6878" marT="687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0385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Win(T)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Simple Window</a:t>
                      </a:r>
                    </a:p>
                  </a:txBody>
                  <a:tcPr marL="6878" marR="6878" marT="6878" marB="0" anchor="b"/>
                </a:tc>
                <a:extLst>
                  <a:ext uri="{0D108BD9-81ED-4DB2-BD59-A6C34878D82A}">
                    <a16:rowId xmlns:a16="http://schemas.microsoft.com/office/drawing/2014/main" val="89267698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AW(T)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Simple Average</a:t>
                      </a:r>
                    </a:p>
                  </a:txBody>
                  <a:tcPr marL="6878" marR="6878" marT="6878" marB="0" anchor="b"/>
                </a:tc>
                <a:extLst>
                  <a:ext uri="{0D108BD9-81ED-4DB2-BD59-A6C34878D82A}">
                    <a16:rowId xmlns:a16="http://schemas.microsoft.com/office/drawing/2014/main" val="31296558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WAW(T)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Average</a:t>
                      </a:r>
                    </a:p>
                  </a:txBody>
                  <a:tcPr marL="6878" marR="6878" marT="6878" marB="0" anchor="b"/>
                </a:tc>
                <a:extLst>
                  <a:ext uri="{0D108BD9-81ED-4DB2-BD59-A6C34878D82A}">
                    <a16:rowId xmlns:a16="http://schemas.microsoft.com/office/drawing/2014/main" val="356872398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WAW(T) exp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Expanding Weighted Average</a:t>
                      </a:r>
                    </a:p>
                  </a:txBody>
                  <a:tcPr marL="6878" marR="6878" marT="6878" marB="0" anchor="b"/>
                </a:tc>
                <a:extLst>
                  <a:ext uri="{0D108BD9-81ED-4DB2-BD59-A6C34878D82A}">
                    <a16:rowId xmlns:a16="http://schemas.microsoft.com/office/drawing/2014/main" val="182159018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PCA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Principle Component Analysis </a:t>
                      </a:r>
                    </a:p>
                  </a:txBody>
                  <a:tcPr marL="6878" marR="6878" marT="6878" marB="0" anchor="b"/>
                </a:tc>
                <a:extLst>
                  <a:ext uri="{0D108BD9-81ED-4DB2-BD59-A6C34878D82A}">
                    <a16:rowId xmlns:a16="http://schemas.microsoft.com/office/drawing/2014/main" val="164890930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9B496-D574-0A9D-923A-92CCA4E43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808"/>
            <a:ext cx="4898282" cy="2718034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To compare the performance of PCA with the other averaging window scheme across calibration window lengths relative to the reference window for the dataset (GEFCOM) used in our study.</a:t>
            </a:r>
          </a:p>
          <a:p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778A53-86D4-07FC-776A-08E986E30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555027"/>
              </p:ext>
            </p:extLst>
          </p:nvPr>
        </p:nvGraphicFramePr>
        <p:xfrm>
          <a:off x="7507382" y="2987668"/>
          <a:ext cx="2717664" cy="5454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7664">
                  <a:extLst>
                    <a:ext uri="{9D8B030D-6E8A-4147-A177-3AD203B41FA5}">
                      <a16:colId xmlns:a16="http://schemas.microsoft.com/office/drawing/2014/main" val="475668604"/>
                    </a:ext>
                  </a:extLst>
                </a:gridCol>
              </a:tblGrid>
              <a:tr h="2727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+mn-lt"/>
                        </a:rPr>
                        <a:t>Reference Window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830" marR="5830" marT="5830" marB="0" anchor="b"/>
                </a:tc>
                <a:extLst>
                  <a:ext uri="{0D108BD9-81ED-4DB2-BD59-A6C34878D82A}">
                    <a16:rowId xmlns:a16="http://schemas.microsoft.com/office/drawing/2014/main" val="44661527"/>
                  </a:ext>
                </a:extLst>
              </a:tr>
              <a:tr h="2727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Win(728)</a:t>
                      </a:r>
                    </a:p>
                  </a:txBody>
                  <a:tcPr marL="5830" marR="5830" marT="583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094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B037CCA-5282-8AD5-B28E-F5126E229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738541"/>
              </p:ext>
            </p:extLst>
          </p:nvPr>
        </p:nvGraphicFramePr>
        <p:xfrm>
          <a:off x="7507380" y="3861521"/>
          <a:ext cx="2717665" cy="11290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7665">
                  <a:extLst>
                    <a:ext uri="{9D8B030D-6E8A-4147-A177-3AD203B41FA5}">
                      <a16:colId xmlns:a16="http://schemas.microsoft.com/office/drawing/2014/main" val="475668604"/>
                    </a:ext>
                  </a:extLst>
                </a:gridCol>
              </a:tblGrid>
              <a:tr h="28165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Best Performing Window/Scheme</a:t>
                      </a:r>
                    </a:p>
                  </a:txBody>
                  <a:tcPr marL="5830" marR="5830" marT="5830" marB="0" anchor="b"/>
                </a:tc>
                <a:extLst>
                  <a:ext uri="{0D108BD9-81ED-4DB2-BD59-A6C34878D82A}">
                    <a16:rowId xmlns:a16="http://schemas.microsoft.com/office/drawing/2014/main" val="44661527"/>
                  </a:ext>
                </a:extLst>
              </a:tr>
              <a:tr h="6355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MAE = ?</a:t>
                      </a:r>
                    </a:p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%Change = ?</a:t>
                      </a:r>
                    </a:p>
                  </a:txBody>
                  <a:tcPr marL="5830" marR="5830" marT="583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094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AE70AC9-EC02-D6D4-EAF9-740A5B842503}"/>
              </a:ext>
            </a:extLst>
          </p:cNvPr>
          <p:cNvSpPr txBox="1"/>
          <p:nvPr/>
        </p:nvSpPr>
        <p:spPr>
          <a:xfrm>
            <a:off x="5033394" y="4849128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 ARX Model: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3D2EE9-0367-FAA2-6B39-7A7DE2BFF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5218460"/>
            <a:ext cx="11468100" cy="51435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79F64F-51F2-2CB7-BA59-3D0CFD41290B}"/>
              </a:ext>
            </a:extLst>
          </p:cNvPr>
          <p:cNvSpPr/>
          <p:nvPr/>
        </p:nvSpPr>
        <p:spPr>
          <a:xfrm>
            <a:off x="361950" y="5218460"/>
            <a:ext cx="11468100" cy="563917"/>
          </a:xfrm>
          <a:prstGeom prst="round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BFAC7-E5C3-F501-7A03-ACCD66341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445" y="6134414"/>
            <a:ext cx="3143250" cy="36195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2BC749-0469-A452-9CBC-DEF964B704A7}"/>
              </a:ext>
            </a:extLst>
          </p:cNvPr>
          <p:cNvSpPr/>
          <p:nvPr/>
        </p:nvSpPr>
        <p:spPr>
          <a:xfrm>
            <a:off x="4166445" y="6027234"/>
            <a:ext cx="3143250" cy="563917"/>
          </a:xfrm>
          <a:prstGeom prst="round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70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DCF6-95A0-5EC1-F5E9-4E73B7EB0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11160"/>
          </a:xfrm>
        </p:spPr>
        <p:txBody>
          <a:bodyPr>
            <a:normAutofit/>
          </a:bodyPr>
          <a:lstStyle/>
          <a:p>
            <a:r>
              <a:rPr lang="en-IN" dirty="0"/>
              <a:t>Simple Rolling Calibration Window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57F149-A92A-38D4-AE0D-1E1684666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2532"/>
          <a:stretch/>
        </p:blipFill>
        <p:spPr>
          <a:xfrm>
            <a:off x="4140713" y="1607374"/>
            <a:ext cx="7211499" cy="1577004"/>
          </a:xfr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B0708CF-7615-421B-13B4-D243481D70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0678033"/>
              </p:ext>
            </p:extLst>
          </p:nvPr>
        </p:nvGraphicFramePr>
        <p:xfrm>
          <a:off x="1531434" y="2668681"/>
          <a:ext cx="1383289" cy="178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ight Brace 8">
            <a:extLst>
              <a:ext uri="{FF2B5EF4-FFF2-40B4-BE49-F238E27FC236}">
                <a16:creationId xmlns:a16="http://schemas.microsoft.com/office/drawing/2014/main" id="{04AB1BFE-78D1-6797-E3A7-53453DECDC51}"/>
              </a:ext>
            </a:extLst>
          </p:cNvPr>
          <p:cNvSpPr/>
          <p:nvPr/>
        </p:nvSpPr>
        <p:spPr>
          <a:xfrm rot="5400000">
            <a:off x="8554417" y="3410059"/>
            <a:ext cx="753363" cy="30200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8BC8D7-83B2-F0FA-64B6-6ADA62BF6DE5}"/>
              </a:ext>
            </a:extLst>
          </p:cNvPr>
          <p:cNvSpPr txBox="1"/>
          <p:nvPr/>
        </p:nvSpPr>
        <p:spPr>
          <a:xfrm>
            <a:off x="8636304" y="387515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28 days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5FDAB60-EF47-CDD4-C297-C7AE7758BE09}"/>
              </a:ext>
            </a:extLst>
          </p:cNvPr>
          <p:cNvSpPr/>
          <p:nvPr/>
        </p:nvSpPr>
        <p:spPr>
          <a:xfrm rot="5400000">
            <a:off x="6677281" y="1010910"/>
            <a:ext cx="220727" cy="4588909"/>
          </a:xfrm>
          <a:prstGeom prst="rightBrace">
            <a:avLst>
              <a:gd name="adj1" fmla="val 8333"/>
              <a:gd name="adj2" fmla="val 75336"/>
            </a:avLst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26735F-44CC-8D5A-9A1B-84334F86E7E6}"/>
              </a:ext>
            </a:extLst>
          </p:cNvPr>
          <p:cNvSpPr txBox="1"/>
          <p:nvPr/>
        </p:nvSpPr>
        <p:spPr>
          <a:xfrm>
            <a:off x="5308475" y="3415728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728 days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15B0D12-8F83-F9F9-D9FE-01CD18DBC45A}"/>
              </a:ext>
            </a:extLst>
          </p:cNvPr>
          <p:cNvSpPr/>
          <p:nvPr/>
        </p:nvSpPr>
        <p:spPr>
          <a:xfrm rot="5400000">
            <a:off x="7675020" y="2236721"/>
            <a:ext cx="494940" cy="2319222"/>
          </a:xfrm>
          <a:prstGeom prst="rightBrace">
            <a:avLst>
              <a:gd name="adj1" fmla="val 8333"/>
              <a:gd name="adj2" fmla="val 69171"/>
            </a:avLst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D57E91-7402-904E-6C0A-22A03AE14F8C}"/>
              </a:ext>
            </a:extLst>
          </p:cNvPr>
          <p:cNvSpPr txBox="1"/>
          <p:nvPr/>
        </p:nvSpPr>
        <p:spPr>
          <a:xfrm>
            <a:off x="7094217" y="3643802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364 days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DF32BE-74F3-18EB-CBBA-0B3B352300E5}"/>
              </a:ext>
            </a:extLst>
          </p:cNvPr>
          <p:cNvSpPr txBox="1"/>
          <p:nvPr/>
        </p:nvSpPr>
        <p:spPr>
          <a:xfrm>
            <a:off x="6544066" y="1227419"/>
            <a:ext cx="3117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GEFCOM dataset (2011 – 2013)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340305-0551-2C5F-060C-A624493D62D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804"/>
          <a:stretch/>
        </p:blipFill>
        <p:spPr>
          <a:xfrm>
            <a:off x="4140713" y="4289062"/>
            <a:ext cx="7243148" cy="192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5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DCF6-95A0-5EC1-F5E9-4E73B7EB0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30868"/>
          </a:xfrm>
        </p:spPr>
        <p:txBody>
          <a:bodyPr/>
          <a:lstStyle/>
          <a:p>
            <a:r>
              <a:rPr lang="en-IN" dirty="0"/>
              <a:t>Simple Average Window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57F149-A92A-38D4-AE0D-1E1684666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2532"/>
          <a:stretch/>
        </p:blipFill>
        <p:spPr>
          <a:xfrm>
            <a:off x="3657326" y="457200"/>
            <a:ext cx="7211499" cy="1577004"/>
          </a:xfr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2B8586A-186B-E929-4540-BDAE092415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3050963"/>
              </p:ext>
            </p:extLst>
          </p:nvPr>
        </p:nvGraphicFramePr>
        <p:xfrm>
          <a:off x="839788" y="1688068"/>
          <a:ext cx="2319222" cy="4712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ight Brace 10">
            <a:extLst>
              <a:ext uri="{FF2B5EF4-FFF2-40B4-BE49-F238E27FC236}">
                <a16:creationId xmlns:a16="http://schemas.microsoft.com/office/drawing/2014/main" id="{F5FDAB60-EF47-CDD4-C297-C7AE7758BE09}"/>
              </a:ext>
            </a:extLst>
          </p:cNvPr>
          <p:cNvSpPr/>
          <p:nvPr/>
        </p:nvSpPr>
        <p:spPr>
          <a:xfrm rot="5400000">
            <a:off x="6193894" y="-139264"/>
            <a:ext cx="220727" cy="4588909"/>
          </a:xfrm>
          <a:prstGeom prst="rightBrace">
            <a:avLst>
              <a:gd name="adj1" fmla="val 8333"/>
              <a:gd name="adj2" fmla="val 87584"/>
            </a:avLst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26735F-44CC-8D5A-9A1B-84334F86E7E6}"/>
              </a:ext>
            </a:extLst>
          </p:cNvPr>
          <p:cNvSpPr txBox="1"/>
          <p:nvPr/>
        </p:nvSpPr>
        <p:spPr>
          <a:xfrm>
            <a:off x="4148890" y="2277617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728 days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15B0D12-8F83-F9F9-D9FE-01CD18DBC45A}"/>
              </a:ext>
            </a:extLst>
          </p:cNvPr>
          <p:cNvSpPr/>
          <p:nvPr/>
        </p:nvSpPr>
        <p:spPr>
          <a:xfrm rot="5400000">
            <a:off x="7191633" y="1086547"/>
            <a:ext cx="494940" cy="2319222"/>
          </a:xfrm>
          <a:prstGeom prst="rightBrace">
            <a:avLst>
              <a:gd name="adj1" fmla="val 8333"/>
              <a:gd name="adj2" fmla="val 81831"/>
            </a:avLst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D57E91-7402-904E-6C0A-22A03AE14F8C}"/>
              </a:ext>
            </a:extLst>
          </p:cNvPr>
          <p:cNvSpPr txBox="1"/>
          <p:nvPr/>
        </p:nvSpPr>
        <p:spPr>
          <a:xfrm>
            <a:off x="6304257" y="2493628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364 days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13D60BD5-75A8-CD79-2483-345FC0BFA765}"/>
              </a:ext>
            </a:extLst>
          </p:cNvPr>
          <p:cNvSpPr/>
          <p:nvPr/>
        </p:nvSpPr>
        <p:spPr>
          <a:xfrm rot="5400000">
            <a:off x="9288005" y="1765400"/>
            <a:ext cx="1154894" cy="1862356"/>
          </a:xfrm>
          <a:prstGeom prst="rightBrace">
            <a:avLst>
              <a:gd name="adj1" fmla="val 8333"/>
              <a:gd name="adj2" fmla="val 12854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669D554-08D2-C142-5FFD-9E46DEBC1E2D}"/>
              </a:ext>
            </a:extLst>
          </p:cNvPr>
          <p:cNvSpPr/>
          <p:nvPr/>
        </p:nvSpPr>
        <p:spPr>
          <a:xfrm rot="5400000">
            <a:off x="9344371" y="1634729"/>
            <a:ext cx="1042160" cy="1862357"/>
          </a:xfrm>
          <a:prstGeom prst="rightBrace">
            <a:avLst>
              <a:gd name="adj1" fmla="val 8333"/>
              <a:gd name="adj2" fmla="val 89589"/>
            </a:avLst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F84974-2593-B45B-E3DF-656AA5DCAA25}"/>
              </a:ext>
            </a:extLst>
          </p:cNvPr>
          <p:cNvSpPr txBox="1"/>
          <p:nvPr/>
        </p:nvSpPr>
        <p:spPr>
          <a:xfrm>
            <a:off x="8302678" y="3114027"/>
            <a:ext cx="1380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Forecasts</a:t>
            </a:r>
          </a:p>
          <a:p>
            <a:r>
              <a:rPr lang="en-IN" dirty="0"/>
              <a:t>(728 days window)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FDC325-574A-868A-892D-7B703CC17BF0}"/>
              </a:ext>
            </a:extLst>
          </p:cNvPr>
          <p:cNvSpPr txBox="1"/>
          <p:nvPr/>
        </p:nvSpPr>
        <p:spPr>
          <a:xfrm>
            <a:off x="10106527" y="3345023"/>
            <a:ext cx="1380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Forecasts</a:t>
            </a:r>
          </a:p>
          <a:p>
            <a:r>
              <a:rPr lang="en-IN" dirty="0"/>
              <a:t>(364 days window)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C0369C-F528-1E6F-8042-6480616684A8}"/>
              </a:ext>
            </a:extLst>
          </p:cNvPr>
          <p:cNvSpPr txBox="1"/>
          <p:nvPr/>
        </p:nvSpPr>
        <p:spPr>
          <a:xfrm>
            <a:off x="9481816" y="4885830"/>
            <a:ext cx="972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Forecast</a:t>
            </a:r>
          </a:p>
          <a:p>
            <a:r>
              <a:rPr lang="en-IN" dirty="0"/>
              <a:t>Average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E10ABCD-FA61-3BD1-C17A-74D5372EA6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8767" y="3835055"/>
            <a:ext cx="1587718" cy="1166487"/>
          </a:xfrm>
          <a:prstGeom prst="rect">
            <a:avLst/>
          </a:prstGeom>
        </p:spPr>
      </p:pic>
      <p:sp>
        <p:nvSpPr>
          <p:cNvPr id="31" name="Right Brace 30">
            <a:extLst>
              <a:ext uri="{FF2B5EF4-FFF2-40B4-BE49-F238E27FC236}">
                <a16:creationId xmlns:a16="http://schemas.microsoft.com/office/drawing/2014/main" id="{85E90305-0FBE-F347-BBBF-64A9B017981A}"/>
              </a:ext>
            </a:extLst>
          </p:cNvPr>
          <p:cNvSpPr/>
          <p:nvPr/>
        </p:nvSpPr>
        <p:spPr>
          <a:xfrm rot="5400000">
            <a:off x="9623656" y="3148810"/>
            <a:ext cx="546479" cy="291063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9D7147F8-91A4-AE08-ABB5-144DC37E4B3A}"/>
              </a:ext>
            </a:extLst>
          </p:cNvPr>
          <p:cNvSpPr/>
          <p:nvPr/>
        </p:nvSpPr>
        <p:spPr>
          <a:xfrm>
            <a:off x="3231398" y="1866853"/>
            <a:ext cx="353539" cy="167351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0255877-5506-755A-BCFC-3AAD1CFC4C4D}"/>
              </a:ext>
            </a:extLst>
          </p:cNvPr>
          <p:cNvSpPr/>
          <p:nvPr/>
        </p:nvSpPr>
        <p:spPr>
          <a:xfrm>
            <a:off x="822121" y="1795243"/>
            <a:ext cx="2336889" cy="323887"/>
          </a:xfrm>
          <a:prstGeom prst="round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836CCA-6236-8508-4243-91AE785A7F5C}"/>
              </a:ext>
            </a:extLst>
          </p:cNvPr>
          <p:cNvSpPr txBox="1"/>
          <p:nvPr/>
        </p:nvSpPr>
        <p:spPr>
          <a:xfrm>
            <a:off x="4596323" y="4959123"/>
            <a:ext cx="239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Assumes Equal Weights</a:t>
            </a:r>
          </a:p>
        </p:txBody>
      </p:sp>
      <p:sp>
        <p:nvSpPr>
          <p:cNvPr id="42" name="Speech Bubble: Oval 41">
            <a:extLst>
              <a:ext uri="{FF2B5EF4-FFF2-40B4-BE49-F238E27FC236}">
                <a16:creationId xmlns:a16="http://schemas.microsoft.com/office/drawing/2014/main" id="{4128FC3E-DA51-265A-644E-9626368AD5D4}"/>
              </a:ext>
            </a:extLst>
          </p:cNvPr>
          <p:cNvSpPr/>
          <p:nvPr/>
        </p:nvSpPr>
        <p:spPr>
          <a:xfrm>
            <a:off x="2273379" y="2565907"/>
            <a:ext cx="1523530" cy="894945"/>
          </a:xfrm>
          <a:prstGeom prst="wedgeEllipseCallout">
            <a:avLst>
              <a:gd name="adj1" fmla="val -81496"/>
              <a:gd name="adj2" fmla="val -744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701 windows</a:t>
            </a:r>
          </a:p>
        </p:txBody>
      </p:sp>
    </p:spTree>
    <p:extLst>
      <p:ext uri="{BB962C8B-B14F-4D97-AF65-F5344CB8AC3E}">
        <p14:creationId xmlns:p14="http://schemas.microsoft.com/office/powerpoint/2010/main" val="375745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DCF6-95A0-5EC1-F5E9-4E73B7EB0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30868"/>
          </a:xfrm>
        </p:spPr>
        <p:txBody>
          <a:bodyPr/>
          <a:lstStyle/>
          <a:p>
            <a:r>
              <a:rPr lang="en-IN" dirty="0"/>
              <a:t>Weighted Average Windows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57F149-A92A-38D4-AE0D-1E1684666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2532"/>
          <a:stretch/>
        </p:blipFill>
        <p:spPr>
          <a:xfrm>
            <a:off x="4140713" y="457200"/>
            <a:ext cx="7211499" cy="1577004"/>
          </a:xfr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0A8AEB9-0F50-B72A-A3E5-248C07DE5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9354321"/>
              </p:ext>
            </p:extLst>
          </p:nvPr>
        </p:nvGraphicFramePr>
        <p:xfrm>
          <a:off x="839789" y="1688068"/>
          <a:ext cx="2347528" cy="4712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ight Brace 10">
            <a:extLst>
              <a:ext uri="{FF2B5EF4-FFF2-40B4-BE49-F238E27FC236}">
                <a16:creationId xmlns:a16="http://schemas.microsoft.com/office/drawing/2014/main" id="{F5FDAB60-EF47-CDD4-C297-C7AE7758BE09}"/>
              </a:ext>
            </a:extLst>
          </p:cNvPr>
          <p:cNvSpPr/>
          <p:nvPr/>
        </p:nvSpPr>
        <p:spPr>
          <a:xfrm rot="5400000">
            <a:off x="6677281" y="-139264"/>
            <a:ext cx="220727" cy="4588909"/>
          </a:xfrm>
          <a:prstGeom prst="rightBrace">
            <a:avLst>
              <a:gd name="adj1" fmla="val 8333"/>
              <a:gd name="adj2" fmla="val 87584"/>
            </a:avLst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26735F-44CC-8D5A-9A1B-84334F86E7E6}"/>
              </a:ext>
            </a:extLst>
          </p:cNvPr>
          <p:cNvSpPr txBox="1"/>
          <p:nvPr/>
        </p:nvSpPr>
        <p:spPr>
          <a:xfrm>
            <a:off x="4632277" y="2277617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728 days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15B0D12-8F83-F9F9-D9FE-01CD18DBC45A}"/>
              </a:ext>
            </a:extLst>
          </p:cNvPr>
          <p:cNvSpPr/>
          <p:nvPr/>
        </p:nvSpPr>
        <p:spPr>
          <a:xfrm rot="5400000">
            <a:off x="7675020" y="1086547"/>
            <a:ext cx="494940" cy="2319222"/>
          </a:xfrm>
          <a:prstGeom prst="rightBrace">
            <a:avLst>
              <a:gd name="adj1" fmla="val 8333"/>
              <a:gd name="adj2" fmla="val 81831"/>
            </a:avLst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D57E91-7402-904E-6C0A-22A03AE14F8C}"/>
              </a:ext>
            </a:extLst>
          </p:cNvPr>
          <p:cNvSpPr txBox="1"/>
          <p:nvPr/>
        </p:nvSpPr>
        <p:spPr>
          <a:xfrm>
            <a:off x="6787644" y="2493628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364 days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13D60BD5-75A8-CD79-2483-345FC0BFA765}"/>
              </a:ext>
            </a:extLst>
          </p:cNvPr>
          <p:cNvSpPr/>
          <p:nvPr/>
        </p:nvSpPr>
        <p:spPr>
          <a:xfrm rot="5400000">
            <a:off x="9771392" y="1765400"/>
            <a:ext cx="1154894" cy="1862356"/>
          </a:xfrm>
          <a:prstGeom prst="rightBrace">
            <a:avLst>
              <a:gd name="adj1" fmla="val 8333"/>
              <a:gd name="adj2" fmla="val 12854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669D554-08D2-C142-5FFD-9E46DEBC1E2D}"/>
              </a:ext>
            </a:extLst>
          </p:cNvPr>
          <p:cNvSpPr/>
          <p:nvPr/>
        </p:nvSpPr>
        <p:spPr>
          <a:xfrm rot="5400000">
            <a:off x="9827758" y="1634729"/>
            <a:ext cx="1042160" cy="1862357"/>
          </a:xfrm>
          <a:prstGeom prst="rightBrace">
            <a:avLst>
              <a:gd name="adj1" fmla="val 8333"/>
              <a:gd name="adj2" fmla="val 89589"/>
            </a:avLst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F84974-2593-B45B-E3DF-656AA5DCAA25}"/>
              </a:ext>
            </a:extLst>
          </p:cNvPr>
          <p:cNvSpPr txBox="1"/>
          <p:nvPr/>
        </p:nvSpPr>
        <p:spPr>
          <a:xfrm>
            <a:off x="8786065" y="3114027"/>
            <a:ext cx="1380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Forecasts</a:t>
            </a:r>
          </a:p>
          <a:p>
            <a:r>
              <a:rPr lang="en-IN" dirty="0"/>
              <a:t>(728 days window)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FDC325-574A-868A-892D-7B703CC17BF0}"/>
              </a:ext>
            </a:extLst>
          </p:cNvPr>
          <p:cNvSpPr txBox="1"/>
          <p:nvPr/>
        </p:nvSpPr>
        <p:spPr>
          <a:xfrm>
            <a:off x="10589914" y="3345023"/>
            <a:ext cx="1380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Forecasts</a:t>
            </a:r>
          </a:p>
          <a:p>
            <a:r>
              <a:rPr lang="en-IN" dirty="0"/>
              <a:t>(364 days window)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C0369C-F528-1E6F-8042-6480616684A8}"/>
              </a:ext>
            </a:extLst>
          </p:cNvPr>
          <p:cNvSpPr txBox="1"/>
          <p:nvPr/>
        </p:nvSpPr>
        <p:spPr>
          <a:xfrm>
            <a:off x="9894123" y="4877365"/>
            <a:ext cx="972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Forecast</a:t>
            </a:r>
          </a:p>
          <a:p>
            <a:r>
              <a:rPr lang="en-IN" dirty="0"/>
              <a:t>Average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85E90305-0FBE-F347-BBBF-64A9B017981A}"/>
              </a:ext>
            </a:extLst>
          </p:cNvPr>
          <p:cNvSpPr/>
          <p:nvPr/>
        </p:nvSpPr>
        <p:spPr>
          <a:xfrm rot="5400000">
            <a:off x="10107043" y="3148810"/>
            <a:ext cx="546479" cy="291063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9D7147F8-91A4-AE08-ABB5-144DC37E4B3A}"/>
              </a:ext>
            </a:extLst>
          </p:cNvPr>
          <p:cNvSpPr/>
          <p:nvPr/>
        </p:nvSpPr>
        <p:spPr>
          <a:xfrm>
            <a:off x="3424310" y="1880382"/>
            <a:ext cx="481968" cy="160124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0255877-5506-755A-BCFC-3AAD1CFC4C4D}"/>
              </a:ext>
            </a:extLst>
          </p:cNvPr>
          <p:cNvSpPr/>
          <p:nvPr/>
        </p:nvSpPr>
        <p:spPr>
          <a:xfrm>
            <a:off x="859625" y="1831557"/>
            <a:ext cx="2307856" cy="369332"/>
          </a:xfrm>
          <a:prstGeom prst="round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D74D5C58-5593-27D6-A00F-BE4F30DDAD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91791" y="3168761"/>
            <a:ext cx="1542774" cy="11664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072A89-7E6B-1B33-33F8-F273DF10C3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2277" y="4477456"/>
            <a:ext cx="2796162" cy="11415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6665FDF-5844-FCA6-8BCB-00126E9570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03801" y="5766201"/>
            <a:ext cx="4324847" cy="821336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32D4EE2-3894-428C-011B-11EDC5FEE601}"/>
              </a:ext>
            </a:extLst>
          </p:cNvPr>
          <p:cNvSpPr/>
          <p:nvPr/>
        </p:nvSpPr>
        <p:spPr>
          <a:xfrm>
            <a:off x="4625239" y="4442542"/>
            <a:ext cx="2861805" cy="1118871"/>
          </a:xfrm>
          <a:prstGeom prst="round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1ABBDA6-F863-EE06-D338-5FF8D5BC3FB3}"/>
              </a:ext>
            </a:extLst>
          </p:cNvPr>
          <p:cNvSpPr/>
          <p:nvPr/>
        </p:nvSpPr>
        <p:spPr>
          <a:xfrm>
            <a:off x="4003801" y="5766200"/>
            <a:ext cx="4324846" cy="821336"/>
          </a:xfrm>
          <a:prstGeom prst="round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05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DCF6-95A0-5EC1-F5E9-4E73B7EB0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30868"/>
          </a:xfrm>
        </p:spPr>
        <p:txBody>
          <a:bodyPr>
            <a:normAutofit/>
          </a:bodyPr>
          <a:lstStyle/>
          <a:p>
            <a:r>
              <a:rPr lang="en-IN" dirty="0"/>
              <a:t>Expanding Weighted</a:t>
            </a:r>
            <a:br>
              <a:rPr lang="en-IN" dirty="0"/>
            </a:br>
            <a:r>
              <a:rPr lang="en-IN" dirty="0"/>
              <a:t>Average Window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57F149-A92A-38D4-AE0D-1E1684666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2532"/>
          <a:stretch/>
        </p:blipFill>
        <p:spPr>
          <a:xfrm>
            <a:off x="4624099" y="457200"/>
            <a:ext cx="7211499" cy="1577004"/>
          </a:xfr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D6E9544-1C00-F38C-9FED-9C86997C8F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500977"/>
              </p:ext>
            </p:extLst>
          </p:nvPr>
        </p:nvGraphicFramePr>
        <p:xfrm>
          <a:off x="839788" y="1688068"/>
          <a:ext cx="2566148" cy="4620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ight Brace 10">
            <a:extLst>
              <a:ext uri="{FF2B5EF4-FFF2-40B4-BE49-F238E27FC236}">
                <a16:creationId xmlns:a16="http://schemas.microsoft.com/office/drawing/2014/main" id="{F5FDAB60-EF47-CDD4-C297-C7AE7758BE09}"/>
              </a:ext>
            </a:extLst>
          </p:cNvPr>
          <p:cNvSpPr/>
          <p:nvPr/>
        </p:nvSpPr>
        <p:spPr>
          <a:xfrm rot="5400000">
            <a:off x="7160667" y="-139264"/>
            <a:ext cx="220727" cy="4588909"/>
          </a:xfrm>
          <a:prstGeom prst="rightBrace">
            <a:avLst>
              <a:gd name="adj1" fmla="val 8333"/>
              <a:gd name="adj2" fmla="val 87584"/>
            </a:avLst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26735F-44CC-8D5A-9A1B-84334F86E7E6}"/>
              </a:ext>
            </a:extLst>
          </p:cNvPr>
          <p:cNvSpPr txBox="1"/>
          <p:nvPr/>
        </p:nvSpPr>
        <p:spPr>
          <a:xfrm>
            <a:off x="5115663" y="2277617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728 days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15B0D12-8F83-F9F9-D9FE-01CD18DBC45A}"/>
              </a:ext>
            </a:extLst>
          </p:cNvPr>
          <p:cNvSpPr/>
          <p:nvPr/>
        </p:nvSpPr>
        <p:spPr>
          <a:xfrm rot="5400000">
            <a:off x="8158406" y="1086547"/>
            <a:ext cx="494940" cy="2319222"/>
          </a:xfrm>
          <a:prstGeom prst="rightBrace">
            <a:avLst>
              <a:gd name="adj1" fmla="val 8333"/>
              <a:gd name="adj2" fmla="val 81831"/>
            </a:avLst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D57E91-7402-904E-6C0A-22A03AE14F8C}"/>
              </a:ext>
            </a:extLst>
          </p:cNvPr>
          <p:cNvSpPr txBox="1"/>
          <p:nvPr/>
        </p:nvSpPr>
        <p:spPr>
          <a:xfrm>
            <a:off x="7271030" y="2493628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364 days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13D60BD5-75A8-CD79-2483-345FC0BFA765}"/>
              </a:ext>
            </a:extLst>
          </p:cNvPr>
          <p:cNvSpPr/>
          <p:nvPr/>
        </p:nvSpPr>
        <p:spPr>
          <a:xfrm rot="5400000">
            <a:off x="10254778" y="1765400"/>
            <a:ext cx="1154894" cy="1862356"/>
          </a:xfrm>
          <a:prstGeom prst="rightBrace">
            <a:avLst>
              <a:gd name="adj1" fmla="val 8333"/>
              <a:gd name="adj2" fmla="val 12854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669D554-08D2-C142-5FFD-9E46DEBC1E2D}"/>
              </a:ext>
            </a:extLst>
          </p:cNvPr>
          <p:cNvSpPr/>
          <p:nvPr/>
        </p:nvSpPr>
        <p:spPr>
          <a:xfrm rot="5400000">
            <a:off x="10311144" y="1634729"/>
            <a:ext cx="1042160" cy="1862357"/>
          </a:xfrm>
          <a:prstGeom prst="rightBrace">
            <a:avLst>
              <a:gd name="adj1" fmla="val 8333"/>
              <a:gd name="adj2" fmla="val 89589"/>
            </a:avLst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F84974-2593-B45B-E3DF-656AA5DCAA25}"/>
              </a:ext>
            </a:extLst>
          </p:cNvPr>
          <p:cNvSpPr txBox="1"/>
          <p:nvPr/>
        </p:nvSpPr>
        <p:spPr>
          <a:xfrm>
            <a:off x="9269451" y="3114027"/>
            <a:ext cx="1380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Forecast</a:t>
            </a:r>
          </a:p>
          <a:p>
            <a:r>
              <a:rPr lang="en-IN" dirty="0"/>
              <a:t>(728 days window)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FDC325-574A-868A-892D-7B703CC17BF0}"/>
              </a:ext>
            </a:extLst>
          </p:cNvPr>
          <p:cNvSpPr txBox="1"/>
          <p:nvPr/>
        </p:nvSpPr>
        <p:spPr>
          <a:xfrm>
            <a:off x="10589914" y="3345023"/>
            <a:ext cx="1380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Forecast</a:t>
            </a:r>
          </a:p>
          <a:p>
            <a:r>
              <a:rPr lang="en-IN" dirty="0"/>
              <a:t>(364 days window)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C0369C-F528-1E6F-8042-6480616684A8}"/>
              </a:ext>
            </a:extLst>
          </p:cNvPr>
          <p:cNvSpPr txBox="1"/>
          <p:nvPr/>
        </p:nvSpPr>
        <p:spPr>
          <a:xfrm>
            <a:off x="9912277" y="4885830"/>
            <a:ext cx="1080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Forecast</a:t>
            </a:r>
          </a:p>
          <a:p>
            <a:pPr algn="ctr"/>
            <a:r>
              <a:rPr lang="en-IN" dirty="0"/>
              <a:t>(Average)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85E90305-0FBE-F347-BBBF-64A9B017981A}"/>
              </a:ext>
            </a:extLst>
          </p:cNvPr>
          <p:cNvSpPr/>
          <p:nvPr/>
        </p:nvSpPr>
        <p:spPr>
          <a:xfrm rot="5400000">
            <a:off x="10107043" y="3148810"/>
            <a:ext cx="546479" cy="291063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9D7147F8-91A4-AE08-ABB5-144DC37E4B3A}"/>
              </a:ext>
            </a:extLst>
          </p:cNvPr>
          <p:cNvSpPr/>
          <p:nvPr/>
        </p:nvSpPr>
        <p:spPr>
          <a:xfrm>
            <a:off x="3874041" y="1889818"/>
            <a:ext cx="368606" cy="168331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0255877-5506-755A-BCFC-3AAD1CFC4C4D}"/>
              </a:ext>
            </a:extLst>
          </p:cNvPr>
          <p:cNvSpPr/>
          <p:nvPr/>
        </p:nvSpPr>
        <p:spPr>
          <a:xfrm>
            <a:off x="867365" y="1790253"/>
            <a:ext cx="2538572" cy="369332"/>
          </a:xfrm>
          <a:prstGeom prst="round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088CD1-79CF-F444-AE78-4F3F0883ABB4}"/>
              </a:ext>
            </a:extLst>
          </p:cNvPr>
          <p:cNvSpPr txBox="1"/>
          <p:nvPr/>
        </p:nvSpPr>
        <p:spPr>
          <a:xfrm>
            <a:off x="4204258" y="3839751"/>
            <a:ext cx="4116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Mon	Tue	Wed	Thu	Fri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F3C211-08DC-6F48-1213-A241A602D6A8}"/>
              </a:ext>
            </a:extLst>
          </p:cNvPr>
          <p:cNvSpPr txBox="1"/>
          <p:nvPr/>
        </p:nvSpPr>
        <p:spPr>
          <a:xfrm>
            <a:off x="5653477" y="3425092"/>
            <a:ext cx="125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Forecasting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9FBB578A-B5BB-3F72-125E-4C2EF97131A0}"/>
              </a:ext>
            </a:extLst>
          </p:cNvPr>
          <p:cNvSpPr/>
          <p:nvPr/>
        </p:nvSpPr>
        <p:spPr>
          <a:xfrm rot="5400000">
            <a:off x="4800652" y="3881552"/>
            <a:ext cx="294097" cy="12822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6C5D1D-5957-1CD5-7910-10E662999507}"/>
              </a:ext>
            </a:extLst>
          </p:cNvPr>
          <p:cNvSpPr txBox="1"/>
          <p:nvPr/>
        </p:nvSpPr>
        <p:spPr>
          <a:xfrm>
            <a:off x="4058344" y="4602920"/>
            <a:ext cx="223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Performance Window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7683D6-34DA-A437-D741-61873BDF7553}"/>
              </a:ext>
            </a:extLst>
          </p:cNvPr>
          <p:cNvSpPr txBox="1"/>
          <p:nvPr/>
        </p:nvSpPr>
        <p:spPr>
          <a:xfrm>
            <a:off x="4220633" y="5381646"/>
            <a:ext cx="4116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Mon	Tue	Wed	Thu	Fri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0ECD23-EAF0-FC1F-0D0D-02E317EC663D}"/>
              </a:ext>
            </a:extLst>
          </p:cNvPr>
          <p:cNvSpPr txBox="1"/>
          <p:nvPr/>
        </p:nvSpPr>
        <p:spPr>
          <a:xfrm>
            <a:off x="6566012" y="4974521"/>
            <a:ext cx="125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Forecasting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D784619F-154C-238E-BBF1-2C220F02FDC8}"/>
              </a:ext>
            </a:extLst>
          </p:cNvPr>
          <p:cNvSpPr/>
          <p:nvPr/>
        </p:nvSpPr>
        <p:spPr>
          <a:xfrm rot="5400000">
            <a:off x="5320382" y="4885665"/>
            <a:ext cx="369331" cy="23389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F5435B-AAE0-8AB3-D9F3-72EBB7D9F7C0}"/>
              </a:ext>
            </a:extLst>
          </p:cNvPr>
          <p:cNvSpPr txBox="1"/>
          <p:nvPr/>
        </p:nvSpPr>
        <p:spPr>
          <a:xfrm>
            <a:off x="4561911" y="6164666"/>
            <a:ext cx="223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Performance Window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AD14DA2-BC34-A311-A500-E78928BAFCDA}"/>
              </a:ext>
            </a:extLst>
          </p:cNvPr>
          <p:cNvSpPr/>
          <p:nvPr/>
        </p:nvSpPr>
        <p:spPr>
          <a:xfrm>
            <a:off x="4058344" y="3434047"/>
            <a:ext cx="4406629" cy="3210034"/>
          </a:xfrm>
          <a:prstGeom prst="round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2BED45-2FEB-497E-6200-C57B4F6D7406}"/>
              </a:ext>
            </a:extLst>
          </p:cNvPr>
          <p:cNvSpPr txBox="1"/>
          <p:nvPr/>
        </p:nvSpPr>
        <p:spPr>
          <a:xfrm>
            <a:off x="5215762" y="3082901"/>
            <a:ext cx="209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Period 300 days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1072B-E30F-7069-83A6-563577D85161}"/>
              </a:ext>
            </a:extLst>
          </p:cNvPr>
          <p:cNvSpPr txBox="1"/>
          <p:nvPr/>
        </p:nvSpPr>
        <p:spPr>
          <a:xfrm>
            <a:off x="4097626" y="4104555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22/02/2013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3C1366-A5AB-15CA-0176-377DA92DBEC4}"/>
              </a:ext>
            </a:extLst>
          </p:cNvPr>
          <p:cNvSpPr txBox="1"/>
          <p:nvPr/>
        </p:nvSpPr>
        <p:spPr>
          <a:xfrm>
            <a:off x="4966306" y="4103901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22/02/2013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9A269C-8B92-8605-B49C-2DAD8078FDC9}"/>
              </a:ext>
            </a:extLst>
          </p:cNvPr>
          <p:cNvSpPr txBox="1"/>
          <p:nvPr/>
        </p:nvSpPr>
        <p:spPr>
          <a:xfrm>
            <a:off x="5915495" y="4097175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24/02/2013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455F63-F7E8-F6BA-8005-BCE9EE2B10BF}"/>
              </a:ext>
            </a:extLst>
          </p:cNvPr>
          <p:cNvSpPr txBox="1"/>
          <p:nvPr/>
        </p:nvSpPr>
        <p:spPr>
          <a:xfrm>
            <a:off x="6753110" y="4116071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25/02/2013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68D85C-BC74-5008-B345-34E77EF501F7}"/>
              </a:ext>
            </a:extLst>
          </p:cNvPr>
          <p:cNvSpPr txBox="1"/>
          <p:nvPr/>
        </p:nvSpPr>
        <p:spPr>
          <a:xfrm>
            <a:off x="7621790" y="4123605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26/02/2013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84A568-591A-152B-7032-31F741A624EB}"/>
              </a:ext>
            </a:extLst>
          </p:cNvPr>
          <p:cNvSpPr txBox="1"/>
          <p:nvPr/>
        </p:nvSpPr>
        <p:spPr>
          <a:xfrm>
            <a:off x="4105825" y="5643005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22/02/2013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1DA467-3B8C-8F03-B0FE-AFA307DB875E}"/>
              </a:ext>
            </a:extLst>
          </p:cNvPr>
          <p:cNvSpPr txBox="1"/>
          <p:nvPr/>
        </p:nvSpPr>
        <p:spPr>
          <a:xfrm>
            <a:off x="4974505" y="5642351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22/02/2013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56555B-A3CF-FDFD-3E55-4B77D320964F}"/>
              </a:ext>
            </a:extLst>
          </p:cNvPr>
          <p:cNvSpPr txBox="1"/>
          <p:nvPr/>
        </p:nvSpPr>
        <p:spPr>
          <a:xfrm>
            <a:off x="5923694" y="5635625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24/02/2013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A187B89-7A0F-CE31-B598-4C732722B215}"/>
              </a:ext>
            </a:extLst>
          </p:cNvPr>
          <p:cNvSpPr txBox="1"/>
          <p:nvPr/>
        </p:nvSpPr>
        <p:spPr>
          <a:xfrm>
            <a:off x="6761309" y="5654521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25/02/2013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5F7A94-DE51-15FA-ECCA-DD611DAF3C5A}"/>
              </a:ext>
            </a:extLst>
          </p:cNvPr>
          <p:cNvSpPr txBox="1"/>
          <p:nvPr/>
        </p:nvSpPr>
        <p:spPr>
          <a:xfrm>
            <a:off x="7629989" y="5662055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26/02/2013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03ADE03-EAE0-7D9B-8F20-17D576F137CB}"/>
              </a:ext>
            </a:extLst>
          </p:cNvPr>
          <p:cNvSpPr/>
          <p:nvPr/>
        </p:nvSpPr>
        <p:spPr>
          <a:xfrm>
            <a:off x="6096000" y="3839751"/>
            <a:ext cx="503105" cy="30581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DFC7ACE-8B7D-4A27-7611-1CE334E01D47}"/>
              </a:ext>
            </a:extLst>
          </p:cNvPr>
          <p:cNvSpPr/>
          <p:nvPr/>
        </p:nvSpPr>
        <p:spPr>
          <a:xfrm>
            <a:off x="6999377" y="5393162"/>
            <a:ext cx="503105" cy="30581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896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E7137-B9BB-C51A-22D1-64678BB1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Principle Component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FCD7F-DD90-76AD-8C4D-677A3BAFC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7087808" cy="3811588"/>
          </a:xfrm>
        </p:spPr>
        <p:txBody>
          <a:bodyPr>
            <a:normAutofit/>
          </a:bodyPr>
          <a:lstStyle/>
          <a:p>
            <a:r>
              <a:rPr lang="en-US" dirty="0"/>
              <a:t>The majority of forecast combination approaches discussed in the literature, either use a small number of predictions or emphasize the need for prediction selection. Alternatively, one could utilize the information included in a big panel of forecasts by using the principal component analysis (PCA).</a:t>
            </a: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For each time period t in the averaging window, estimate the mean and standard deviation of individual forecasts across different calibration window length.</a:t>
            </a:r>
          </a:p>
          <a:p>
            <a:pPr marL="285750" indent="-285750">
              <a:buFontTx/>
              <a:buChar char="-"/>
            </a:pPr>
            <a:r>
              <a:rPr lang="en-IN" dirty="0"/>
              <a:t>Standardize the predictions and the predicted variable.</a:t>
            </a:r>
          </a:p>
          <a:p>
            <a:pPr marL="285750" indent="-285750">
              <a:buFontTx/>
              <a:buChar char="-"/>
            </a:pPr>
            <a:r>
              <a:rPr lang="en-IN" dirty="0"/>
              <a:t>Estimate……….day. Based on the number of principle component K used in the model we denote the model by PCA(K).</a:t>
            </a:r>
          </a:p>
          <a:p>
            <a:pPr marL="285750" indent="-285750">
              <a:buFontTx/>
              <a:buChar char="-"/>
            </a:pPr>
            <a:r>
              <a:rPr lang="en-IN" dirty="0"/>
              <a:t>Run a regression using observations from the averaging window, without the last 24 observation.</a:t>
            </a:r>
          </a:p>
          <a:p>
            <a:pPr marL="285750" indent="-285750">
              <a:buFontTx/>
              <a:buChar char="-"/>
            </a:pPr>
            <a:r>
              <a:rPr lang="en-IN" dirty="0"/>
              <a:t>Compute the prediction of the normalized dependent variable on day d at hour h.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F27566-28D5-F5D4-4C73-5A761A774C7C}"/>
              </a:ext>
            </a:extLst>
          </p:cNvPr>
          <p:cNvGrpSpPr/>
          <p:nvPr/>
        </p:nvGrpSpPr>
        <p:grpSpPr>
          <a:xfrm>
            <a:off x="9402725" y="2057400"/>
            <a:ext cx="1076146" cy="625994"/>
            <a:chOff x="0" y="2936289"/>
            <a:chExt cx="2566148" cy="35977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6E5359C-0527-0DE9-C34B-BEFFBA2144A2}"/>
                </a:ext>
              </a:extLst>
            </p:cNvPr>
            <p:cNvSpPr/>
            <p:nvPr/>
          </p:nvSpPr>
          <p:spPr>
            <a:xfrm>
              <a:off x="0" y="2936289"/>
              <a:ext cx="2566148" cy="3597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8CFF2465-1159-CC31-178D-50A4C8BFC29B}"/>
                </a:ext>
              </a:extLst>
            </p:cNvPr>
            <p:cNvSpPr txBox="1"/>
            <p:nvPr/>
          </p:nvSpPr>
          <p:spPr>
            <a:xfrm>
              <a:off x="17563" y="2953852"/>
              <a:ext cx="2531022" cy="324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500" dirty="0"/>
                <a:t>PCA (1)</a:t>
              </a:r>
              <a:endParaRPr lang="en-IN" sz="15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BD06F18-0EEE-CF7C-6962-C3D6F7F5F0E4}"/>
              </a:ext>
            </a:extLst>
          </p:cNvPr>
          <p:cNvGrpSpPr/>
          <p:nvPr/>
        </p:nvGrpSpPr>
        <p:grpSpPr>
          <a:xfrm>
            <a:off x="9402726" y="2713953"/>
            <a:ext cx="1076146" cy="625994"/>
            <a:chOff x="0" y="3339264"/>
            <a:chExt cx="2566148" cy="35977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9A9E36A-5291-E6F2-6517-9F42626562B6}"/>
                </a:ext>
              </a:extLst>
            </p:cNvPr>
            <p:cNvSpPr/>
            <p:nvPr/>
          </p:nvSpPr>
          <p:spPr>
            <a:xfrm>
              <a:off x="0" y="3339264"/>
              <a:ext cx="2566148" cy="3597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6">
              <a:extLst>
                <a:ext uri="{FF2B5EF4-FFF2-40B4-BE49-F238E27FC236}">
                  <a16:creationId xmlns:a16="http://schemas.microsoft.com/office/drawing/2014/main" id="{4E447EF7-17A8-7E86-8DDD-2DE338ADD432}"/>
                </a:ext>
              </a:extLst>
            </p:cNvPr>
            <p:cNvSpPr txBox="1"/>
            <p:nvPr/>
          </p:nvSpPr>
          <p:spPr>
            <a:xfrm>
              <a:off x="17563" y="3356827"/>
              <a:ext cx="2531022" cy="324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500" dirty="0"/>
                <a:t>PCA (2)</a:t>
              </a:r>
              <a:endParaRPr lang="en-IN" sz="1500" kern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20812B0-B53A-63D2-C21A-2A2D1C00D281}"/>
              </a:ext>
            </a:extLst>
          </p:cNvPr>
          <p:cNvGrpSpPr/>
          <p:nvPr/>
        </p:nvGrpSpPr>
        <p:grpSpPr>
          <a:xfrm>
            <a:off x="9410092" y="3370506"/>
            <a:ext cx="1076146" cy="625994"/>
            <a:chOff x="0" y="3742239"/>
            <a:chExt cx="2566148" cy="35977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E687877-6932-9FB6-C151-78FFCAD02CF7}"/>
                </a:ext>
              </a:extLst>
            </p:cNvPr>
            <p:cNvSpPr/>
            <p:nvPr/>
          </p:nvSpPr>
          <p:spPr>
            <a:xfrm>
              <a:off x="0" y="3742239"/>
              <a:ext cx="2566148" cy="3597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8">
              <a:extLst>
                <a:ext uri="{FF2B5EF4-FFF2-40B4-BE49-F238E27FC236}">
                  <a16:creationId xmlns:a16="http://schemas.microsoft.com/office/drawing/2014/main" id="{2F42C658-D2D7-5B29-141B-3594650311B1}"/>
                </a:ext>
              </a:extLst>
            </p:cNvPr>
            <p:cNvSpPr txBox="1"/>
            <p:nvPr/>
          </p:nvSpPr>
          <p:spPr>
            <a:xfrm>
              <a:off x="17563" y="3759802"/>
              <a:ext cx="2531022" cy="324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500" dirty="0"/>
                <a:t>PCA (3)</a:t>
              </a:r>
              <a:endParaRPr lang="en-IN" sz="1500" kern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5F81D5-6BC8-6C7D-09D6-7B56AECE0AB2}"/>
              </a:ext>
            </a:extLst>
          </p:cNvPr>
          <p:cNvGrpSpPr/>
          <p:nvPr/>
        </p:nvGrpSpPr>
        <p:grpSpPr>
          <a:xfrm>
            <a:off x="9417457" y="4027059"/>
            <a:ext cx="1076146" cy="625994"/>
            <a:chOff x="0" y="1727364"/>
            <a:chExt cx="2566148" cy="35977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98F2040-BDA2-1EAA-B224-C3B15C0E718B}"/>
                </a:ext>
              </a:extLst>
            </p:cNvPr>
            <p:cNvSpPr/>
            <p:nvPr/>
          </p:nvSpPr>
          <p:spPr>
            <a:xfrm>
              <a:off x="0" y="1727364"/>
              <a:ext cx="2566148" cy="3597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A594C705-B471-39C4-28E5-D03976F916F7}"/>
                </a:ext>
              </a:extLst>
            </p:cNvPr>
            <p:cNvSpPr txBox="1"/>
            <p:nvPr/>
          </p:nvSpPr>
          <p:spPr>
            <a:xfrm>
              <a:off x="17563" y="1744927"/>
              <a:ext cx="2531022" cy="324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500" dirty="0"/>
                <a:t>PCA (4)</a:t>
              </a:r>
              <a:endParaRPr lang="en-IN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494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41093D-6363-879D-C051-1AC7EBC40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462866"/>
              </p:ext>
            </p:extLst>
          </p:nvPr>
        </p:nvGraphicFramePr>
        <p:xfrm>
          <a:off x="3346315" y="960438"/>
          <a:ext cx="4257810" cy="554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3254">
                  <a:extLst>
                    <a:ext uri="{9D8B030D-6E8A-4147-A177-3AD203B41FA5}">
                      <a16:colId xmlns:a16="http://schemas.microsoft.com/office/drawing/2014/main" val="1103566767"/>
                    </a:ext>
                  </a:extLst>
                </a:gridCol>
                <a:gridCol w="1067278">
                  <a:extLst>
                    <a:ext uri="{9D8B030D-6E8A-4147-A177-3AD203B41FA5}">
                      <a16:colId xmlns:a16="http://schemas.microsoft.com/office/drawing/2014/main" val="1792972921"/>
                    </a:ext>
                  </a:extLst>
                </a:gridCol>
                <a:gridCol w="1067278">
                  <a:extLst>
                    <a:ext uri="{9D8B030D-6E8A-4147-A177-3AD203B41FA5}">
                      <a16:colId xmlns:a16="http://schemas.microsoft.com/office/drawing/2014/main" val="214103302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u="none" strike="noStrike" dirty="0">
                          <a:effectLst/>
                        </a:rPr>
                        <a:t>Windows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u="none" strike="noStrike">
                          <a:effectLst/>
                        </a:rPr>
                        <a:t>MAE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u="none" strike="noStrike">
                          <a:effectLst/>
                        </a:rPr>
                        <a:t>%change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739081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effectLst/>
                        </a:rPr>
                        <a:t>Win(28)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5.6412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-13.40%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extLst>
                  <a:ext uri="{0D108BD9-81ED-4DB2-BD59-A6C34878D82A}">
                    <a16:rowId xmlns:a16="http://schemas.microsoft.com/office/drawing/2014/main" val="1425104824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effectLst/>
                        </a:rPr>
                        <a:t>Win(364)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4.9879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-2.05%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extLst>
                  <a:ext uri="{0D108BD9-81ED-4DB2-BD59-A6C34878D82A}">
                    <a16:rowId xmlns:a16="http://schemas.microsoft.com/office/drawing/2014/main" val="897216418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effectLst/>
                        </a:rPr>
                        <a:t>AW(364,728)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4.9163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-0.63%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extLst>
                  <a:ext uri="{0D108BD9-81ED-4DB2-BD59-A6C34878D82A}">
                    <a16:rowId xmlns:a16="http://schemas.microsoft.com/office/drawing/2014/main" val="2803400924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effectLst/>
                        </a:rPr>
                        <a:t>WAW(364,728) exp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4.8452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0.83%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extLst>
                  <a:ext uri="{0D108BD9-81ED-4DB2-BD59-A6C34878D82A}">
                    <a16:rowId xmlns:a16="http://schemas.microsoft.com/office/drawing/2014/main" val="1985405727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effectLst/>
                        </a:rPr>
                        <a:t>WAW(364,728)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4.8448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0.84%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extLst>
                  <a:ext uri="{0D108BD9-81ED-4DB2-BD59-A6C34878D82A}">
                    <a16:rowId xmlns:a16="http://schemas.microsoft.com/office/drawing/2014/main" val="3998188743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u="none" strike="noStrike" dirty="0">
                          <a:effectLst/>
                        </a:rPr>
                        <a:t>Win(728)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1" u="none" strike="noStrike" dirty="0">
                          <a:effectLst/>
                        </a:rPr>
                        <a:t>4.8854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1" u="none" strike="noStrike" dirty="0">
                          <a:effectLst/>
                        </a:rPr>
                        <a:t>0.00%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133886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effectLst/>
                        </a:rPr>
                        <a:t>AW(28:728)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4.8517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0.69%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extLst>
                  <a:ext uri="{0D108BD9-81ED-4DB2-BD59-A6C34878D82A}">
                    <a16:rowId xmlns:a16="http://schemas.microsoft.com/office/drawing/2014/main" val="3103856917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WAW(28:728) exp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dirty="0">
                          <a:effectLst/>
                        </a:rPr>
                        <a:t>4.792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1.95%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extLst>
                  <a:ext uri="{0D108BD9-81ED-4DB2-BD59-A6C34878D82A}">
                    <a16:rowId xmlns:a16="http://schemas.microsoft.com/office/drawing/2014/main" val="1681539292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effectLst/>
                        </a:rPr>
                        <a:t>WAW(28:728)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4.7827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2.15%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extLst>
                  <a:ext uri="{0D108BD9-81ED-4DB2-BD59-A6C34878D82A}">
                    <a16:rowId xmlns:a16="http://schemas.microsoft.com/office/drawing/2014/main" val="1967809546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AW(28:7:728)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dirty="0">
                          <a:effectLst/>
                        </a:rPr>
                        <a:t>4.8456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0.82%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extLst>
                  <a:ext uri="{0D108BD9-81ED-4DB2-BD59-A6C34878D82A}">
                    <a16:rowId xmlns:a16="http://schemas.microsoft.com/office/drawing/2014/main" val="517489259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effectLst/>
                        </a:rPr>
                        <a:t>WAW(28:7:728) exp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4.7869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dirty="0">
                          <a:effectLst/>
                        </a:rPr>
                        <a:t>2.06%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extLst>
                  <a:ext uri="{0D108BD9-81ED-4DB2-BD59-A6C34878D82A}">
                    <a16:rowId xmlns:a16="http://schemas.microsoft.com/office/drawing/2014/main" val="4157726026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WAW(28:7:728) 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4.7773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2.26%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extLst>
                  <a:ext uri="{0D108BD9-81ED-4DB2-BD59-A6C34878D82A}">
                    <a16:rowId xmlns:a16="http://schemas.microsoft.com/office/drawing/2014/main" val="3003490538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effectLst/>
                        </a:rPr>
                        <a:t>AW(28:14:728)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4.836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dirty="0">
                          <a:effectLst/>
                        </a:rPr>
                        <a:t>1.02%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extLst>
                  <a:ext uri="{0D108BD9-81ED-4DB2-BD59-A6C34878D82A}">
                    <a16:rowId xmlns:a16="http://schemas.microsoft.com/office/drawing/2014/main" val="391043292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effectLst/>
                        </a:rPr>
                        <a:t>WAW(28:14:728) exp</a:t>
                      </a:r>
                    </a:p>
                  </a:txBody>
                  <a:tcPr marL="6878" marR="6878" marT="68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4.7783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dirty="0">
                          <a:effectLst/>
                        </a:rPr>
                        <a:t>2.24%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extLst>
                  <a:ext uri="{0D108BD9-81ED-4DB2-BD59-A6C34878D82A}">
                    <a16:rowId xmlns:a16="http://schemas.microsoft.com/office/drawing/2014/main" val="2841825938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effectLst/>
                        </a:rPr>
                        <a:t>WAW(28:14:728)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4.7701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dirty="0">
                          <a:effectLst/>
                        </a:rPr>
                        <a:t>2.42%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extLst>
                  <a:ext uri="{0D108BD9-81ED-4DB2-BD59-A6C34878D82A}">
                    <a16:rowId xmlns:a16="http://schemas.microsoft.com/office/drawing/2014/main" val="4184014777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effectLst/>
                        </a:rPr>
                        <a:t>AW(28:28:728)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4.8228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dirty="0">
                          <a:effectLst/>
                        </a:rPr>
                        <a:t>1.30%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extLst>
                  <a:ext uri="{0D108BD9-81ED-4DB2-BD59-A6C34878D82A}">
                    <a16:rowId xmlns:a16="http://schemas.microsoft.com/office/drawing/2014/main" val="4169871308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effectLst/>
                        </a:rPr>
                        <a:t>WAW(28:28:728) exp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4.7677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dirty="0">
                          <a:effectLst/>
                        </a:rPr>
                        <a:t>2.47%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extLst>
                  <a:ext uri="{0D108BD9-81ED-4DB2-BD59-A6C34878D82A}">
                    <a16:rowId xmlns:a16="http://schemas.microsoft.com/office/drawing/2014/main" val="2311649991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effectLst/>
                        </a:rPr>
                        <a:t>WAW(28:28:728)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4.7601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dirty="0">
                          <a:effectLst/>
                        </a:rPr>
                        <a:t>2.63%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extLst>
                  <a:ext uri="{0D108BD9-81ED-4DB2-BD59-A6C34878D82A}">
                    <a16:rowId xmlns:a16="http://schemas.microsoft.com/office/drawing/2014/main" val="4206149692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effectLst/>
                        </a:rPr>
                        <a:t>AW(56,728)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4.7489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dirty="0">
                          <a:effectLst/>
                        </a:rPr>
                        <a:t>2.87%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8" marR="6878" marT="6878" marB="0" anchor="b"/>
                </a:tc>
                <a:extLst>
                  <a:ext uri="{0D108BD9-81ED-4DB2-BD59-A6C34878D82A}">
                    <a16:rowId xmlns:a16="http://schemas.microsoft.com/office/drawing/2014/main" val="27940590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0473908-E793-7E5B-7174-70B31431B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518032"/>
              </p:ext>
            </p:extLst>
          </p:nvPr>
        </p:nvGraphicFramePr>
        <p:xfrm>
          <a:off x="7659688" y="960437"/>
          <a:ext cx="4042686" cy="5547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3611">
                  <a:extLst>
                    <a:ext uri="{9D8B030D-6E8A-4147-A177-3AD203B41FA5}">
                      <a16:colId xmlns:a16="http://schemas.microsoft.com/office/drawing/2014/main" val="1913991652"/>
                    </a:ext>
                  </a:extLst>
                </a:gridCol>
                <a:gridCol w="851375">
                  <a:extLst>
                    <a:ext uri="{9D8B030D-6E8A-4147-A177-3AD203B41FA5}">
                      <a16:colId xmlns:a16="http://schemas.microsoft.com/office/drawing/2014/main" val="4147272565"/>
                    </a:ext>
                  </a:extLst>
                </a:gridCol>
                <a:gridCol w="957700">
                  <a:extLst>
                    <a:ext uri="{9D8B030D-6E8A-4147-A177-3AD203B41FA5}">
                      <a16:colId xmlns:a16="http://schemas.microsoft.com/office/drawing/2014/main" val="2903942723"/>
                    </a:ext>
                  </a:extLst>
                </a:gridCol>
              </a:tblGrid>
              <a:tr h="25420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WAW(56,728) exp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4.7153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3.61%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extLst>
                  <a:ext uri="{0D108BD9-81ED-4DB2-BD59-A6C34878D82A}">
                    <a16:rowId xmlns:a16="http://schemas.microsoft.com/office/drawing/2014/main" val="2237265327"/>
                  </a:ext>
                </a:extLst>
              </a:tr>
              <a:tr h="25420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WAW(56,728)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4.7071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3.79%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extLst>
                  <a:ext uri="{0D108BD9-81ED-4DB2-BD59-A6C34878D82A}">
                    <a16:rowId xmlns:a16="http://schemas.microsoft.com/office/drawing/2014/main" val="1966672489"/>
                  </a:ext>
                </a:extLst>
              </a:tr>
              <a:tr h="25420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AW(28,728)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4.6892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4.18%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extLst>
                  <a:ext uri="{0D108BD9-81ED-4DB2-BD59-A6C34878D82A}">
                    <a16:rowId xmlns:a16="http://schemas.microsoft.com/office/drawing/2014/main" val="2365733408"/>
                  </a:ext>
                </a:extLst>
              </a:tr>
              <a:tr h="25420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WAW(28,728) exp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4.6586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4.87%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extLst>
                  <a:ext uri="{0D108BD9-81ED-4DB2-BD59-A6C34878D82A}">
                    <a16:rowId xmlns:a16="http://schemas.microsoft.com/office/drawing/2014/main" val="2962525066"/>
                  </a:ext>
                </a:extLst>
              </a:tr>
              <a:tr h="25420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WAW(28,728)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4.6711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4.59%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extLst>
                  <a:ext uri="{0D108BD9-81ED-4DB2-BD59-A6C34878D82A}">
                    <a16:rowId xmlns:a16="http://schemas.microsoft.com/office/drawing/2014/main" val="212339610"/>
                  </a:ext>
                </a:extLst>
              </a:tr>
              <a:tr h="25420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AW(28:28:84,714:7:728)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4.8288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1.17%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extLst>
                  <a:ext uri="{0D108BD9-81ED-4DB2-BD59-A6C34878D82A}">
                    <a16:rowId xmlns:a16="http://schemas.microsoft.com/office/drawing/2014/main" val="3946714681"/>
                  </a:ext>
                </a:extLst>
              </a:tr>
              <a:tr h="46325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WAW(28:28:84,714:7:728) exp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4.613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5.91%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extLst>
                  <a:ext uri="{0D108BD9-81ED-4DB2-BD59-A6C34878D82A}">
                    <a16:rowId xmlns:a16="http://schemas.microsoft.com/office/drawing/2014/main" val="498264293"/>
                  </a:ext>
                </a:extLst>
              </a:tr>
              <a:tr h="25420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WAW(28:28:84,714:7:728)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4.5999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6.21%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extLst>
                  <a:ext uri="{0D108BD9-81ED-4DB2-BD59-A6C34878D82A}">
                    <a16:rowId xmlns:a16="http://schemas.microsoft.com/office/drawing/2014/main" val="1007612673"/>
                  </a:ext>
                </a:extLst>
              </a:tr>
              <a:tr h="25420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AW(28,56,728)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4.6739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4.53%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extLst>
                  <a:ext uri="{0D108BD9-81ED-4DB2-BD59-A6C34878D82A}">
                    <a16:rowId xmlns:a16="http://schemas.microsoft.com/office/drawing/2014/main" val="2584396939"/>
                  </a:ext>
                </a:extLst>
              </a:tr>
              <a:tr h="25420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WAW(28,56,728) exp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4.6548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4.95%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extLst>
                  <a:ext uri="{0D108BD9-81ED-4DB2-BD59-A6C34878D82A}">
                    <a16:rowId xmlns:a16="http://schemas.microsoft.com/office/drawing/2014/main" val="2568829733"/>
                  </a:ext>
                </a:extLst>
              </a:tr>
              <a:tr h="25420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WAW(28,56,728)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4.6333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5.44%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extLst>
                  <a:ext uri="{0D108BD9-81ED-4DB2-BD59-A6C34878D82A}">
                    <a16:rowId xmlns:a16="http://schemas.microsoft.com/office/drawing/2014/main" val="599672762"/>
                  </a:ext>
                </a:extLst>
              </a:tr>
              <a:tr h="25420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AW(28,56,364,728)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4.6142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5.88%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extLst>
                  <a:ext uri="{0D108BD9-81ED-4DB2-BD59-A6C34878D82A}">
                    <a16:rowId xmlns:a16="http://schemas.microsoft.com/office/drawing/2014/main" val="996113020"/>
                  </a:ext>
                </a:extLst>
              </a:tr>
              <a:tr h="25420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WAW(28,56,364,728) exp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4.5956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6.31%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extLst>
                  <a:ext uri="{0D108BD9-81ED-4DB2-BD59-A6C34878D82A}">
                    <a16:rowId xmlns:a16="http://schemas.microsoft.com/office/drawing/2014/main" val="534466104"/>
                  </a:ext>
                </a:extLst>
              </a:tr>
              <a:tr h="25420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WAW(28,56,364,728)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4.5957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6.30%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extLst>
                  <a:ext uri="{0D108BD9-81ED-4DB2-BD59-A6C34878D82A}">
                    <a16:rowId xmlns:a16="http://schemas.microsoft.com/office/drawing/2014/main" val="2154933446"/>
                  </a:ext>
                </a:extLst>
              </a:tr>
              <a:tr h="25420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AW(28,56,721,728)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4.6115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5.94%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extLst>
                  <a:ext uri="{0D108BD9-81ED-4DB2-BD59-A6C34878D82A}">
                    <a16:rowId xmlns:a16="http://schemas.microsoft.com/office/drawing/2014/main" val="108333511"/>
                  </a:ext>
                </a:extLst>
              </a:tr>
              <a:tr h="25420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WAW(28,56,721,728) exp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4.5931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6.36%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extLst>
                  <a:ext uri="{0D108BD9-81ED-4DB2-BD59-A6C34878D82A}">
                    <a16:rowId xmlns:a16="http://schemas.microsoft.com/office/drawing/2014/main" val="101747656"/>
                  </a:ext>
                </a:extLst>
              </a:tr>
              <a:tr h="25420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WAW(28,56,721,728)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u="none" strike="noStrike" dirty="0">
                          <a:effectLst/>
                        </a:rPr>
                        <a:t>4.592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u="none" strike="noStrike" dirty="0">
                          <a:effectLst/>
                        </a:rPr>
                        <a:t>6.39%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731301"/>
                  </a:ext>
                </a:extLst>
              </a:tr>
              <a:tr h="25420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PCA(1)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4.8707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0.30%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extLst>
                  <a:ext uri="{0D108BD9-81ED-4DB2-BD59-A6C34878D82A}">
                    <a16:rowId xmlns:a16="http://schemas.microsoft.com/office/drawing/2014/main" val="2139137632"/>
                  </a:ext>
                </a:extLst>
              </a:tr>
              <a:tr h="25420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PCA(2)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4.8529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0.67%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extLst>
                  <a:ext uri="{0D108BD9-81ED-4DB2-BD59-A6C34878D82A}">
                    <a16:rowId xmlns:a16="http://schemas.microsoft.com/office/drawing/2014/main" val="682725422"/>
                  </a:ext>
                </a:extLst>
              </a:tr>
              <a:tr h="25420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PCA(3)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4.773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2.35%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extLst>
                  <a:ext uri="{0D108BD9-81ED-4DB2-BD59-A6C34878D82A}">
                    <a16:rowId xmlns:a16="http://schemas.microsoft.com/office/drawing/2014/main" val="2787297879"/>
                  </a:ext>
                </a:extLst>
              </a:tr>
              <a:tr h="25420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PCA(4)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4.7755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2.30%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0" marR="5830" marT="5830" marB="0" anchor="b"/>
                </a:tc>
                <a:extLst>
                  <a:ext uri="{0D108BD9-81ED-4DB2-BD59-A6C34878D82A}">
                    <a16:rowId xmlns:a16="http://schemas.microsoft.com/office/drawing/2014/main" val="1369991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52D8F9E8-4A2F-EDC3-C172-0B875CCB1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856362" cy="1325563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0D38F1-0F9E-B146-AA05-00E085BA11B9}"/>
              </a:ext>
            </a:extLst>
          </p:cNvPr>
          <p:cNvSpPr txBox="1"/>
          <p:nvPr/>
        </p:nvSpPr>
        <p:spPr>
          <a:xfrm>
            <a:off x="1310576" y="2470476"/>
            <a:ext cx="1802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Reference </a:t>
            </a:r>
          </a:p>
          <a:p>
            <a:r>
              <a:rPr lang="en-IN" dirty="0"/>
              <a:t>Scheme/Window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655FB1-0BC4-D595-89F0-712D1DFEEAA9}"/>
              </a:ext>
            </a:extLst>
          </p:cNvPr>
          <p:cNvSpPr txBox="1"/>
          <p:nvPr/>
        </p:nvSpPr>
        <p:spPr>
          <a:xfrm>
            <a:off x="1310576" y="3302384"/>
            <a:ext cx="1802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Best performing </a:t>
            </a:r>
          </a:p>
          <a:p>
            <a:r>
              <a:rPr lang="en-IN" dirty="0"/>
              <a:t>Scheme/Window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790EDC7-70E2-A12C-52C8-541C04C2E971}"/>
              </a:ext>
            </a:extLst>
          </p:cNvPr>
          <p:cNvSpPr/>
          <p:nvPr/>
        </p:nvSpPr>
        <p:spPr>
          <a:xfrm>
            <a:off x="864981" y="2692973"/>
            <a:ext cx="239438" cy="2013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D31828-C270-1440-3983-01652AA373A9}"/>
              </a:ext>
            </a:extLst>
          </p:cNvPr>
          <p:cNvSpPr/>
          <p:nvPr/>
        </p:nvSpPr>
        <p:spPr>
          <a:xfrm>
            <a:off x="864981" y="3524881"/>
            <a:ext cx="239438" cy="20133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61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8372</TotalTime>
  <Words>1063</Words>
  <Application>Microsoft Office PowerPoint</Application>
  <PresentationFormat>Widescreen</PresentationFormat>
  <Paragraphs>277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PCA Forecast Averaging – Predicting Day Ahead Electricity Price Across Calibration Windows</vt:lpstr>
      <vt:lpstr>Introduction</vt:lpstr>
      <vt:lpstr>Aim &amp; Methodology</vt:lpstr>
      <vt:lpstr>Simple Rolling Calibration Window</vt:lpstr>
      <vt:lpstr>Simple Average Window</vt:lpstr>
      <vt:lpstr>Weighted Average Windows</vt:lpstr>
      <vt:lpstr>Expanding Weighted Average Window</vt:lpstr>
      <vt:lpstr>Principle Component Analysis</vt:lpstr>
      <vt:lpstr>Results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 Forecast Averaging – Predicting Day Ahead Electricity Price Across Calibration Windows</dc:title>
  <dc:creator>Prajwal Honnanayakanahalli Ramakrishna (270049)</dc:creator>
  <cp:lastModifiedBy>Hammad Ullah (270079)</cp:lastModifiedBy>
  <cp:revision>152</cp:revision>
  <dcterms:created xsi:type="dcterms:W3CDTF">2023-01-17T15:57:07Z</dcterms:created>
  <dcterms:modified xsi:type="dcterms:W3CDTF">2023-03-24T21:28:55Z</dcterms:modified>
</cp:coreProperties>
</file>