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4F98-D4CD-8DE3-9025-11ED9746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96A39-2648-8EC5-2FBB-CF6175C5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5FED-D6D2-F09A-8189-C6156694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EACA-821D-3B87-3AA2-CF1FF8F1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8F55-66EF-D21A-1CEC-19F8D271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B63C-8DCF-4C1B-88D1-113D467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7FE9-3191-425D-DD2A-B0C00652B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3DE2-0A03-A4A1-17BF-87542CC7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376F-9C21-6171-AD31-7FC8BEBA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C789-CBF4-132F-F788-5772CC9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4C810-6C3C-70E3-9642-6290E434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B4753-572E-EAFE-1D99-F1D5DF40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070A-AC79-036B-AE4E-40BC00D0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5F41-750F-BF14-8F2B-7C086FC8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4E4B-6973-E8BA-0175-AF9EC9ED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3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D713-756D-0237-C67E-420FFDD2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3FE6-F107-3151-F651-A8F45915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453F-C0DD-D387-F677-25C389EF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DE39-1194-CDD0-0568-AF4BD7FC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4EC4-9261-00A9-1A23-1057CC9E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B614-6ACF-14A5-6B58-AC67FC10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4675-005E-D457-AB74-528094A5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D64D0-8A20-80F5-58F5-1537E822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5FA6-B376-86F2-567F-ECF8259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353B-3C9A-6F1F-BDC7-EAD174D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C0BF-0E69-035E-D6F1-A34E317F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3B22-F38E-86CC-BD35-B3D0D184B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A8FB-F6B4-D637-ECEE-E39A542BF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B066-7C18-2867-2EB7-8718E380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B6710-89FA-97E7-2C7E-2E7D7092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33449-CC99-92B1-866F-D172451B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DE6B-7178-4337-DE26-CD1DFF13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64FA-FC57-D03F-85E5-52C7D2CA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29186-1E2A-E54B-ACD2-4E7368D50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F757F-67D5-EA92-1194-D0352AEF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2FCFE-6634-A6F5-B808-E568B932A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690AD-BA20-9240-FF42-32E9ECF5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69638-4A32-E510-56C4-46832812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EF318-3A6A-2203-2850-2DF9ED47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3A6E-D4D9-EB2C-8F9C-5A6618DC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8A7FF-A79B-0192-4DEE-6B07AB17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D0483-4E1D-93AC-0FB2-5F2AE7C8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46F30-CC36-6DFB-BDAA-272D9944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FB30A-D81F-F920-C40D-72DE27F0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4FFC2-CF63-0035-CD18-10FE9B5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74B1-C655-04F2-1B5A-D023807B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6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288B-4001-2AB6-130B-23B243C9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7674-11E7-E837-01AF-32F96C36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62875-139E-DEE7-C2E2-FC4D74FB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82C83-818A-B4EF-8018-C78CFC45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6C049-DE3A-6474-C0EF-B8CCA4A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F6EEF-0413-D945-63B0-F01DB84F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5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64FA-41DF-CC71-CDD3-7F151662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347DD-ACF1-FCAB-8745-1D2ED6C5C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1BAA9-3B98-8E42-881F-F3676473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B8E92-5CAA-AA7F-40DF-7E2CF9DA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A199-E4DB-D1D5-E1FF-81C219CA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CFF1B-BEF7-4415-8C68-2BBB931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7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4059A-5111-9B51-6F15-C69A086A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C005-7A1F-1B8B-0FB2-7115CDCA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DA60-790E-A754-F82A-5029BA30E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366F-D914-4F73-8C32-60F1F13769C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CA98-2383-38F2-CC53-51CE2317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B133-7244-10AC-0320-4A53EA767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743B-FDB3-4C82-BF0C-AB9474C72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2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0651-597A-CA69-7CBA-040D92B3B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4444"/>
          </a:xfrm>
        </p:spPr>
        <p:txBody>
          <a:bodyPr>
            <a:normAutofit fontScale="90000"/>
          </a:bodyPr>
          <a:lstStyle/>
          <a:p>
            <a:r>
              <a:rPr lang="en-GB" dirty="0"/>
              <a:t>Welcome Ninja Game 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33FC8-5729-B4DC-1CAB-531CA3BDE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8356"/>
            <a:ext cx="9144000" cy="212364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This is level 0</a:t>
            </a:r>
          </a:p>
          <a:p>
            <a:pPr algn="l"/>
            <a:r>
              <a:rPr lang="en-GB" dirty="0"/>
              <a:t>You must overcome the enemies and reach the flag to proceed to the next level.</a:t>
            </a:r>
          </a:p>
          <a:p>
            <a:pPr algn="l"/>
            <a:r>
              <a:rPr lang="en-GB" dirty="0"/>
              <a:t>Controls:</a:t>
            </a:r>
          </a:p>
          <a:p>
            <a:pPr algn="l"/>
            <a:r>
              <a:rPr lang="en-GB" dirty="0"/>
              <a:t>-Right and left arrows for lateral movements</a:t>
            </a:r>
          </a:p>
          <a:p>
            <a:pPr algn="l"/>
            <a:r>
              <a:rPr lang="en-GB" dirty="0"/>
              <a:t>-Up arrow to jump</a:t>
            </a:r>
          </a:p>
          <a:p>
            <a:pPr algn="l"/>
            <a:r>
              <a:rPr lang="en-GB" dirty="0"/>
              <a:t>-”S”  to throw a shuriken</a:t>
            </a:r>
          </a:p>
        </p:txBody>
      </p:sp>
    </p:spTree>
    <p:extLst>
      <p:ext uri="{BB962C8B-B14F-4D97-AF65-F5344CB8AC3E}">
        <p14:creationId xmlns:p14="http://schemas.microsoft.com/office/powerpoint/2010/main" val="352123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Ninja Game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Ninja Game !!</dc:title>
  <dc:creator>20203543</dc:creator>
  <cp:lastModifiedBy>20203543</cp:lastModifiedBy>
  <cp:revision>1</cp:revision>
  <dcterms:created xsi:type="dcterms:W3CDTF">2023-03-21T16:19:59Z</dcterms:created>
  <dcterms:modified xsi:type="dcterms:W3CDTF">2023-03-21T16:27:21Z</dcterms:modified>
</cp:coreProperties>
</file>