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1" r:id="rId14"/>
    <p:sldId id="272" r:id="rId15"/>
    <p:sldId id="273" r:id="rId16"/>
    <p:sldId id="269" r:id="rId17"/>
    <p:sldId id="270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6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baseline="0">
                <a:solidFill>
                  <a:schemeClr val="tx1">
                    <a:lumMod val="8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983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799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4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560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7172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1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800" b="0">
                <a:solidFill>
                  <a:schemeClr val="tx2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>
            <a:normAutofit/>
          </a:bodyPr>
          <a:lstStyle>
            <a:lvl1pPr marL="0" indent="0">
              <a:buFontTx/>
              <a:buNone/>
              <a:defRPr lang="en-US" sz="1800" b="0" kern="1200" spc="10" baseline="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SzPct val="8000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348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151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7683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44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846963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63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604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171450"/>
            <a:ext cx="7543800" cy="2962275"/>
          </a:xfrm>
        </p:spPr>
        <p:txBody>
          <a:bodyPr>
            <a:normAutofit/>
          </a:bodyPr>
          <a:lstStyle/>
          <a:p>
            <a:r>
              <a:rPr dirty="0">
                <a:latin typeface="Cambria" panose="02040503050406030204" pitchFamily="18" charset="0"/>
                <a:ea typeface="Cambria" panose="02040503050406030204" pitchFamily="18" charset="0"/>
              </a:rPr>
              <a:t>Railway Reservation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5350" y="3133725"/>
            <a:ext cx="7543800" cy="2876550"/>
          </a:xfrm>
        </p:spPr>
        <p:txBody>
          <a:bodyPr>
            <a:noAutofit/>
          </a:bodyPr>
          <a:lstStyle/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Submitted by:</a:t>
            </a:r>
          </a:p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Muhammad Hammad (243545)</a:t>
            </a:r>
          </a:p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Muhammad Umair (243587)</a:t>
            </a:r>
          </a:p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Muhammad Faisal (243584)</a:t>
            </a:r>
          </a:p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Course Instructor: Sir Faisal Idrees</a:t>
            </a:r>
          </a:p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Semester: Second </a:t>
            </a:r>
          </a:p>
          <a:p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Department of Computer Science</a:t>
            </a:r>
          </a:p>
          <a:p>
            <a:endParaRPr sz="1000" dirty="0">
              <a:solidFill>
                <a:schemeClr val="tx1"/>
              </a:solidFill>
              <a:latin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729" y="285750"/>
            <a:ext cx="7269480" cy="624522"/>
          </a:xfrm>
        </p:spPr>
        <p:txBody>
          <a:bodyPr>
            <a:normAutofit fontScale="90000"/>
          </a:bodyPr>
          <a:lstStyle/>
          <a:p>
            <a:r>
              <a:rPr lang="en-US" dirty="0"/>
              <a:t>Login Interface</a:t>
            </a:r>
            <a:endParaRPr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9C1FE1-2864-4510-9D11-46B13C62F2B1}"/>
              </a:ext>
            </a:extLst>
          </p:cNvPr>
          <p:cNvSpPr txBox="1"/>
          <p:nvPr/>
        </p:nvSpPr>
        <p:spPr>
          <a:xfrm>
            <a:off x="4806162" y="1701388"/>
            <a:ext cx="2505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Login Screen: </a:t>
            </a:r>
          </a:p>
          <a:p>
            <a:r>
              <a:rPr lang="en-US" dirty="0"/>
              <a:t>Shows the passenger or admin login form.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CBDE26-209D-47B3-A5AA-576CEB766235}"/>
              </a:ext>
            </a:extLst>
          </p:cNvPr>
          <p:cNvSpPr txBox="1"/>
          <p:nvPr/>
        </p:nvSpPr>
        <p:spPr>
          <a:xfrm>
            <a:off x="4739475" y="3172421"/>
            <a:ext cx="2505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 or Passenger can login using their Credentials</a:t>
            </a:r>
          </a:p>
        </p:txBody>
      </p:sp>
      <p:pic>
        <p:nvPicPr>
          <p:cNvPr id="37" name="Content Placeholder 36">
            <a:extLst>
              <a:ext uri="{FF2B5EF4-FFF2-40B4-BE49-F238E27FC236}">
                <a16:creationId xmlns:a16="http://schemas.microsoft.com/office/drawing/2014/main" id="{8ADDAEA0-AD22-4B1E-A2CA-1316D03BE9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8729" y="1199747"/>
            <a:ext cx="3839111" cy="28960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ECFBF79-A193-47B9-BB3E-B002946C8AB1}"/>
              </a:ext>
            </a:extLst>
          </p:cNvPr>
          <p:cNvSpPr txBox="1"/>
          <p:nvPr/>
        </p:nvSpPr>
        <p:spPr>
          <a:xfrm>
            <a:off x="4223230" y="1019134"/>
            <a:ext cx="36957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project features two separate dashboards: one for </a:t>
            </a:r>
            <a:r>
              <a:rPr lang="en-US" sz="1600" b="1" dirty="0"/>
              <a:t>passengers</a:t>
            </a:r>
            <a:r>
              <a:rPr lang="en-US" sz="1600" dirty="0"/>
              <a:t> to book tickets, view schedules, and give feedback; and one for </a:t>
            </a:r>
            <a:r>
              <a:rPr lang="en-US" sz="1600" b="1" dirty="0"/>
              <a:t>admins</a:t>
            </a:r>
            <a:r>
              <a:rPr lang="en-US" sz="1600" dirty="0"/>
              <a:t> to manage trains, stations, schedules, and review feedback. This separation ensures clear roles and secure access.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7617103-EB04-4B8E-BFBA-717413179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729" y="276225"/>
            <a:ext cx="7269480" cy="624522"/>
          </a:xfrm>
        </p:spPr>
        <p:txBody>
          <a:bodyPr>
            <a:normAutofit fontScale="90000"/>
          </a:bodyPr>
          <a:lstStyle/>
          <a:p>
            <a:r>
              <a:rPr lang="en-US" dirty="0"/>
              <a:t>Dash Board Interface</a:t>
            </a:r>
            <a:endParaRPr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213FAC7-3EA8-4BE9-9441-0BD952738A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729" y="1019134"/>
            <a:ext cx="3695700" cy="325215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88A2266C-12B9-40F3-BDB7-0291CA610DD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223230" y="3375937"/>
            <a:ext cx="3627573" cy="3209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6B33501-D3F3-42AB-86CF-81C320286C19}"/>
              </a:ext>
            </a:extLst>
          </p:cNvPr>
          <p:cNvSpPr txBox="1"/>
          <p:nvPr/>
        </p:nvSpPr>
        <p:spPr>
          <a:xfrm>
            <a:off x="320630" y="4761648"/>
            <a:ext cx="36957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The Other GUI is for </a:t>
            </a:r>
            <a:r>
              <a:rPr lang="en-US" sz="1600" b="1" dirty="0"/>
              <a:t>admins</a:t>
            </a:r>
            <a:r>
              <a:rPr lang="en-US" sz="1600" dirty="0"/>
              <a:t> to manage trains, stations, schedules, and . This separation ensures clear roles and secure access.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7939187-2F4A-4054-9D05-2D57921B3E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0923" y="1152525"/>
            <a:ext cx="4804478" cy="3533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6BB0D23-A60A-4447-A03C-71D6B1676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29" y="247650"/>
            <a:ext cx="7269480" cy="624522"/>
          </a:xfrm>
        </p:spPr>
        <p:txBody>
          <a:bodyPr>
            <a:normAutofit fontScale="90000"/>
          </a:bodyPr>
          <a:lstStyle/>
          <a:p>
            <a:r>
              <a:rPr lang="en-US" dirty="0"/>
              <a:t>Booking Interface</a:t>
            </a:r>
            <a:endParaRPr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75711C-AC51-460F-A27E-B36E7409F106}"/>
              </a:ext>
            </a:extLst>
          </p:cNvPr>
          <p:cNvSpPr txBox="1"/>
          <p:nvPr/>
        </p:nvSpPr>
        <p:spPr>
          <a:xfrm>
            <a:off x="5424487" y="1141808"/>
            <a:ext cx="279558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booking system allows passengers to select a train from the available schedule and book tickets by entering required details. Each booking is linked to a specific train and schedule, and the information is stored in the database for future reference and management.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D6881-33B3-4CE1-9B05-589BC30F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14" y="308927"/>
            <a:ext cx="7269480" cy="691197"/>
          </a:xfrm>
        </p:spPr>
        <p:txBody>
          <a:bodyPr/>
          <a:lstStyle/>
          <a:p>
            <a:r>
              <a:rPr lang="en-US" dirty="0"/>
              <a:t>Feed Back Interface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72AB6A-369A-4286-96D8-21B2EAFCB5D3}"/>
              </a:ext>
            </a:extLst>
          </p:cNvPr>
          <p:cNvSpPr txBox="1"/>
          <p:nvPr/>
        </p:nvSpPr>
        <p:spPr>
          <a:xfrm>
            <a:off x="5448301" y="1946224"/>
            <a:ext cx="2876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Passenger Feedback feature lets users rate their journey and submit comments linked to their bookings. This helps improve service quality by collecting direct input from passengers.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6507128B-2F33-4EBB-8762-C9AC9F9779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215" y="1181099"/>
            <a:ext cx="5002912" cy="3838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8132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D6881-33B3-4CE1-9B05-589BC30F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14" y="308927"/>
            <a:ext cx="7269480" cy="691197"/>
          </a:xfrm>
        </p:spPr>
        <p:txBody>
          <a:bodyPr/>
          <a:lstStyle/>
          <a:p>
            <a:r>
              <a:rPr lang="en-US" dirty="0"/>
              <a:t>Bookings Details Interface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72AB6A-369A-4286-96D8-21B2EAFCB5D3}"/>
              </a:ext>
            </a:extLst>
          </p:cNvPr>
          <p:cNvSpPr txBox="1"/>
          <p:nvPr/>
        </p:nvSpPr>
        <p:spPr>
          <a:xfrm>
            <a:off x="5448301" y="1946224"/>
            <a:ext cx="28765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View Booking interface displays a passenger’s current and past bookings, including train details, dates, and seat information. It allows users to review their travel history and verify booking status.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9FF7CAF-F511-49CA-9CCB-AB4E4255AD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214" y="1426674"/>
            <a:ext cx="4787900" cy="3212001"/>
          </a:xfrm>
        </p:spPr>
      </p:pic>
    </p:spTree>
    <p:extLst>
      <p:ext uri="{BB962C8B-B14F-4D97-AF65-F5344CB8AC3E}">
        <p14:creationId xmlns:p14="http://schemas.microsoft.com/office/powerpoint/2010/main" val="596271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D6881-33B3-4CE1-9B05-589BC30F5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214" y="308927"/>
            <a:ext cx="7269480" cy="691197"/>
          </a:xfrm>
        </p:spPr>
        <p:txBody>
          <a:bodyPr/>
          <a:lstStyle/>
          <a:p>
            <a:r>
              <a:rPr lang="en-US" dirty="0"/>
              <a:t>Train Schedules Interface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72AB6A-369A-4286-96D8-21B2EAFCB5D3}"/>
              </a:ext>
            </a:extLst>
          </p:cNvPr>
          <p:cNvSpPr txBox="1"/>
          <p:nvPr/>
        </p:nvSpPr>
        <p:spPr>
          <a:xfrm>
            <a:off x="5381626" y="1556093"/>
            <a:ext cx="2876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View Train Schedules interface lets passengers check train routes, and stop details. It helps users plan their journeys by showing up-to-date schedule information.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BDD6A8D0-94C8-4DE3-BC54-41C2297063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650" y="1556093"/>
            <a:ext cx="4378325" cy="282540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50326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EB6B1-E1C8-4CF3-B0BF-9FF0E5B59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904" y="361949"/>
            <a:ext cx="7269480" cy="824547"/>
          </a:xfrm>
        </p:spPr>
        <p:txBody>
          <a:bodyPr/>
          <a:lstStyle/>
          <a:p>
            <a:r>
              <a:rPr lang="en-US" dirty="0"/>
              <a:t>Challenges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421353-C711-4C61-AAE0-019A12232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354" y="1485902"/>
            <a:ext cx="6446520" cy="2828924"/>
          </a:xfrm>
        </p:spPr>
        <p:txBody>
          <a:bodyPr/>
          <a:lstStyle/>
          <a:p>
            <a:r>
              <a:rPr lang="en-US" dirty="0"/>
              <a:t>Integrating the C# application with SQL Server for smooth data flow</a:t>
            </a:r>
          </a:p>
          <a:p>
            <a:r>
              <a:rPr lang="en-US" dirty="0"/>
              <a:t>Implementing separate access for admin and passenger roles</a:t>
            </a:r>
          </a:p>
          <a:p>
            <a:r>
              <a:rPr lang="en-US" dirty="0"/>
              <a:t>Managing data consistency for bookings and schedules</a:t>
            </a:r>
          </a:p>
          <a:p>
            <a:r>
              <a:rPr lang="en-US" dirty="0"/>
              <a:t>Debugging and testing to ensure error-free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992745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06F87-9EEA-4ECE-BB6D-1F03D5B0A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579" y="298926"/>
            <a:ext cx="7269480" cy="757872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655B4-5C3B-4FB3-90E0-BC09798278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6828" y="1253331"/>
            <a:ext cx="7587997" cy="3709194"/>
          </a:xfrm>
        </p:spPr>
        <p:txBody>
          <a:bodyPr/>
          <a:lstStyle/>
          <a:p>
            <a:r>
              <a:rPr lang="en-US" dirty="0"/>
              <a:t>The Railway Reservation System successfully streamlines ticket booking and schedule management through a user-friendly interface and secure database operations.</a:t>
            </a:r>
          </a:p>
          <a:p>
            <a:r>
              <a:rPr lang="en-US" dirty="0"/>
              <a:t>It reduces manual effort, improves accuracy, and provides clear role separation between passengers and admins. The project also demonstrates effective integration of C# with SQL Server for real-time data handling.</a:t>
            </a:r>
          </a:p>
          <a:p>
            <a:r>
              <a:rPr lang="en-US" dirty="0"/>
              <a:t>This system lays the foundation for future enhancements like online payments, seat selection, and mobile app integration.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6396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17A7B2A-A73C-44E6-81E9-9B553F703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2283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485" y="266700"/>
            <a:ext cx="7543800" cy="737236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BFBA0853-5232-45EA-AE7B-1920DA0A10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1484" y="1190625"/>
            <a:ext cx="7768591" cy="4905375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Railway Reservation System</a:t>
            </a:r>
            <a:r>
              <a:rPr lang="en-US" dirty="0"/>
              <a:t> is a software-based project developed to simplify and automate the process of booking train tickets, managing schedules, storing passenger information, and collecting feedback.</a:t>
            </a:r>
          </a:p>
          <a:p>
            <a:r>
              <a:rPr lang="en-US" b="1" dirty="0"/>
              <a:t>Key Insights:</a:t>
            </a:r>
          </a:p>
          <a:p>
            <a:r>
              <a:rPr lang="en-US" dirty="0"/>
              <a:t>Automates ticket booking  and management.</a:t>
            </a:r>
          </a:p>
          <a:p>
            <a:r>
              <a:rPr lang="en-US" dirty="0"/>
              <a:t>Stores and retrieves real-time information using a central database.</a:t>
            </a:r>
          </a:p>
          <a:p>
            <a:r>
              <a:rPr lang="en-US" dirty="0"/>
              <a:t>Offers administrative features to handle train, station, schedule, and feedback data efficiently.</a:t>
            </a:r>
          </a:p>
          <a:p>
            <a:r>
              <a:rPr lang="en-US" b="1" dirty="0"/>
              <a:t>Technologies Used: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Front-End</a:t>
            </a:r>
            <a:r>
              <a:rPr lang="en-US" dirty="0"/>
              <a:t>: Windows Forms (C#)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Back-End</a:t>
            </a:r>
            <a:r>
              <a:rPr lang="en-US" dirty="0"/>
              <a:t>: SQL Server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Programming Languages</a:t>
            </a:r>
            <a:r>
              <a:rPr lang="en-US" dirty="0"/>
              <a:t>: C#, SQL</a:t>
            </a:r>
          </a:p>
          <a:p>
            <a:endParaRPr lang="en-US"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879" y="260826"/>
            <a:ext cx="7269480" cy="834072"/>
          </a:xfrm>
        </p:spPr>
        <p:txBody>
          <a:bodyPr/>
          <a:lstStyle/>
          <a:p>
            <a:r>
              <a:rPr lang="en-US" dirty="0"/>
              <a:t>Problem Statement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5879" y="1253331"/>
            <a:ext cx="6749796" cy="4880769"/>
          </a:xfrm>
        </p:spPr>
        <p:txBody>
          <a:bodyPr>
            <a:normAutofit/>
          </a:bodyPr>
          <a:lstStyle/>
          <a:p>
            <a:r>
              <a:rPr lang="en-US" b="1" dirty="0"/>
              <a:t>Time-consuming</a:t>
            </a:r>
            <a:r>
              <a:rPr lang="en-US" dirty="0"/>
              <a:t> and inefficient</a:t>
            </a:r>
          </a:p>
          <a:p>
            <a:r>
              <a:rPr lang="en-US" b="1" dirty="0"/>
              <a:t>Prone to human error</a:t>
            </a:r>
            <a:r>
              <a:rPr lang="en-US" dirty="0"/>
              <a:t> and data duplication</a:t>
            </a:r>
          </a:p>
          <a:p>
            <a:r>
              <a:rPr lang="en-US" dirty="0"/>
              <a:t>Difficult to </a:t>
            </a:r>
            <a:r>
              <a:rPr lang="en-US" b="1" dirty="0"/>
              <a:t>manage large-scale passenger and train information</a:t>
            </a:r>
          </a:p>
          <a:p>
            <a:r>
              <a:rPr lang="en-US" dirty="0"/>
              <a:t>Lacking in </a:t>
            </a:r>
            <a:r>
              <a:rPr lang="en-US" b="1" dirty="0"/>
              <a:t>real-time seat availability and scheduling updates</a:t>
            </a:r>
          </a:p>
          <a:p>
            <a:pPr marL="0" indent="0">
              <a:buNone/>
            </a:pPr>
            <a:r>
              <a:rPr lang="en-US" dirty="0"/>
              <a:t>As the demand for faster and more reliable railway services increases, there is a need for a </a:t>
            </a:r>
            <a:r>
              <a:rPr lang="en-US" b="1" dirty="0"/>
              <a:t>centralized and automated system</a:t>
            </a:r>
            <a:r>
              <a:rPr lang="en-US" dirty="0"/>
              <a:t> that can handle bookings, schedules, and passenger data effectively.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 </a:t>
            </a:r>
            <a:r>
              <a:rPr lang="en-US" dirty="0"/>
              <a:t>This project aims to solve these problems by creating a </a:t>
            </a:r>
            <a:r>
              <a:rPr lang="en-US" b="1" dirty="0"/>
              <a:t>digital Railway Reservation System</a:t>
            </a:r>
            <a:r>
              <a:rPr lang="en-US" dirty="0"/>
              <a:t> that provides a seamless experience for both users and administrators.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204" y="303687"/>
            <a:ext cx="7269480" cy="748347"/>
          </a:xfrm>
        </p:spPr>
        <p:txBody>
          <a:bodyPr/>
          <a:lstStyle/>
          <a:p>
            <a:r>
              <a:rPr lang="en-US" dirty="0"/>
              <a:t>Objectives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204" y="1200151"/>
            <a:ext cx="6903720" cy="497998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main objectives of the Railway Reservation System project are: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provide an </a:t>
            </a:r>
            <a:r>
              <a:rPr lang="en-US" b="1" dirty="0"/>
              <a:t>easy-to-use platform</a:t>
            </a:r>
            <a:r>
              <a:rPr lang="en-US" dirty="0"/>
              <a:t> for booking and cancelling train tickets..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enable </a:t>
            </a:r>
            <a:r>
              <a:rPr lang="en-US" b="1" dirty="0"/>
              <a:t>secure login and account management</a:t>
            </a:r>
            <a:r>
              <a:rPr lang="en-US" dirty="0"/>
              <a:t> for both passengers and admins.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To allow administrators to </a:t>
            </a:r>
            <a:r>
              <a:rPr lang="en-US" b="1" dirty="0"/>
              <a:t>add, update, or delete</a:t>
            </a:r>
            <a:r>
              <a:rPr lang="en-US" dirty="0"/>
              <a:t> train, station, and schedule details.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To store and manage </a:t>
            </a:r>
            <a:r>
              <a:rPr lang="en-US" b="1" dirty="0"/>
              <a:t>passenger, train, booking, and feedback data</a:t>
            </a:r>
            <a:r>
              <a:rPr lang="en-US" dirty="0"/>
              <a:t> efficiently in a database.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To implement a </a:t>
            </a:r>
            <a:r>
              <a:rPr lang="en-US" b="1" dirty="0"/>
              <a:t>feedback system</a:t>
            </a:r>
            <a:r>
              <a:rPr lang="en-US" dirty="0"/>
              <a:t> for gathering suggestions and improving service.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To create a system that is </a:t>
            </a:r>
            <a:r>
              <a:rPr lang="en-US" b="1" dirty="0"/>
              <a:t>scalable, reliable, and reduces manual workload</a:t>
            </a:r>
            <a:r>
              <a:rPr lang="en-US" dirty="0"/>
              <a:t>.</a:t>
            </a:r>
          </a:p>
          <a:p>
            <a:endParaRPr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754" y="366076"/>
            <a:ext cx="7269480" cy="672147"/>
          </a:xfrm>
        </p:spPr>
        <p:txBody>
          <a:bodyPr/>
          <a:lstStyle/>
          <a:p>
            <a:r>
              <a:rPr lang="en-US" dirty="0"/>
              <a:t>System Architecture</a:t>
            </a:r>
            <a:endParaRPr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6CD0506-E4BA-496A-A5A6-1B011EAB5D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400" y="1253331"/>
            <a:ext cx="4351338" cy="43513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A8871B-8E97-49F4-A56F-E11A5F148B0F}"/>
              </a:ext>
            </a:extLst>
          </p:cNvPr>
          <p:cNvSpPr txBox="1"/>
          <p:nvPr/>
        </p:nvSpPr>
        <p:spPr>
          <a:xfrm>
            <a:off x="5591175" y="1253331"/>
            <a:ext cx="26860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flowchart shows how passengers and admins interact with the system through different modules, all connected to a central SQL database.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2CE347-3470-41AB-AAC5-BB3D28CA09BA}"/>
              </a:ext>
            </a:extLst>
          </p:cNvPr>
          <p:cNvSpPr txBox="1"/>
          <p:nvPr/>
        </p:nvSpPr>
        <p:spPr>
          <a:xfrm>
            <a:off x="5724525" y="4019550"/>
            <a:ext cx="24288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Admin Can handle Trains, Station, and manage Schedules while Passengers can view Schedules, book tickets and submit feedback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2529" y="156051"/>
            <a:ext cx="7269480" cy="738822"/>
          </a:xfrm>
        </p:spPr>
        <p:txBody>
          <a:bodyPr/>
          <a:lstStyle/>
          <a:p>
            <a:r>
              <a:rPr lang="en-US" dirty="0"/>
              <a:t>Modules Overview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550" y="1209675"/>
            <a:ext cx="8172449" cy="4970463"/>
          </a:xfrm>
        </p:spPr>
        <p:txBody>
          <a:bodyPr>
            <a:normAutofit/>
          </a:bodyPr>
          <a:lstStyle/>
          <a:p>
            <a:r>
              <a:rPr lang="en-US" b="1" dirty="0"/>
              <a:t>1. Passenger Module ( </a:t>
            </a:r>
            <a:r>
              <a:rPr lang="en-US" dirty="0"/>
              <a:t>Login/Register, View Schedules ,Book Trains) </a:t>
            </a:r>
          </a:p>
          <a:p>
            <a:r>
              <a:rPr lang="en-US" b="1" dirty="0"/>
              <a:t>2. Admin Module (</a:t>
            </a:r>
            <a:r>
              <a:rPr lang="en-US" dirty="0"/>
              <a:t>Secure Login, Add/Edit/Delete Train and Schedules</a:t>
            </a:r>
            <a:r>
              <a:rPr lang="en-US" b="1" dirty="0"/>
              <a:t>)</a:t>
            </a:r>
            <a:endParaRPr lang="en-US" dirty="0"/>
          </a:p>
          <a:p>
            <a:r>
              <a:rPr lang="en-US" b="1" dirty="0"/>
              <a:t>3. Train &amp; Schedule Management ( </a:t>
            </a:r>
            <a:r>
              <a:rPr lang="en-US" dirty="0"/>
              <a:t>Admin manages Trains, Station Routes and Timing </a:t>
            </a:r>
            <a:r>
              <a:rPr lang="en-US" b="1" dirty="0"/>
              <a:t>)</a:t>
            </a:r>
          </a:p>
          <a:p>
            <a:r>
              <a:rPr lang="en-US" b="1" dirty="0"/>
              <a:t>4. Booking Module (</a:t>
            </a:r>
            <a:r>
              <a:rPr lang="en-US" dirty="0"/>
              <a:t>Passengers book tickets linked to schedules and seat availability</a:t>
            </a:r>
            <a:r>
              <a:rPr lang="en-US" b="1" dirty="0"/>
              <a:t>)</a:t>
            </a:r>
          </a:p>
          <a:p>
            <a:r>
              <a:rPr lang="en-US" b="1" dirty="0"/>
              <a:t>5. Feedback Module (</a:t>
            </a:r>
            <a:r>
              <a:rPr lang="en-US" dirty="0"/>
              <a:t>Passengers can submit suggestions or complaints</a:t>
            </a:r>
            <a:r>
              <a:rPr lang="en-US" b="1" dirty="0"/>
              <a:t>)</a:t>
            </a:r>
            <a:endParaRPr lang="en-US" dirty="0"/>
          </a:p>
          <a:p>
            <a:r>
              <a:rPr lang="en-US" b="1" dirty="0"/>
              <a:t>6. Authentication Module(</a:t>
            </a:r>
            <a:r>
              <a:rPr lang="en-US" dirty="0"/>
              <a:t>Ensures secure login for both admin and passengers</a:t>
            </a:r>
            <a:r>
              <a:rPr lang="en-US" b="1" dirty="0"/>
              <a:t>)</a:t>
            </a:r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Each module is connected to the SQL Server database for real-time data storage and retrieval.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24" y="235425"/>
            <a:ext cx="7269480" cy="748347"/>
          </a:xfrm>
        </p:spPr>
        <p:txBody>
          <a:bodyPr/>
          <a:lstStyle/>
          <a:p>
            <a:r>
              <a:rPr dirty="0"/>
              <a:t>ER Diagram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887F930-0AFB-4D87-8D1F-AC32D285ED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2500" y="1495425"/>
            <a:ext cx="6000749" cy="4684713"/>
          </a:xfr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479" y="308292"/>
            <a:ext cx="7269480" cy="739140"/>
          </a:xfrm>
        </p:spPr>
        <p:txBody>
          <a:bodyPr/>
          <a:lstStyle/>
          <a:p>
            <a:r>
              <a:rPr lang="en-US" dirty="0"/>
              <a:t>Relational Model</a:t>
            </a:r>
            <a:endParaRPr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2E06162-FB14-41E1-B611-6AB963C89A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8700" y="1323975"/>
            <a:ext cx="5962650" cy="4856163"/>
          </a:xfrm>
        </p:spPr>
      </p:pic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924" y="284638"/>
            <a:ext cx="7269480" cy="786447"/>
          </a:xfrm>
        </p:spPr>
        <p:txBody>
          <a:bodyPr/>
          <a:lstStyle/>
          <a:p>
            <a:r>
              <a:rPr lang="en-US" dirty="0"/>
              <a:t>Technologies Used 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4923" y="1190625"/>
            <a:ext cx="7532751" cy="4989513"/>
          </a:xfrm>
        </p:spPr>
        <p:txBody>
          <a:bodyPr>
            <a:normAutofit fontScale="92500"/>
          </a:bodyPr>
          <a:lstStyle/>
          <a:p>
            <a:r>
              <a:rPr lang="en-US" dirty="0"/>
              <a:t>This project uses a combination of front-end, back-end, and database technologies to ensure a smooth, reliable, and interactive system.</a:t>
            </a:r>
          </a:p>
          <a:p>
            <a:pPr marL="0" indent="0">
              <a:buNone/>
            </a:pPr>
            <a:r>
              <a:rPr lang="en-US" b="1" dirty="0"/>
              <a:t>1. Front-End: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Windows Forms (C#)</a:t>
            </a:r>
            <a:br>
              <a:rPr lang="en-US" dirty="0"/>
            </a:br>
            <a:r>
              <a:rPr lang="en-US" dirty="0"/>
              <a:t>Used for building the graphical user interface for both passenger and admin panels.</a:t>
            </a:r>
          </a:p>
          <a:p>
            <a:pPr marL="0" indent="0">
              <a:buNone/>
            </a:pPr>
            <a:r>
              <a:rPr lang="en-US" b="1" dirty="0"/>
              <a:t>2. Back-End: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C# Programming Language</a:t>
            </a:r>
            <a:br>
              <a:rPr lang="en-US" dirty="0"/>
            </a:br>
            <a:r>
              <a:rPr lang="en-US" dirty="0"/>
              <a:t>Handles form logic, event handling, database communication, and validations.</a:t>
            </a:r>
          </a:p>
          <a:p>
            <a:pPr marL="0" indent="0">
              <a:buNone/>
            </a:pPr>
            <a:r>
              <a:rPr lang="en-US" b="1" dirty="0"/>
              <a:t>3. Tools: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Microsoft Visual Studio (for C# development)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SQL Server Management Studio (SSMS) for database management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dirty="0"/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421</TotalTime>
  <Words>920</Words>
  <Application>Microsoft Office PowerPoint</Application>
  <PresentationFormat>On-screen Show (4:3)</PresentationFormat>
  <Paragraphs>82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Cambria</vt:lpstr>
      <vt:lpstr>Century Schoolbook</vt:lpstr>
      <vt:lpstr>Wingdings 2</vt:lpstr>
      <vt:lpstr>View</vt:lpstr>
      <vt:lpstr>Railway Reservation Management System</vt:lpstr>
      <vt:lpstr>Introduction</vt:lpstr>
      <vt:lpstr>Problem Statement</vt:lpstr>
      <vt:lpstr>Objectives</vt:lpstr>
      <vt:lpstr>System Architecture</vt:lpstr>
      <vt:lpstr>Modules Overview</vt:lpstr>
      <vt:lpstr>ER Diagram</vt:lpstr>
      <vt:lpstr>Relational Model</vt:lpstr>
      <vt:lpstr>Technologies Used </vt:lpstr>
      <vt:lpstr>Login Interface</vt:lpstr>
      <vt:lpstr>Dash Board Interface</vt:lpstr>
      <vt:lpstr>Booking Interface</vt:lpstr>
      <vt:lpstr>Feed Back Interface</vt:lpstr>
      <vt:lpstr>Bookings Details Interface</vt:lpstr>
      <vt:lpstr>Train Schedules Interface</vt:lpstr>
      <vt:lpstr>Challenges Faced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Railway Reservation Management System</dc:title>
  <dc:subject/>
  <dc:creator>Hammad</dc:creator>
  <cp:keywords/>
  <dc:description>generated using python-pptx</dc:description>
  <cp:lastModifiedBy>Hammad Mazhar</cp:lastModifiedBy>
  <cp:revision>7</cp:revision>
  <dcterms:created xsi:type="dcterms:W3CDTF">2013-01-27T09:14:16Z</dcterms:created>
  <dcterms:modified xsi:type="dcterms:W3CDTF">2025-06-10T09:29:06Z</dcterms:modified>
  <cp:category/>
</cp:coreProperties>
</file>