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CD837-E7A4-4C7B-AFB1-C1705AB4CE39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6D127-04F8-494E-A953-A772E90706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0000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A19ED-130B-42D7-AFBA-B145023E639B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16496-E889-4E99-83E8-50F8CACF3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9042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20A4-3FA8-43AF-8550-285CECD4D879}" type="datetime1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D85D-D9DE-419E-AFE0-0D0AA20A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92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6F0A-E069-4A6E-810D-815BFE697E26}" type="datetime1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D85D-D9DE-419E-AFE0-0D0AA20A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6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DE3E-5FC7-43D5-88BD-5CB6C8601AFD}" type="datetime1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D85D-D9DE-419E-AFE0-0D0AA20A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32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5C7E-2C43-408B-A997-AF4D2D1ABEB6}" type="datetime1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D85D-D9DE-419E-AFE0-0D0AA20A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42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F818-DB57-4F82-8F21-8E306C2225FE}" type="datetime1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D85D-D9DE-419E-AFE0-0D0AA20A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38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31F8-B8D3-402F-B00D-F130E0E3A95D}" type="datetime1">
              <a:rPr lang="fr-FR" smtClean="0"/>
              <a:t>30/10/2018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D85D-D9DE-419E-AFE0-0D0AA20A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52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FC54-F819-4B8F-B6F5-C1C3984B1074}" type="datetime1">
              <a:rPr lang="fr-FR" smtClean="0"/>
              <a:t>30/10/2018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D85D-D9DE-419E-AFE0-0D0AA20A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74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7969-6794-403B-B0A0-C5908C287695}" type="datetime1">
              <a:rPr lang="fr-FR" smtClean="0"/>
              <a:t>30/10/2018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D85D-D9DE-419E-AFE0-0D0AA20A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06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67A8-61C9-4D22-BC84-91C1D9066A49}" type="datetime1">
              <a:rPr lang="fr-FR" smtClean="0"/>
              <a:t>30/10/2018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D85D-D9DE-419E-AFE0-0D0AA20A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63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58DB-6E05-497E-BD44-77ECDA1B5E67}" type="datetime1">
              <a:rPr lang="fr-FR" smtClean="0"/>
              <a:t>30/10/2018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D85D-D9DE-419E-AFE0-0D0AA20A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94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4443-BB48-4F72-B376-608013A4DDEA}" type="datetime1">
              <a:rPr lang="fr-FR" smtClean="0"/>
              <a:t>30/10/2018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D85D-D9DE-419E-AFE0-0D0AA20A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13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EC305-7741-44EE-92CE-613EEDF3C083}" type="datetime1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7D85D-D9DE-419E-AFE0-0D0AA20A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44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ses.fr/2013AIXM4711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00199" cy="160019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417689"/>
            <a:ext cx="9144000" cy="1150588"/>
          </a:xfrm>
        </p:spPr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 présentation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461859"/>
            <a:ext cx="9629422" cy="384863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fr-FR" sz="5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 :</a:t>
            </a:r>
          </a:p>
          <a:p>
            <a:pPr algn="l"/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Wingdings" panose="05000000000000000000" pitchFamily="2" charset="2"/>
              <a:buChar char="q"/>
            </a:pPr>
            <a:r>
              <a:rPr lang="fr-FR" sz="5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Qui suis-je?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fr-FR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 carte d’identité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fr-FR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 parcours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fr-FR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 expériences professionnelles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fr-FR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 activités et Loisirs</a:t>
            </a:r>
          </a:p>
          <a:p>
            <a:pPr marL="685800" indent="-685800" algn="l">
              <a:buFont typeface="Wingdings" panose="05000000000000000000" pitchFamily="2" charset="2"/>
              <a:buChar char="q"/>
            </a:pPr>
            <a:r>
              <a:rPr lang="fr-FR" sz="5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Mon projet professionnel</a:t>
            </a:r>
          </a:p>
          <a:p>
            <a:pPr marL="457200" indent="-457200" algn="l">
              <a:buFont typeface="+mj-lt"/>
              <a:buAutoNum type="arabicPeriod"/>
            </a:pPr>
            <a:endParaRPr lang="fr-FR" sz="3200" dirty="0" smtClean="0"/>
          </a:p>
          <a:p>
            <a:pPr algn="l"/>
            <a:endParaRPr lang="fr-FR" dirty="0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12EB-8B87-41B0-9A89-534E898C0749}" type="datetime1">
              <a:rPr lang="fr-FR" smtClean="0"/>
              <a:t>30/10/2018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D85D-D9DE-419E-AFE0-0D0AA20A45F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83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544907"/>
            <a:ext cx="10515600" cy="1325563"/>
          </a:xfrm>
        </p:spPr>
        <p:txBody>
          <a:bodyPr/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Qui suis-je ?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5C7E-2C43-408B-A997-AF4D2D1ABEB6}" type="datetime1">
              <a:rPr lang="fr-FR" sz="1400" smtClean="0"/>
              <a:t>30/10/2018</a:t>
            </a:fld>
            <a:endParaRPr lang="fr-FR" sz="1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D85D-D9DE-419E-AFE0-0D0AA20A45F1}" type="slidenum">
              <a:rPr lang="fr-FR" sz="1400" smtClean="0"/>
              <a:t>2</a:t>
            </a:fld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16902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511"/>
          </a:xfrm>
        </p:spPr>
        <p:txBody>
          <a:bodyPr>
            <a:normAutofit fontScale="90000"/>
          </a:bodyPr>
          <a:lstStyle/>
          <a:p>
            <a:pPr marL="742950" lvl="0" indent="-7429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4000" b="1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 carte d’identité</a:t>
            </a:r>
            <a:r>
              <a:rPr lang="fr-FR" sz="3700" b="1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fr-FR" sz="3700" b="1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fr-FR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Ramzi </a:t>
            </a:r>
            <a:r>
              <a:rPr lang="fr-FR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HAMMAMI </a:t>
            </a:r>
            <a:endParaRPr lang="fr-FR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r>
              <a:rPr lang="fr-FR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Célibataire – 36 ans</a:t>
            </a:r>
            <a:endParaRPr lang="fr-FR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r>
              <a:rPr lang="fr-FR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 Rue d’Aumale</a:t>
            </a:r>
          </a:p>
          <a:p>
            <a:pPr marL="0" lvl="0" indent="0" algn="ctr">
              <a:buNone/>
            </a:pPr>
            <a:r>
              <a:rPr lang="fr-FR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75009 Paris</a:t>
            </a:r>
            <a:endParaRPr lang="fr-FR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r>
              <a:rPr lang="fr-FR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Portable: 07.51.58.82.18</a:t>
            </a:r>
            <a:endParaRPr lang="fr-FR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r>
              <a:rPr lang="fr-FR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hammamiramzi@yahoo.fr</a:t>
            </a:r>
            <a:endParaRPr lang="fr-FR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5C7E-2C43-408B-A997-AF4D2D1ABEB6}" type="datetime1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D85D-D9DE-419E-AFE0-0D0AA20A45F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66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 parcours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8509"/>
            <a:ext cx="10698018" cy="493221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2002: Bac sciences expérimentales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2005: Réussite au concours nationale d’entrée aux écoles d’ingénieurs (IPEIT – Tunisie)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2007: 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aîtrise en sciences physiques (IPEST – Tunisie)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2008: CAPES en sciences physiques (Ministère de l’éducation – Tunisie)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2009: Master-Recherche en physique de l’interaction rayonnement-matière (Université d’Aix – Marseille)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2013: Doctorat de Physique (PIIM-Université d’Aix-Marseille)</a:t>
            </a:r>
          </a:p>
          <a:p>
            <a:pPr marL="0" indent="0">
              <a:buNone/>
            </a:pP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Intitulé: Modélisation par des processus stochastiques de l’intensité et de profils de raies </a:t>
            </a:r>
            <a:r>
              <a:rPr lang="fr-FR" sz="3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www.theses.fr/2013AIXM4711.pdf</a:t>
            </a: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5C7E-2C43-408B-A997-AF4D2D1ABEB6}" type="datetime1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D85D-D9DE-419E-AFE0-0D0AA20A45F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22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4163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Expérience professionnelle</a:t>
            </a:r>
            <a:endParaRPr lang="fr-F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59345"/>
            <a:ext cx="10515600" cy="5262130"/>
          </a:xfrm>
        </p:spPr>
        <p:txBody>
          <a:bodyPr>
            <a:normAutofit fontScale="62500" lnSpcReduction="20000"/>
          </a:bodyPr>
          <a:lstStyle/>
          <a:p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2007: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Pédagogie de l’enseignement secondaire (Stage – Etablissements scolaires)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CIME – Grenoble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INL – Lyon </a:t>
            </a:r>
          </a:p>
          <a:p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2008: Dynamique et thermodynamique des ions piégés (Stage – PIIM) </a:t>
            </a:r>
          </a:p>
          <a:p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2009 – 2012: Doctorant Chargé d’enseignement- Université de Provence</a:t>
            </a:r>
          </a:p>
          <a:p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2013: Soutenance de ma thèse de doctorat</a:t>
            </a:r>
          </a:p>
          <a:p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2014: Enseignant de chimie (ESAA – Avignon)</a:t>
            </a:r>
          </a:p>
          <a:p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 – 2017: Enseignant dans différents établissements d’enseignement de second degré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5C7E-2C43-408B-A997-AF4D2D1ABEB6}" type="datetime1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D85D-D9DE-419E-AFE0-0D0AA20A45F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1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Activités et loisirs</a:t>
            </a:r>
            <a:endParaRPr lang="fr-F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Promenades – Marche 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Bibliothèques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Forums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Méditation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Voyages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– recherche bibliographique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Famille 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Associations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5C7E-2C43-408B-A997-AF4D2D1ABEB6}" type="datetime1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D85D-D9DE-419E-AFE0-0D0AA20A45F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7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554145"/>
            <a:ext cx="10515600" cy="1325563"/>
          </a:xfrm>
        </p:spPr>
        <p:txBody>
          <a:bodyPr/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 projet professionnel ?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5C7E-2C43-408B-A997-AF4D2D1ABEB6}" type="datetime1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D85D-D9DE-419E-AFE0-0D0AA20A45F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3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9755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 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Poursuivre le parcours CDI – AFPA </a:t>
            </a:r>
          </a:p>
          <a:p>
            <a:endParaRPr lang="fr-F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Créer mon réseau professionnel dans ce domaine</a:t>
            </a:r>
          </a:p>
          <a:p>
            <a:endParaRPr lang="fr-F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M’expertiser dans la conception et le développement    informatique</a:t>
            </a:r>
          </a:p>
          <a:p>
            <a:endParaRPr lang="fr-F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Fonder un terrain de créativité et d’innovation (scientifique, technologique, numérique)</a:t>
            </a:r>
          </a:p>
          <a:p>
            <a:endParaRPr lang="fr-F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5C7E-2C43-408B-A997-AF4D2D1ABEB6}" type="datetime1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D85D-D9DE-419E-AFE0-0D0AA20A45F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73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499879"/>
            <a:ext cx="10515600" cy="1444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Merci</a:t>
            </a:r>
            <a:endParaRPr lang="fr-FR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5C7E-2C43-408B-A997-AF4D2D1ABEB6}" type="datetime1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D85D-D9DE-419E-AFE0-0D0AA20A45F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63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267</Words>
  <Application>Microsoft Office PowerPoint</Application>
  <PresentationFormat>Grand écran</PresentationFormat>
  <Paragraphs>73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Thème Office</vt:lpstr>
      <vt:lpstr>Ma présentation</vt:lpstr>
      <vt:lpstr> Qui suis-je ?</vt:lpstr>
      <vt:lpstr>Ma carte d’identité </vt:lpstr>
      <vt:lpstr>Mon parcours </vt:lpstr>
      <vt:lpstr>Expérience professionnelle</vt:lpstr>
      <vt:lpstr>Activités et loisirs</vt:lpstr>
      <vt:lpstr> Mon projet professionnel ? </vt:lpstr>
      <vt:lpstr>Présentation PowerPoint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présentation</dc:title>
  <dc:creator>admin</dc:creator>
  <cp:lastModifiedBy>admin</cp:lastModifiedBy>
  <cp:revision>35</cp:revision>
  <dcterms:created xsi:type="dcterms:W3CDTF">2018-10-30T10:21:24Z</dcterms:created>
  <dcterms:modified xsi:type="dcterms:W3CDTF">2018-10-30T13:47:32Z</dcterms:modified>
</cp:coreProperties>
</file>