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dda3eb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dda3eb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Why Strong Password Practices Are Essential to Cybersecurity</a:t>
            </a:r>
            <a:endParaRPr sz="4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Fun Fact- </a:t>
            </a:r>
            <a:r>
              <a:rPr b="0" i="1"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i="1"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12-character password</a:t>
            </a:r>
            <a:r>
              <a:rPr b="0" i="1"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can take </a:t>
            </a:r>
            <a:r>
              <a:rPr i="1"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4 trillion years</a:t>
            </a:r>
            <a:r>
              <a:rPr b="0" i="1" lang="en" sz="1100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 to crack compared to an 8-character password.</a:t>
            </a:r>
            <a:endParaRPr i="1" sz="1400">
              <a:solidFill>
                <a:srgbClr val="FFF2CC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889375"/>
            <a:ext cx="6331500" cy="5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guide by Hammaz Ahmed</a:t>
            </a:r>
            <a:endParaRPr b="1" sz="2400"/>
          </a:p>
        </p:txBody>
      </p:sp>
      <p:pic>
        <p:nvPicPr>
          <p:cNvPr id="74" name="Google Shape;74;p13" title="monitor-with-password-and-shield-free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26" y="516550"/>
            <a:ext cx="1416876" cy="10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227500"/>
            <a:ext cx="83115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 Introduction to Password Security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274750"/>
            <a:ext cx="5197200" cy="28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Passwords 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are the first line of defense against cyber threats.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Weak passwords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are the number 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cause of data breaches.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Strong password practices help </a:t>
            </a: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protect personal, financial, and organizational data.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4" title="business-woman-introduction-about-business-investment-graphic-vecto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775" y="2571750"/>
            <a:ext cx="25431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22750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Stats on Password Realted Cyber Attack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573800"/>
            <a:ext cx="60939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Credential Stuffing Attack: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80% of hacking-related breaches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involve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passwords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Password Guessing Attack: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81% of hacking-related breaches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are due to weak or stolen passwords.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0" lang="en" sz="1500"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Breaches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: In 2022, over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15 billion credentials</a:t>
            </a:r>
            <a:r>
              <a:rPr b="0" lang="en" sz="1500">
                <a:latin typeface="Arial"/>
                <a:ea typeface="Arial"/>
                <a:cs typeface="Arial"/>
                <a:sym typeface="Arial"/>
              </a:rPr>
              <a:t> were exposed through data breaches. Many of these breaches occurred due to weak or reused passwords.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 title="What-is-Password-Attack-in-Cyber-Security_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600" y="2658475"/>
            <a:ext cx="2580649" cy="18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9320" y="138578"/>
            <a:ext cx="1681610" cy="5973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</a:t>
            </a:r>
            <a:r>
              <a:rPr b="1" lang="en" sz="23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Risks of Weak Passwords</a:t>
            </a:r>
            <a:endParaRPr b="1" sz="2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Choose one approach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grab the audience’s attention right from the start: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unexpected, emotional, or simple.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Credential Stuffing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Attackers use stolen passwords from data breaches.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Brute Forece Attack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Simple passwords are cracked quickly.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Reused Passwords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One breach can compromise multiple accounts.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6" title="istockphoto-1369259703-612x61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9300" y="1944675"/>
            <a:ext cx="2069325" cy="137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Strong Password!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12+ characters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(mix of uppercase, lowercase, numbers, symbols).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Avoid common words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(e.g., “password,” “123456”).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Don’t reuse passwords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across multiple accounts.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 password manager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store and generate complex passwords.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04" name="Google Shape;10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5" name="Google Shape;105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Keep your passwords like your toothbrush—never share them, change them regularly, and don’t pick something obvious like 'password123'... unless you’re planning to give hackers a head start!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7" name="Google Shape;107;p17" title="istockphoto-1441903557-612x61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3275" y="3394750"/>
            <a:ext cx="1606350" cy="16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5"/>
                </a:solidFill>
              </a:rPr>
              <a:t>The Role of Multi-Factor Authentication (MFA)</a:t>
            </a:r>
            <a:endParaRPr sz="45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MFA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blocks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99.9% of automated attacks</a:t>
            </a: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Even if a password is compromised, MFA adds another layer of security.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AutoNum type="arabicPeriod"/>
            </a:pP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Examples: SMS codes, authenticator apps, biometrics (fingerprint, </a:t>
            </a:r>
            <a:b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face recognition).</a:t>
            </a:r>
            <a:endParaRPr b="0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4500">
              <a:solidFill>
                <a:schemeClr val="accent5"/>
              </a:solidFill>
            </a:endParaRPr>
          </a:p>
        </p:txBody>
      </p:sp>
      <p:grpSp>
        <p:nvGrpSpPr>
          <p:cNvPr id="113" name="Google Shape;113;p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4" name="Google Shape;11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15" name="Google Shape;115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Enable MFA—because your password alone is like having a lock on your front door, but leaving the windows wide open. MFA is the second lock, the deadbolt, and a security guard all rolled into one!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Conclusion: Protect your information with Strong Password Passwords</a:t>
            </a:r>
            <a:endParaRPr sz="4000"/>
          </a:p>
        </p:txBody>
      </p:sp>
      <p:sp>
        <p:nvSpPr>
          <p:cNvPr id="122" name="Google Shape;122;p19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type="title"/>
          </p:nvPr>
        </p:nvSpPr>
        <p:spPr>
          <a:xfrm>
            <a:off x="6125275" y="2061900"/>
            <a:ext cx="2553300" cy="26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Educate yourself and others on password security to protect personal and organizational data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Strong passwords are your first defense against cybercrime.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 unique, complex passwords and enable MFA to stay secure.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Quotes for illustration purposes only</a:t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