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9"/>
  </p:notesMasterIdLst>
  <p:sldIdLst>
    <p:sldId id="320" r:id="rId2"/>
    <p:sldId id="256" r:id="rId3"/>
    <p:sldId id="305" r:id="rId4"/>
    <p:sldId id="302" r:id="rId5"/>
    <p:sldId id="306" r:id="rId6"/>
    <p:sldId id="277" r:id="rId7"/>
    <p:sldId id="260" r:id="rId8"/>
    <p:sldId id="269" r:id="rId9"/>
    <p:sldId id="307" r:id="rId10"/>
    <p:sldId id="268" r:id="rId11"/>
    <p:sldId id="261" r:id="rId12"/>
    <p:sldId id="267" r:id="rId13"/>
    <p:sldId id="259" r:id="rId14"/>
    <p:sldId id="266" r:id="rId15"/>
    <p:sldId id="276" r:id="rId16"/>
    <p:sldId id="278" r:id="rId17"/>
    <p:sldId id="279" r:id="rId18"/>
    <p:sldId id="270" r:id="rId19"/>
    <p:sldId id="263" r:id="rId20"/>
    <p:sldId id="275" r:id="rId21"/>
    <p:sldId id="274" r:id="rId22"/>
    <p:sldId id="271" r:id="rId23"/>
    <p:sldId id="262" r:id="rId24"/>
    <p:sldId id="265" r:id="rId25"/>
    <p:sldId id="280" r:id="rId26"/>
    <p:sldId id="272" r:id="rId27"/>
    <p:sldId id="282" r:id="rId28"/>
    <p:sldId id="281" r:id="rId29"/>
    <p:sldId id="273" r:id="rId30"/>
    <p:sldId id="284" r:id="rId31"/>
    <p:sldId id="283" r:id="rId32"/>
    <p:sldId id="303" r:id="rId33"/>
    <p:sldId id="285" r:id="rId34"/>
    <p:sldId id="300" r:id="rId35"/>
    <p:sldId id="318" r:id="rId36"/>
    <p:sldId id="319" r:id="rId37"/>
    <p:sldId id="31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0" autoAdjust="0"/>
    <p:restoredTop sz="58598" autoAdjust="0"/>
  </p:normalViewPr>
  <p:slideViewPr>
    <p:cSldViewPr snapToGrid="0">
      <p:cViewPr varScale="1">
        <p:scale>
          <a:sx n="51" d="100"/>
          <a:sy n="51" d="100"/>
        </p:scale>
        <p:origin x="13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Pomfret" userId="20acbb136427dec8" providerId="LiveId" clId="{9FB3CE0C-3EE8-43EA-BF60-1EBF24F15808}"/>
    <pc:docChg chg="modSld">
      <pc:chgData name="Jess Pomfret" userId="20acbb136427dec8" providerId="LiveId" clId="{9FB3CE0C-3EE8-43EA-BF60-1EBF24F15808}" dt="2019-06-08T15:41:30.418" v="0" actId="20577"/>
      <pc:docMkLst>
        <pc:docMk/>
      </pc:docMkLst>
      <pc:sldChg chg="modNotesTx">
        <pc:chgData name="Jess Pomfret" userId="20acbb136427dec8" providerId="LiveId" clId="{9FB3CE0C-3EE8-43EA-BF60-1EBF24F15808}" dt="2019-06-08T15:41:30.418" v="0" actId="20577"/>
        <pc:sldMkLst>
          <pc:docMk/>
          <pc:sldMk cId="2936477623" sldId="30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3F126-43ED-4B65-809A-07CC81C8E1B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493D1-76D6-4DD3-A8E0-0ED1C183347C}">
      <dgm:prSet phldrT="[Text]"/>
      <dgm:spPr/>
      <dgm:t>
        <a:bodyPr/>
        <a:lstStyle/>
        <a:p>
          <a:r>
            <a:rPr lang="en-US" dirty="0"/>
            <a:t>Source Control</a:t>
          </a:r>
        </a:p>
      </dgm:t>
    </dgm:pt>
    <dgm:pt modelId="{0B939DAB-D81E-4778-AF20-A22D32A20E75}" type="parTrans" cxnId="{81CAE41A-0F0E-47E5-82CA-EC333F627C18}">
      <dgm:prSet/>
      <dgm:spPr/>
      <dgm:t>
        <a:bodyPr/>
        <a:lstStyle/>
        <a:p>
          <a:endParaRPr lang="en-US"/>
        </a:p>
      </dgm:t>
    </dgm:pt>
    <dgm:pt modelId="{DB8094D7-EF67-4A05-9C9D-9A8ACFD5B37B}" type="sibTrans" cxnId="{81CAE41A-0F0E-47E5-82CA-EC333F627C18}">
      <dgm:prSet/>
      <dgm:spPr/>
      <dgm:t>
        <a:bodyPr/>
        <a:lstStyle/>
        <a:p>
          <a:endParaRPr lang="en-US"/>
        </a:p>
      </dgm:t>
    </dgm:pt>
    <dgm:pt modelId="{8BE67261-97DB-40C0-A3F0-FE7A50ABE50E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CE981C0E-326B-4E51-9B0E-2E3DB3AA1968}" type="parTrans" cxnId="{3E64883C-C40D-4C88-866E-61685C75D425}">
      <dgm:prSet/>
      <dgm:spPr/>
      <dgm:t>
        <a:bodyPr/>
        <a:lstStyle/>
        <a:p>
          <a:endParaRPr lang="en-US"/>
        </a:p>
      </dgm:t>
    </dgm:pt>
    <dgm:pt modelId="{BBEDE1C2-728D-4B5A-9EE7-49B333B843CE}" type="sibTrans" cxnId="{3E64883C-C40D-4C88-866E-61685C75D425}">
      <dgm:prSet/>
      <dgm:spPr/>
      <dgm:t>
        <a:bodyPr/>
        <a:lstStyle/>
        <a:p>
          <a:endParaRPr lang="en-US"/>
        </a:p>
      </dgm:t>
    </dgm:pt>
    <dgm:pt modelId="{54C1095F-B397-4084-959F-9C0C3A60FF6F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0E8B7315-0630-4030-85AC-3C6F17CA25F7}" type="parTrans" cxnId="{CC363067-12DF-4D87-AB81-C86E3C1FE7FF}">
      <dgm:prSet/>
      <dgm:spPr/>
      <dgm:t>
        <a:bodyPr/>
        <a:lstStyle/>
        <a:p>
          <a:endParaRPr lang="en-US"/>
        </a:p>
      </dgm:t>
    </dgm:pt>
    <dgm:pt modelId="{B864FAF3-0059-4836-9C61-7A5C4DEB41A1}" type="sibTrans" cxnId="{CC363067-12DF-4D87-AB81-C86E3C1FE7FF}">
      <dgm:prSet/>
      <dgm:spPr/>
      <dgm:t>
        <a:bodyPr/>
        <a:lstStyle/>
        <a:p>
          <a:endParaRPr lang="en-US"/>
        </a:p>
      </dgm:t>
    </dgm:pt>
    <dgm:pt modelId="{2AF389A2-73C4-4252-A86A-2A6E48C60FA1}">
      <dgm:prSet/>
      <dgm:spPr/>
      <dgm:t>
        <a:bodyPr/>
        <a:lstStyle/>
        <a:p>
          <a:r>
            <a:rPr lang="en-US" dirty="0"/>
            <a:t>Release Automation</a:t>
          </a:r>
        </a:p>
      </dgm:t>
    </dgm:pt>
    <dgm:pt modelId="{37B5248E-5E6D-488F-A0D8-2C75F63DA456}" type="parTrans" cxnId="{208C91E9-3333-4427-8540-3EEDD00300E4}">
      <dgm:prSet/>
      <dgm:spPr/>
      <dgm:t>
        <a:bodyPr/>
        <a:lstStyle/>
        <a:p>
          <a:endParaRPr lang="en-US"/>
        </a:p>
      </dgm:t>
    </dgm:pt>
    <dgm:pt modelId="{A83DA966-13D3-40AC-902D-05DBAF6119B6}" type="sibTrans" cxnId="{208C91E9-3333-4427-8540-3EEDD00300E4}">
      <dgm:prSet/>
      <dgm:spPr/>
      <dgm:t>
        <a:bodyPr/>
        <a:lstStyle/>
        <a:p>
          <a:endParaRPr lang="en-US"/>
        </a:p>
      </dgm:t>
    </dgm:pt>
    <dgm:pt modelId="{AB62FC14-E303-4DAF-B7B1-CEEF5112DFAF}" type="pres">
      <dgm:prSet presAssocID="{0B43F126-43ED-4B65-809A-07CC81C8E1BA}" presName="Name0" presStyleCnt="0">
        <dgm:presLayoutVars>
          <dgm:dir/>
          <dgm:resizeHandles val="exact"/>
        </dgm:presLayoutVars>
      </dgm:prSet>
      <dgm:spPr/>
    </dgm:pt>
    <dgm:pt modelId="{A5BE5D10-0B51-4F1C-81B3-B9A056767381}" type="pres">
      <dgm:prSet presAssocID="{3EE493D1-76D6-4DD3-A8E0-0ED1C183347C}" presName="composite" presStyleCnt="0"/>
      <dgm:spPr/>
    </dgm:pt>
    <dgm:pt modelId="{3ED77E2C-E71A-48F7-9FC9-AFB9A1902CBA}" type="pres">
      <dgm:prSet presAssocID="{3EE493D1-76D6-4DD3-A8E0-0ED1C183347C}" presName="imagSh" presStyleLbl="bgImgPlace1" presStyleIdx="0" presStyleCnt="4" custLinFactNeighborX="17095" custLinFactNeighborY="-43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54E43EF6-5649-45E9-8067-F923F0E75C3D}" type="pres">
      <dgm:prSet presAssocID="{3EE493D1-76D6-4DD3-A8E0-0ED1C183347C}" presName="txNode" presStyleLbl="node1" presStyleIdx="0" presStyleCnt="4">
        <dgm:presLayoutVars>
          <dgm:bulletEnabled val="1"/>
        </dgm:presLayoutVars>
      </dgm:prSet>
      <dgm:spPr/>
    </dgm:pt>
    <dgm:pt modelId="{687CFCF8-4C4D-46F1-9391-AAE2597E0A93}" type="pres">
      <dgm:prSet presAssocID="{DB8094D7-EF67-4A05-9C9D-9A8ACFD5B37B}" presName="sibTrans" presStyleLbl="sibTrans2D1" presStyleIdx="0" presStyleCnt="3"/>
      <dgm:spPr/>
    </dgm:pt>
    <dgm:pt modelId="{BED15CB7-5093-4337-AEE0-38795037AFFD}" type="pres">
      <dgm:prSet presAssocID="{DB8094D7-EF67-4A05-9C9D-9A8ACFD5B37B}" presName="connTx" presStyleLbl="sibTrans2D1" presStyleIdx="0" presStyleCnt="3"/>
      <dgm:spPr/>
    </dgm:pt>
    <dgm:pt modelId="{53E9782B-00F3-4986-896A-35F7DDFED5CC}" type="pres">
      <dgm:prSet presAssocID="{8BE67261-97DB-40C0-A3F0-FE7A50ABE50E}" presName="composite" presStyleCnt="0"/>
      <dgm:spPr/>
    </dgm:pt>
    <dgm:pt modelId="{B84A3D41-C966-408F-AEB1-DCFC09EC286B}" type="pres">
      <dgm:prSet presAssocID="{8BE67261-97DB-40C0-A3F0-FE7A50ABE50E}" presName="imagSh" presStyleLbl="bgImgPlace1" presStyleIdx="1" presStyleCnt="4" custLinFactNeighborX="15074" custLinFactNeighborY="-4392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AB6437-4913-44C5-BB49-7F2101651783}" type="pres">
      <dgm:prSet presAssocID="{8BE67261-97DB-40C0-A3F0-FE7A50ABE50E}" presName="txNode" presStyleLbl="node1" presStyleIdx="1" presStyleCnt="4">
        <dgm:presLayoutVars>
          <dgm:bulletEnabled val="1"/>
        </dgm:presLayoutVars>
      </dgm:prSet>
      <dgm:spPr/>
    </dgm:pt>
    <dgm:pt modelId="{C1E9753B-40DA-4758-BD3A-94AF8C74AD09}" type="pres">
      <dgm:prSet presAssocID="{BBEDE1C2-728D-4B5A-9EE7-49B333B843CE}" presName="sibTrans" presStyleLbl="sibTrans2D1" presStyleIdx="1" presStyleCnt="3"/>
      <dgm:spPr/>
    </dgm:pt>
    <dgm:pt modelId="{060DD181-FCA7-4497-95DB-3E9502BC7B20}" type="pres">
      <dgm:prSet presAssocID="{BBEDE1C2-728D-4B5A-9EE7-49B333B843CE}" presName="connTx" presStyleLbl="sibTrans2D1" presStyleIdx="1" presStyleCnt="3"/>
      <dgm:spPr/>
    </dgm:pt>
    <dgm:pt modelId="{52AFBE6A-D8D5-4D33-8639-E7F55E6C5FBC}" type="pres">
      <dgm:prSet presAssocID="{54C1095F-B397-4084-959F-9C0C3A60FF6F}" presName="composite" presStyleCnt="0"/>
      <dgm:spPr/>
    </dgm:pt>
    <dgm:pt modelId="{047DD04E-3072-482A-945C-4B7B2221CC73}" type="pres">
      <dgm:prSet presAssocID="{54C1095F-B397-4084-959F-9C0C3A60FF6F}" presName="imagSh" presStyleLbl="bgImgPlace1" presStyleIdx="2" presStyleCnt="4" custLinFactNeighborX="20098" custLinFactNeighborY="-4392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0D58FA6-50A7-4411-A17F-F7A94C080DB3}" type="pres">
      <dgm:prSet presAssocID="{54C1095F-B397-4084-959F-9C0C3A60FF6F}" presName="txNode" presStyleLbl="node1" presStyleIdx="2" presStyleCnt="4">
        <dgm:presLayoutVars>
          <dgm:bulletEnabled val="1"/>
        </dgm:presLayoutVars>
      </dgm:prSet>
      <dgm:spPr/>
    </dgm:pt>
    <dgm:pt modelId="{E14E39E2-9E66-4110-8235-8D9958DB4479}" type="pres">
      <dgm:prSet presAssocID="{B864FAF3-0059-4836-9C61-7A5C4DEB41A1}" presName="sibTrans" presStyleLbl="sibTrans2D1" presStyleIdx="2" presStyleCnt="3"/>
      <dgm:spPr/>
    </dgm:pt>
    <dgm:pt modelId="{FD743C41-A900-44B6-9C33-85CA3734DC7A}" type="pres">
      <dgm:prSet presAssocID="{B864FAF3-0059-4836-9C61-7A5C4DEB41A1}" presName="connTx" presStyleLbl="sibTrans2D1" presStyleIdx="2" presStyleCnt="3"/>
      <dgm:spPr/>
    </dgm:pt>
    <dgm:pt modelId="{EFBECA42-EDAB-40CB-A5AF-F673B4654D15}" type="pres">
      <dgm:prSet presAssocID="{2AF389A2-73C4-4252-A86A-2A6E48C60FA1}" presName="composite" presStyleCnt="0"/>
      <dgm:spPr/>
    </dgm:pt>
    <dgm:pt modelId="{C1EFD507-60B9-4D72-964E-8296D62A2E17}" type="pres">
      <dgm:prSet presAssocID="{2AF389A2-73C4-4252-A86A-2A6E48C60FA1}" presName="imagSh" presStyleLbl="bgImgPlace1" presStyleIdx="3" presStyleCnt="4" custLinFactNeighborX="16356" custLinFactNeighborY="-439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038872D-345E-4690-A1A2-D502CC2D3B27}" type="pres">
      <dgm:prSet presAssocID="{2AF389A2-73C4-4252-A86A-2A6E48C60FA1}" presName="txNode" presStyleLbl="node1" presStyleIdx="3" presStyleCnt="4">
        <dgm:presLayoutVars>
          <dgm:bulletEnabled val="1"/>
        </dgm:presLayoutVars>
      </dgm:prSet>
      <dgm:spPr/>
    </dgm:pt>
  </dgm:ptLst>
  <dgm:cxnLst>
    <dgm:cxn modelId="{57841001-52ED-46D3-9019-FD16CFB4CB00}" type="presOf" srcId="{BBEDE1C2-728D-4B5A-9EE7-49B333B843CE}" destId="{C1E9753B-40DA-4758-BD3A-94AF8C74AD09}" srcOrd="0" destOrd="0" presId="urn:microsoft.com/office/officeart/2005/8/layout/hProcess10"/>
    <dgm:cxn modelId="{E68E0713-5E8F-461E-BCC6-6D9011B4D017}" type="presOf" srcId="{B864FAF3-0059-4836-9C61-7A5C4DEB41A1}" destId="{FD743C41-A900-44B6-9C33-85CA3734DC7A}" srcOrd="1" destOrd="0" presId="urn:microsoft.com/office/officeart/2005/8/layout/hProcess10"/>
    <dgm:cxn modelId="{81CAE41A-0F0E-47E5-82CA-EC333F627C18}" srcId="{0B43F126-43ED-4B65-809A-07CC81C8E1BA}" destId="{3EE493D1-76D6-4DD3-A8E0-0ED1C183347C}" srcOrd="0" destOrd="0" parTransId="{0B939DAB-D81E-4778-AF20-A22D32A20E75}" sibTransId="{DB8094D7-EF67-4A05-9C9D-9A8ACFD5B37B}"/>
    <dgm:cxn modelId="{28B4EB33-ECA8-4C25-B95B-4E58D7751A47}" type="presOf" srcId="{2AF389A2-73C4-4252-A86A-2A6E48C60FA1}" destId="{E038872D-345E-4690-A1A2-D502CC2D3B27}" srcOrd="0" destOrd="0" presId="urn:microsoft.com/office/officeart/2005/8/layout/hProcess10"/>
    <dgm:cxn modelId="{3E64883C-C40D-4C88-866E-61685C75D425}" srcId="{0B43F126-43ED-4B65-809A-07CC81C8E1BA}" destId="{8BE67261-97DB-40C0-A3F0-FE7A50ABE50E}" srcOrd="1" destOrd="0" parTransId="{CE981C0E-326B-4E51-9B0E-2E3DB3AA1968}" sibTransId="{BBEDE1C2-728D-4B5A-9EE7-49B333B843CE}"/>
    <dgm:cxn modelId="{51F4743E-C100-4DB2-A57E-10AD0317018E}" type="presOf" srcId="{54C1095F-B397-4084-959F-9C0C3A60FF6F}" destId="{C0D58FA6-50A7-4411-A17F-F7A94C080DB3}" srcOrd="0" destOrd="0" presId="urn:microsoft.com/office/officeart/2005/8/layout/hProcess10"/>
    <dgm:cxn modelId="{7619275B-CFB9-460A-A305-802CE55B126B}" type="presOf" srcId="{BBEDE1C2-728D-4B5A-9EE7-49B333B843CE}" destId="{060DD181-FCA7-4497-95DB-3E9502BC7B20}" srcOrd="1" destOrd="0" presId="urn:microsoft.com/office/officeart/2005/8/layout/hProcess10"/>
    <dgm:cxn modelId="{3F7BC843-1222-4FC7-BE72-C5A1C5B8CDBE}" type="presOf" srcId="{B864FAF3-0059-4836-9C61-7A5C4DEB41A1}" destId="{E14E39E2-9E66-4110-8235-8D9958DB4479}" srcOrd="0" destOrd="0" presId="urn:microsoft.com/office/officeart/2005/8/layout/hProcess10"/>
    <dgm:cxn modelId="{CC363067-12DF-4D87-AB81-C86E3C1FE7FF}" srcId="{0B43F126-43ED-4B65-809A-07CC81C8E1BA}" destId="{54C1095F-B397-4084-959F-9C0C3A60FF6F}" srcOrd="2" destOrd="0" parTransId="{0E8B7315-0630-4030-85AC-3C6F17CA25F7}" sibTransId="{B864FAF3-0059-4836-9C61-7A5C4DEB41A1}"/>
    <dgm:cxn modelId="{3A06EF75-8E2C-44A3-8934-FA0912E13F4D}" type="presOf" srcId="{8BE67261-97DB-40C0-A3F0-FE7A50ABE50E}" destId="{66AB6437-4913-44C5-BB49-7F2101651783}" srcOrd="0" destOrd="0" presId="urn:microsoft.com/office/officeart/2005/8/layout/hProcess10"/>
    <dgm:cxn modelId="{12B9FF76-3EEB-4CB5-BE22-62360BB12EA9}" type="presOf" srcId="{DB8094D7-EF67-4A05-9C9D-9A8ACFD5B37B}" destId="{687CFCF8-4C4D-46F1-9391-AAE2597E0A93}" srcOrd="0" destOrd="0" presId="urn:microsoft.com/office/officeart/2005/8/layout/hProcess10"/>
    <dgm:cxn modelId="{E5DA0D79-E4E7-44B6-9510-A17F4ECAFBC4}" type="presOf" srcId="{DB8094D7-EF67-4A05-9C9D-9A8ACFD5B37B}" destId="{BED15CB7-5093-4337-AEE0-38795037AFFD}" srcOrd="1" destOrd="0" presId="urn:microsoft.com/office/officeart/2005/8/layout/hProcess10"/>
    <dgm:cxn modelId="{AE3CAEC6-21CD-45CA-9B05-07E348002B4E}" type="presOf" srcId="{0B43F126-43ED-4B65-809A-07CC81C8E1BA}" destId="{AB62FC14-E303-4DAF-B7B1-CEEF5112DFAF}" srcOrd="0" destOrd="0" presId="urn:microsoft.com/office/officeart/2005/8/layout/hProcess10"/>
    <dgm:cxn modelId="{2FA7B3E2-360D-4BDC-B1C3-D87D78CCBF05}" type="presOf" srcId="{3EE493D1-76D6-4DD3-A8E0-0ED1C183347C}" destId="{54E43EF6-5649-45E9-8067-F923F0E75C3D}" srcOrd="0" destOrd="0" presId="urn:microsoft.com/office/officeart/2005/8/layout/hProcess10"/>
    <dgm:cxn modelId="{208C91E9-3333-4427-8540-3EEDD00300E4}" srcId="{0B43F126-43ED-4B65-809A-07CC81C8E1BA}" destId="{2AF389A2-73C4-4252-A86A-2A6E48C60FA1}" srcOrd="3" destOrd="0" parTransId="{37B5248E-5E6D-488F-A0D8-2C75F63DA456}" sibTransId="{A83DA966-13D3-40AC-902D-05DBAF6119B6}"/>
    <dgm:cxn modelId="{560B4B4B-2861-4E97-917B-457EE084D5EF}" type="presParOf" srcId="{AB62FC14-E303-4DAF-B7B1-CEEF5112DFAF}" destId="{A5BE5D10-0B51-4F1C-81B3-B9A056767381}" srcOrd="0" destOrd="0" presId="urn:microsoft.com/office/officeart/2005/8/layout/hProcess10"/>
    <dgm:cxn modelId="{1A9D0F58-97FE-43DC-BE03-954251247B7B}" type="presParOf" srcId="{A5BE5D10-0B51-4F1C-81B3-B9A056767381}" destId="{3ED77E2C-E71A-48F7-9FC9-AFB9A1902CBA}" srcOrd="0" destOrd="0" presId="urn:microsoft.com/office/officeart/2005/8/layout/hProcess10"/>
    <dgm:cxn modelId="{B8523C28-A988-4117-B8F3-BD662883855F}" type="presParOf" srcId="{A5BE5D10-0B51-4F1C-81B3-B9A056767381}" destId="{54E43EF6-5649-45E9-8067-F923F0E75C3D}" srcOrd="1" destOrd="0" presId="urn:microsoft.com/office/officeart/2005/8/layout/hProcess10"/>
    <dgm:cxn modelId="{C7B9805D-F5F0-41BD-8D74-88D4E30F14E8}" type="presParOf" srcId="{AB62FC14-E303-4DAF-B7B1-CEEF5112DFAF}" destId="{687CFCF8-4C4D-46F1-9391-AAE2597E0A93}" srcOrd="1" destOrd="0" presId="urn:microsoft.com/office/officeart/2005/8/layout/hProcess10"/>
    <dgm:cxn modelId="{945414B0-DF58-4FC5-B24E-BF05F25923C6}" type="presParOf" srcId="{687CFCF8-4C4D-46F1-9391-AAE2597E0A93}" destId="{BED15CB7-5093-4337-AEE0-38795037AFFD}" srcOrd="0" destOrd="0" presId="urn:microsoft.com/office/officeart/2005/8/layout/hProcess10"/>
    <dgm:cxn modelId="{64DD7B73-A2C6-435D-BEEF-21AFC555B650}" type="presParOf" srcId="{AB62FC14-E303-4DAF-B7B1-CEEF5112DFAF}" destId="{53E9782B-00F3-4986-896A-35F7DDFED5CC}" srcOrd="2" destOrd="0" presId="urn:microsoft.com/office/officeart/2005/8/layout/hProcess10"/>
    <dgm:cxn modelId="{D89474FD-544B-4040-A4F5-7E028C90131A}" type="presParOf" srcId="{53E9782B-00F3-4986-896A-35F7DDFED5CC}" destId="{B84A3D41-C966-408F-AEB1-DCFC09EC286B}" srcOrd="0" destOrd="0" presId="urn:microsoft.com/office/officeart/2005/8/layout/hProcess10"/>
    <dgm:cxn modelId="{47B2CDF8-0507-481A-9635-E7FB17B793B7}" type="presParOf" srcId="{53E9782B-00F3-4986-896A-35F7DDFED5CC}" destId="{66AB6437-4913-44C5-BB49-7F2101651783}" srcOrd="1" destOrd="0" presId="urn:microsoft.com/office/officeart/2005/8/layout/hProcess10"/>
    <dgm:cxn modelId="{021365E9-F00B-460E-84D9-A7CE8B96109D}" type="presParOf" srcId="{AB62FC14-E303-4DAF-B7B1-CEEF5112DFAF}" destId="{C1E9753B-40DA-4758-BD3A-94AF8C74AD09}" srcOrd="3" destOrd="0" presId="urn:microsoft.com/office/officeart/2005/8/layout/hProcess10"/>
    <dgm:cxn modelId="{2917D505-502D-4EE9-B022-E7BD4662B134}" type="presParOf" srcId="{C1E9753B-40DA-4758-BD3A-94AF8C74AD09}" destId="{060DD181-FCA7-4497-95DB-3E9502BC7B20}" srcOrd="0" destOrd="0" presId="urn:microsoft.com/office/officeart/2005/8/layout/hProcess10"/>
    <dgm:cxn modelId="{946FCCD4-0682-4827-806C-9683C821F651}" type="presParOf" srcId="{AB62FC14-E303-4DAF-B7B1-CEEF5112DFAF}" destId="{52AFBE6A-D8D5-4D33-8639-E7F55E6C5FBC}" srcOrd="4" destOrd="0" presId="urn:microsoft.com/office/officeart/2005/8/layout/hProcess10"/>
    <dgm:cxn modelId="{301F5F74-4ACC-4448-83CF-00B2D5CE257D}" type="presParOf" srcId="{52AFBE6A-D8D5-4D33-8639-E7F55E6C5FBC}" destId="{047DD04E-3072-482A-945C-4B7B2221CC73}" srcOrd="0" destOrd="0" presId="urn:microsoft.com/office/officeart/2005/8/layout/hProcess10"/>
    <dgm:cxn modelId="{7DC7B77F-09F1-42CF-BFEF-5A00FDCE882A}" type="presParOf" srcId="{52AFBE6A-D8D5-4D33-8639-E7F55E6C5FBC}" destId="{C0D58FA6-50A7-4411-A17F-F7A94C080DB3}" srcOrd="1" destOrd="0" presId="urn:microsoft.com/office/officeart/2005/8/layout/hProcess10"/>
    <dgm:cxn modelId="{73176BDA-D25E-49B6-BBC5-FAA0A0D62129}" type="presParOf" srcId="{AB62FC14-E303-4DAF-B7B1-CEEF5112DFAF}" destId="{E14E39E2-9E66-4110-8235-8D9958DB4479}" srcOrd="5" destOrd="0" presId="urn:microsoft.com/office/officeart/2005/8/layout/hProcess10"/>
    <dgm:cxn modelId="{71EA6883-887D-4D60-8C73-811D41D5C744}" type="presParOf" srcId="{E14E39E2-9E66-4110-8235-8D9958DB4479}" destId="{FD743C41-A900-44B6-9C33-85CA3734DC7A}" srcOrd="0" destOrd="0" presId="urn:microsoft.com/office/officeart/2005/8/layout/hProcess10"/>
    <dgm:cxn modelId="{4C5B5361-C9E6-4669-9BB9-3D65FC668832}" type="presParOf" srcId="{AB62FC14-E303-4DAF-B7B1-CEEF5112DFAF}" destId="{EFBECA42-EDAB-40CB-A5AF-F673B4654D15}" srcOrd="6" destOrd="0" presId="urn:microsoft.com/office/officeart/2005/8/layout/hProcess10"/>
    <dgm:cxn modelId="{9FF1CADB-AE7B-4D7A-8EEC-24709A6FAE43}" type="presParOf" srcId="{EFBECA42-EDAB-40CB-A5AF-F673B4654D15}" destId="{C1EFD507-60B9-4D72-964E-8296D62A2E17}" srcOrd="0" destOrd="0" presId="urn:microsoft.com/office/officeart/2005/8/layout/hProcess10"/>
    <dgm:cxn modelId="{4E643313-4807-4859-93CC-3B0CCDD20550}" type="presParOf" srcId="{EFBECA42-EDAB-40CB-A5AF-F673B4654D15}" destId="{E038872D-345E-4690-A1A2-D502CC2D3B2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5475B-00F9-4609-AB19-598D5E2616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6DD421C-2E61-40F7-BB1D-739B72E6FA94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74BAD5FF-506D-4B7D-A8E2-C1B8F42176F8}" type="parTrans" cxnId="{C060E3A5-D5B9-4160-A7D8-1B0E9FD697ED}">
      <dgm:prSet/>
      <dgm:spPr/>
      <dgm:t>
        <a:bodyPr/>
        <a:lstStyle/>
        <a:p>
          <a:endParaRPr lang="en-US"/>
        </a:p>
      </dgm:t>
    </dgm:pt>
    <dgm:pt modelId="{B51C55CC-AE38-46D7-A505-DBF5938E298F}" type="sibTrans" cxnId="{C060E3A5-D5B9-4160-A7D8-1B0E9FD697ED}">
      <dgm:prSet/>
      <dgm:spPr/>
      <dgm:t>
        <a:bodyPr/>
        <a:lstStyle/>
        <a:p>
          <a:endParaRPr lang="en-US"/>
        </a:p>
      </dgm:t>
    </dgm:pt>
    <dgm:pt modelId="{D32FFCF8-A823-48D1-ACE9-2F9F97FEF5ED}">
      <dgm:prSet phldrT="[Text]"/>
      <dgm:spPr/>
      <dgm:t>
        <a:bodyPr/>
        <a:lstStyle/>
        <a:p>
          <a:r>
            <a:rPr lang="en-US" dirty="0"/>
            <a:t>Publish</a:t>
          </a:r>
        </a:p>
      </dgm:t>
    </dgm:pt>
    <dgm:pt modelId="{85CDAF0C-7B91-40D8-B966-0099B05388BA}" type="parTrans" cxnId="{0D229412-C04E-487B-A6CF-CC5A2F3C0534}">
      <dgm:prSet/>
      <dgm:spPr/>
      <dgm:t>
        <a:bodyPr/>
        <a:lstStyle/>
        <a:p>
          <a:endParaRPr lang="en-US"/>
        </a:p>
      </dgm:t>
    </dgm:pt>
    <dgm:pt modelId="{9D5B8722-ABD6-40F4-B05F-F15B833048C4}" type="sibTrans" cxnId="{0D229412-C04E-487B-A6CF-CC5A2F3C0534}">
      <dgm:prSet/>
      <dgm:spPr/>
      <dgm:t>
        <a:bodyPr/>
        <a:lstStyle/>
        <a:p>
          <a:endParaRPr lang="en-US"/>
        </a:p>
      </dgm:t>
    </dgm:pt>
    <dgm:pt modelId="{8B94680C-23C4-4198-AD0D-60220793F20F}">
      <dgm:prSet phldrT="[Text]"/>
      <dgm:spPr/>
      <dgm:t>
        <a:bodyPr/>
        <a:lstStyle/>
        <a:p>
          <a:r>
            <a:rPr lang="en-US" dirty="0"/>
            <a:t>Enact</a:t>
          </a:r>
        </a:p>
      </dgm:t>
    </dgm:pt>
    <dgm:pt modelId="{929771E6-A6B8-4851-B7FB-014589D68D09}" type="parTrans" cxnId="{90758C3B-22D0-454D-83D2-762245319D61}">
      <dgm:prSet/>
      <dgm:spPr/>
      <dgm:t>
        <a:bodyPr/>
        <a:lstStyle/>
        <a:p>
          <a:endParaRPr lang="en-US"/>
        </a:p>
      </dgm:t>
    </dgm:pt>
    <dgm:pt modelId="{2C3819E5-C828-4794-8283-966AAA65C3B7}" type="sibTrans" cxnId="{90758C3B-22D0-454D-83D2-762245319D61}">
      <dgm:prSet/>
      <dgm:spPr/>
      <dgm:t>
        <a:bodyPr/>
        <a:lstStyle/>
        <a:p>
          <a:endParaRPr lang="en-US"/>
        </a:p>
      </dgm:t>
    </dgm:pt>
    <dgm:pt modelId="{968D8AAC-12A6-4433-84CA-B362F820EE98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A2344B7F-C844-4FD4-A442-A652F526FE80}" type="parTrans" cxnId="{C15C44F3-B1B6-4CDC-8CFC-69B4666FBCB9}">
      <dgm:prSet/>
      <dgm:spPr/>
      <dgm:t>
        <a:bodyPr/>
        <a:lstStyle/>
        <a:p>
          <a:endParaRPr lang="en-US"/>
        </a:p>
      </dgm:t>
    </dgm:pt>
    <dgm:pt modelId="{D9B356AC-69BF-468B-A866-9279D2DA7DFF}" type="sibTrans" cxnId="{C15C44F3-B1B6-4CDC-8CFC-69B4666FBCB9}">
      <dgm:prSet/>
      <dgm:spPr/>
      <dgm:t>
        <a:bodyPr/>
        <a:lstStyle/>
        <a:p>
          <a:endParaRPr lang="en-US"/>
        </a:p>
      </dgm:t>
    </dgm:pt>
    <dgm:pt modelId="{9FC9D9EA-271E-4E6B-9FC9-5709DC69C5C0}" type="pres">
      <dgm:prSet presAssocID="{6045475B-00F9-4609-AB19-598D5E26169F}" presName="CompostProcess" presStyleCnt="0">
        <dgm:presLayoutVars>
          <dgm:dir/>
          <dgm:resizeHandles val="exact"/>
        </dgm:presLayoutVars>
      </dgm:prSet>
      <dgm:spPr/>
    </dgm:pt>
    <dgm:pt modelId="{7E0CED06-CA5C-4182-95CC-6D87A2AAA55A}" type="pres">
      <dgm:prSet presAssocID="{6045475B-00F9-4609-AB19-598D5E26169F}" presName="arrow" presStyleLbl="bgShp" presStyleIdx="0" presStyleCnt="1"/>
      <dgm:spPr/>
    </dgm:pt>
    <dgm:pt modelId="{B6BB148B-03DF-4AE8-9C87-227DFF2B265A}" type="pres">
      <dgm:prSet presAssocID="{6045475B-00F9-4609-AB19-598D5E26169F}" presName="linearProcess" presStyleCnt="0"/>
      <dgm:spPr/>
    </dgm:pt>
    <dgm:pt modelId="{504A8BB0-2388-4D56-B668-9D0BC629CDAF}" type="pres">
      <dgm:prSet presAssocID="{F6DD421C-2E61-40F7-BB1D-739B72E6FA94}" presName="textNode" presStyleLbl="node1" presStyleIdx="0" presStyleCnt="4">
        <dgm:presLayoutVars>
          <dgm:bulletEnabled val="1"/>
        </dgm:presLayoutVars>
      </dgm:prSet>
      <dgm:spPr/>
    </dgm:pt>
    <dgm:pt modelId="{35836760-B415-496C-99E4-28F6AE9DCA04}" type="pres">
      <dgm:prSet presAssocID="{B51C55CC-AE38-46D7-A505-DBF5938E298F}" presName="sibTrans" presStyleCnt="0"/>
      <dgm:spPr/>
    </dgm:pt>
    <dgm:pt modelId="{AB36F79A-0208-493F-8127-7411DD9D1563}" type="pres">
      <dgm:prSet presAssocID="{D32FFCF8-A823-48D1-ACE9-2F9F97FEF5ED}" presName="textNode" presStyleLbl="node1" presStyleIdx="1" presStyleCnt="4">
        <dgm:presLayoutVars>
          <dgm:bulletEnabled val="1"/>
        </dgm:presLayoutVars>
      </dgm:prSet>
      <dgm:spPr/>
    </dgm:pt>
    <dgm:pt modelId="{E5A45001-9392-4B71-BE59-A0FBC12FBA12}" type="pres">
      <dgm:prSet presAssocID="{9D5B8722-ABD6-40F4-B05F-F15B833048C4}" presName="sibTrans" presStyleCnt="0"/>
      <dgm:spPr/>
    </dgm:pt>
    <dgm:pt modelId="{C629923B-3022-4FEA-9843-472806E48632}" type="pres">
      <dgm:prSet presAssocID="{8B94680C-23C4-4198-AD0D-60220793F20F}" presName="textNode" presStyleLbl="node1" presStyleIdx="2" presStyleCnt="4">
        <dgm:presLayoutVars>
          <dgm:bulletEnabled val="1"/>
        </dgm:presLayoutVars>
      </dgm:prSet>
      <dgm:spPr/>
    </dgm:pt>
    <dgm:pt modelId="{FD52BB8D-0222-41C1-8F07-5006E2350401}" type="pres">
      <dgm:prSet presAssocID="{2C3819E5-C828-4794-8283-966AAA65C3B7}" presName="sibTrans" presStyleCnt="0"/>
      <dgm:spPr/>
    </dgm:pt>
    <dgm:pt modelId="{6B54C398-3D03-4EE8-8130-AEDDB63B2975}" type="pres">
      <dgm:prSet presAssocID="{968D8AAC-12A6-4433-84CA-B362F820EE9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D229412-C04E-487B-A6CF-CC5A2F3C0534}" srcId="{6045475B-00F9-4609-AB19-598D5E26169F}" destId="{D32FFCF8-A823-48D1-ACE9-2F9F97FEF5ED}" srcOrd="1" destOrd="0" parTransId="{85CDAF0C-7B91-40D8-B966-0099B05388BA}" sibTransId="{9D5B8722-ABD6-40F4-B05F-F15B833048C4}"/>
    <dgm:cxn modelId="{A9255517-ED32-407D-989B-E2070E715158}" type="presOf" srcId="{F6DD421C-2E61-40F7-BB1D-739B72E6FA94}" destId="{504A8BB0-2388-4D56-B668-9D0BC629CDAF}" srcOrd="0" destOrd="0" presId="urn:microsoft.com/office/officeart/2005/8/layout/hProcess9"/>
    <dgm:cxn modelId="{90758C3B-22D0-454D-83D2-762245319D61}" srcId="{6045475B-00F9-4609-AB19-598D5E26169F}" destId="{8B94680C-23C4-4198-AD0D-60220793F20F}" srcOrd="2" destOrd="0" parTransId="{929771E6-A6B8-4851-B7FB-014589D68D09}" sibTransId="{2C3819E5-C828-4794-8283-966AAA65C3B7}"/>
    <dgm:cxn modelId="{6BE07353-6D6F-49CA-85DD-651185622FBA}" type="presOf" srcId="{968D8AAC-12A6-4433-84CA-B362F820EE98}" destId="{6B54C398-3D03-4EE8-8130-AEDDB63B2975}" srcOrd="0" destOrd="0" presId="urn:microsoft.com/office/officeart/2005/8/layout/hProcess9"/>
    <dgm:cxn modelId="{C060E3A5-D5B9-4160-A7D8-1B0E9FD697ED}" srcId="{6045475B-00F9-4609-AB19-598D5E26169F}" destId="{F6DD421C-2E61-40F7-BB1D-739B72E6FA94}" srcOrd="0" destOrd="0" parTransId="{74BAD5FF-506D-4B7D-A8E2-C1B8F42176F8}" sibTransId="{B51C55CC-AE38-46D7-A505-DBF5938E298F}"/>
    <dgm:cxn modelId="{1C2212DD-431F-4CCD-B227-A92FBA9FFA75}" type="presOf" srcId="{D32FFCF8-A823-48D1-ACE9-2F9F97FEF5ED}" destId="{AB36F79A-0208-493F-8127-7411DD9D1563}" srcOrd="0" destOrd="0" presId="urn:microsoft.com/office/officeart/2005/8/layout/hProcess9"/>
    <dgm:cxn modelId="{5C1F4BEC-2458-4260-8BA9-7D8AEC640C09}" type="presOf" srcId="{8B94680C-23C4-4198-AD0D-60220793F20F}" destId="{C629923B-3022-4FEA-9843-472806E48632}" srcOrd="0" destOrd="0" presId="urn:microsoft.com/office/officeart/2005/8/layout/hProcess9"/>
    <dgm:cxn modelId="{C15C44F3-B1B6-4CDC-8CFC-69B4666FBCB9}" srcId="{6045475B-00F9-4609-AB19-598D5E26169F}" destId="{968D8AAC-12A6-4433-84CA-B362F820EE98}" srcOrd="3" destOrd="0" parTransId="{A2344B7F-C844-4FD4-A442-A652F526FE80}" sibTransId="{D9B356AC-69BF-468B-A866-9279D2DA7DFF}"/>
    <dgm:cxn modelId="{42BE6EFE-17D3-4F82-81C7-C5A8DEC52F31}" type="presOf" srcId="{6045475B-00F9-4609-AB19-598D5E26169F}" destId="{9FC9D9EA-271E-4E6B-9FC9-5709DC69C5C0}" srcOrd="0" destOrd="0" presId="urn:microsoft.com/office/officeart/2005/8/layout/hProcess9"/>
    <dgm:cxn modelId="{1DB3787A-7549-4A82-9ADB-E531B838B908}" type="presParOf" srcId="{9FC9D9EA-271E-4E6B-9FC9-5709DC69C5C0}" destId="{7E0CED06-CA5C-4182-95CC-6D87A2AAA55A}" srcOrd="0" destOrd="0" presId="urn:microsoft.com/office/officeart/2005/8/layout/hProcess9"/>
    <dgm:cxn modelId="{D71FFB4F-59FA-46A6-837C-AA758E2D53BE}" type="presParOf" srcId="{9FC9D9EA-271E-4E6B-9FC9-5709DC69C5C0}" destId="{B6BB148B-03DF-4AE8-9C87-227DFF2B265A}" srcOrd="1" destOrd="0" presId="urn:microsoft.com/office/officeart/2005/8/layout/hProcess9"/>
    <dgm:cxn modelId="{4E96847E-46CD-4FF4-9E98-FAE6EF000761}" type="presParOf" srcId="{B6BB148B-03DF-4AE8-9C87-227DFF2B265A}" destId="{504A8BB0-2388-4D56-B668-9D0BC629CDAF}" srcOrd="0" destOrd="0" presId="urn:microsoft.com/office/officeart/2005/8/layout/hProcess9"/>
    <dgm:cxn modelId="{31946F29-4E9F-4A09-B7B2-0084EA11404D}" type="presParOf" srcId="{B6BB148B-03DF-4AE8-9C87-227DFF2B265A}" destId="{35836760-B415-496C-99E4-28F6AE9DCA04}" srcOrd="1" destOrd="0" presId="urn:microsoft.com/office/officeart/2005/8/layout/hProcess9"/>
    <dgm:cxn modelId="{6A4AC122-890D-412B-8C58-61079CF99D53}" type="presParOf" srcId="{B6BB148B-03DF-4AE8-9C87-227DFF2B265A}" destId="{AB36F79A-0208-493F-8127-7411DD9D1563}" srcOrd="2" destOrd="0" presId="urn:microsoft.com/office/officeart/2005/8/layout/hProcess9"/>
    <dgm:cxn modelId="{D6D3FAF7-E1C6-45BE-A1A5-7B3A6C88273B}" type="presParOf" srcId="{B6BB148B-03DF-4AE8-9C87-227DFF2B265A}" destId="{E5A45001-9392-4B71-BE59-A0FBC12FBA12}" srcOrd="3" destOrd="0" presId="urn:microsoft.com/office/officeart/2005/8/layout/hProcess9"/>
    <dgm:cxn modelId="{ABF7EE2C-8EB3-42AE-9D0F-ABB12312AB76}" type="presParOf" srcId="{B6BB148B-03DF-4AE8-9C87-227DFF2B265A}" destId="{C629923B-3022-4FEA-9843-472806E48632}" srcOrd="4" destOrd="0" presId="urn:microsoft.com/office/officeart/2005/8/layout/hProcess9"/>
    <dgm:cxn modelId="{94BD9D68-D84B-4B33-B49E-C6582E124973}" type="presParOf" srcId="{B6BB148B-03DF-4AE8-9C87-227DFF2B265A}" destId="{FD52BB8D-0222-41C1-8F07-5006E2350401}" srcOrd="5" destOrd="0" presId="urn:microsoft.com/office/officeart/2005/8/layout/hProcess9"/>
    <dgm:cxn modelId="{1A3BCD8D-5C8D-4BE8-ACD7-93E7B9D655DB}" type="presParOf" srcId="{B6BB148B-03DF-4AE8-9C87-227DFF2B265A}" destId="{6B54C398-3D03-4EE8-8130-AEDDB63B297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C318F8-2A58-4B31-BF63-F4EF37ECF1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84D5F-AE06-4F10-B09F-3EEB55899AEB}">
      <dgm:prSet phldrT="[Text]"/>
      <dgm:spPr/>
      <dgm:t>
        <a:bodyPr/>
        <a:lstStyle/>
        <a:p>
          <a:r>
            <a:rPr lang="en-US" dirty="0"/>
            <a:t>Declarative</a:t>
          </a:r>
        </a:p>
      </dgm:t>
    </dgm:pt>
    <dgm:pt modelId="{B6AE2FF2-61F7-425A-8127-C90B18383A73}" type="sibTrans" cxnId="{51AC938A-C0A2-4376-A9F7-D4DF7A5B14AD}">
      <dgm:prSet/>
      <dgm:spPr/>
      <dgm:t>
        <a:bodyPr/>
        <a:lstStyle/>
        <a:p>
          <a:endParaRPr lang="en-US"/>
        </a:p>
      </dgm:t>
    </dgm:pt>
    <dgm:pt modelId="{76E617CB-BC57-4E8D-9710-7DB2BDCEBA3C}" type="parTrans" cxnId="{51AC938A-C0A2-4376-A9F7-D4DF7A5B14AD}">
      <dgm:prSet/>
      <dgm:spPr/>
      <dgm:t>
        <a:bodyPr/>
        <a:lstStyle/>
        <a:p>
          <a:endParaRPr lang="en-US"/>
        </a:p>
      </dgm:t>
    </dgm:pt>
    <dgm:pt modelId="{BE4FAF50-81C9-4495-856D-151C52CFD124}">
      <dgm:prSet phldrT="[Text]"/>
      <dgm:spPr/>
      <dgm:t>
        <a:bodyPr/>
        <a:lstStyle/>
        <a:p>
          <a:pPr>
            <a:buNone/>
          </a:pPr>
          <a:r>
            <a:rPr lang="en-US" dirty="0"/>
            <a:t>File </a:t>
          </a:r>
          <a:r>
            <a:rPr lang="en-US" dirty="0" err="1"/>
            <a:t>CreateDataDir</a:t>
          </a:r>
          <a:r>
            <a:rPr lang="en-US" dirty="0"/>
            <a:t> {</a:t>
          </a:r>
        </a:p>
      </dgm:t>
    </dgm:pt>
    <dgm:pt modelId="{E680A49E-4947-4B09-B72E-C74DB25B9F8E}" type="sibTrans" cxnId="{8C66A4C5-843F-459A-9193-33930A0D586F}">
      <dgm:prSet/>
      <dgm:spPr/>
      <dgm:t>
        <a:bodyPr/>
        <a:lstStyle/>
        <a:p>
          <a:endParaRPr lang="en-US"/>
        </a:p>
      </dgm:t>
    </dgm:pt>
    <dgm:pt modelId="{7C6A3CE8-3F81-4BE4-8E52-86931D50C1B6}" type="parTrans" cxnId="{8C66A4C5-843F-459A-9193-33930A0D586F}">
      <dgm:prSet/>
      <dgm:spPr/>
      <dgm:t>
        <a:bodyPr/>
        <a:lstStyle/>
        <a:p>
          <a:endParaRPr lang="en-US"/>
        </a:p>
      </dgm:t>
    </dgm:pt>
    <dgm:pt modelId="{0210B68C-725A-4B00-9F68-DE14478EDC0A}">
      <dgm:prSet/>
      <dgm:spPr/>
      <dgm:t>
        <a:bodyPr/>
        <a:lstStyle/>
        <a:p>
          <a:pPr>
            <a:buNone/>
          </a:pPr>
          <a:r>
            <a:rPr lang="en-US" dirty="0"/>
            <a:t>	</a:t>
          </a:r>
          <a:r>
            <a:rPr lang="en-US" dirty="0" err="1"/>
            <a:t>DestinationPath</a:t>
          </a:r>
          <a:r>
            <a:rPr lang="en-US" dirty="0"/>
            <a:t> = 'C:\temp'</a:t>
          </a:r>
        </a:p>
      </dgm:t>
    </dgm:pt>
    <dgm:pt modelId="{DC911FE3-4AF8-417D-BD44-04FFF700E018}" type="sibTrans" cxnId="{81AC127E-C28D-4324-B7E7-CAF67B89DA4E}">
      <dgm:prSet/>
      <dgm:spPr/>
      <dgm:t>
        <a:bodyPr/>
        <a:lstStyle/>
        <a:p>
          <a:endParaRPr lang="en-US"/>
        </a:p>
      </dgm:t>
    </dgm:pt>
    <dgm:pt modelId="{DB3D8718-917E-414C-A622-8940C54D2281}" type="parTrans" cxnId="{81AC127E-C28D-4324-B7E7-CAF67B89DA4E}">
      <dgm:prSet/>
      <dgm:spPr/>
      <dgm:t>
        <a:bodyPr/>
        <a:lstStyle/>
        <a:p>
          <a:endParaRPr lang="en-US"/>
        </a:p>
      </dgm:t>
    </dgm:pt>
    <dgm:pt modelId="{F2A3859C-B7CA-4B2C-A9BF-0128D1988934}">
      <dgm:prSet/>
      <dgm:spPr/>
      <dgm:t>
        <a:bodyPr/>
        <a:lstStyle/>
        <a:p>
          <a:pPr>
            <a:buNone/>
          </a:pPr>
          <a:r>
            <a:rPr lang="en-US" dirty="0"/>
            <a:t>Ensure = 'Present'</a:t>
          </a:r>
        </a:p>
      </dgm:t>
    </dgm:pt>
    <dgm:pt modelId="{4006AB1A-4124-4BAE-9900-BEC798F909FC}" type="sibTrans" cxnId="{02905870-0AF1-4DC5-9C20-7B3332BB5DEC}">
      <dgm:prSet/>
      <dgm:spPr/>
      <dgm:t>
        <a:bodyPr/>
        <a:lstStyle/>
        <a:p>
          <a:endParaRPr lang="en-US"/>
        </a:p>
      </dgm:t>
    </dgm:pt>
    <dgm:pt modelId="{AA0A1E62-46F1-4EDF-ACBC-739E842E66D0}" type="parTrans" cxnId="{02905870-0AF1-4DC5-9C20-7B3332BB5DEC}">
      <dgm:prSet/>
      <dgm:spPr/>
      <dgm:t>
        <a:bodyPr/>
        <a:lstStyle/>
        <a:p>
          <a:endParaRPr lang="en-US"/>
        </a:p>
      </dgm:t>
    </dgm:pt>
    <dgm:pt modelId="{ABAD6857-5B65-4223-904B-34244841BCBA}">
      <dgm:prSet/>
      <dgm:spPr/>
      <dgm:t>
        <a:bodyPr/>
        <a:lstStyle/>
        <a:p>
          <a:pPr>
            <a:buNone/>
          </a:pPr>
          <a:r>
            <a:rPr lang="en-US" dirty="0"/>
            <a:t>Type = 'Directory'</a:t>
          </a:r>
        </a:p>
      </dgm:t>
    </dgm:pt>
    <dgm:pt modelId="{F355E608-D34E-4621-91AC-21CBB53AEA3C}" type="sibTrans" cxnId="{4EBA788B-1AFB-4BAB-BE85-7974E9C22E7B}">
      <dgm:prSet/>
      <dgm:spPr/>
      <dgm:t>
        <a:bodyPr/>
        <a:lstStyle/>
        <a:p>
          <a:endParaRPr lang="en-US"/>
        </a:p>
      </dgm:t>
    </dgm:pt>
    <dgm:pt modelId="{D365244C-6F04-49BE-B63A-32FD555B088A}" type="parTrans" cxnId="{4EBA788B-1AFB-4BAB-BE85-7974E9C22E7B}">
      <dgm:prSet/>
      <dgm:spPr/>
      <dgm:t>
        <a:bodyPr/>
        <a:lstStyle/>
        <a:p>
          <a:endParaRPr lang="en-US"/>
        </a:p>
      </dgm:t>
    </dgm:pt>
    <dgm:pt modelId="{B041B5AB-AB94-42FB-AC39-021203AD4776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FBE5D65E-D727-41A0-853C-860C6BC52BF6}" type="sibTrans" cxnId="{90BF9CBB-DEB3-4095-8249-F1A15E59521A}">
      <dgm:prSet/>
      <dgm:spPr/>
      <dgm:t>
        <a:bodyPr/>
        <a:lstStyle/>
        <a:p>
          <a:endParaRPr lang="en-US"/>
        </a:p>
      </dgm:t>
    </dgm:pt>
    <dgm:pt modelId="{F8F9D3D5-CCC3-4802-A732-AD33C800E692}" type="parTrans" cxnId="{90BF9CBB-DEB3-4095-8249-F1A15E59521A}">
      <dgm:prSet/>
      <dgm:spPr/>
      <dgm:t>
        <a:bodyPr/>
        <a:lstStyle/>
        <a:p>
          <a:endParaRPr lang="en-US"/>
        </a:p>
      </dgm:t>
    </dgm:pt>
    <dgm:pt modelId="{B3E62744-179D-4A07-ADC9-B67C55731A13}">
      <dgm:prSet phldrT="[Text]"/>
      <dgm:spPr/>
      <dgm:t>
        <a:bodyPr/>
        <a:lstStyle/>
        <a:p>
          <a:r>
            <a:rPr lang="en-US" dirty="0"/>
            <a:t>Imperative</a:t>
          </a:r>
        </a:p>
      </dgm:t>
    </dgm:pt>
    <dgm:pt modelId="{5A67B0B0-D475-4847-8523-3A8400BC669E}" type="parTrans" cxnId="{EA9B0FB7-0940-4E9B-8494-36C0BB6BBBBD}">
      <dgm:prSet/>
      <dgm:spPr/>
      <dgm:t>
        <a:bodyPr/>
        <a:lstStyle/>
        <a:p>
          <a:endParaRPr lang="en-US"/>
        </a:p>
      </dgm:t>
    </dgm:pt>
    <dgm:pt modelId="{218F2507-A29C-4CE5-B863-463CC076F6A9}" type="sibTrans" cxnId="{EA9B0FB7-0940-4E9B-8494-36C0BB6BBBBD}">
      <dgm:prSet/>
      <dgm:spPr/>
      <dgm:t>
        <a:bodyPr/>
        <a:lstStyle/>
        <a:p>
          <a:endParaRPr lang="en-US"/>
        </a:p>
      </dgm:t>
    </dgm:pt>
    <dgm:pt modelId="{2DE099A7-4A03-4B9C-9556-384D58536037}">
      <dgm:prSet phldrT="[Text]"/>
      <dgm:spPr/>
      <dgm:t>
        <a:bodyPr/>
        <a:lstStyle/>
        <a:p>
          <a:pPr>
            <a:buNone/>
          </a:pPr>
          <a:r>
            <a:rPr lang="en-US" dirty="0"/>
            <a:t>New-Item –Path 'C:\temp' –ItemType Directory</a:t>
          </a:r>
        </a:p>
      </dgm:t>
    </dgm:pt>
    <dgm:pt modelId="{66607D72-984C-409B-95A6-F36C4CF64077}" type="parTrans" cxnId="{B58B874F-34B6-40A6-9C6B-B9082FF0CBFD}">
      <dgm:prSet/>
      <dgm:spPr/>
      <dgm:t>
        <a:bodyPr/>
        <a:lstStyle/>
        <a:p>
          <a:endParaRPr lang="en-US"/>
        </a:p>
      </dgm:t>
    </dgm:pt>
    <dgm:pt modelId="{37BA666E-FDB4-4185-BAA0-A078BBD076B1}" type="sibTrans" cxnId="{B58B874F-34B6-40A6-9C6B-B9082FF0CBFD}">
      <dgm:prSet/>
      <dgm:spPr/>
      <dgm:t>
        <a:bodyPr/>
        <a:lstStyle/>
        <a:p>
          <a:endParaRPr lang="en-US"/>
        </a:p>
      </dgm:t>
    </dgm:pt>
    <dgm:pt modelId="{1D750AB6-E06C-4421-9389-14A0048E0E32}" type="pres">
      <dgm:prSet presAssocID="{6DC318F8-2A58-4B31-BF63-F4EF37ECF167}" presName="linear" presStyleCnt="0">
        <dgm:presLayoutVars>
          <dgm:dir/>
          <dgm:animLvl val="lvl"/>
          <dgm:resizeHandles val="exact"/>
        </dgm:presLayoutVars>
      </dgm:prSet>
      <dgm:spPr/>
    </dgm:pt>
    <dgm:pt modelId="{A7BB1A11-1E24-4745-9324-76F69BA0C22E}" type="pres">
      <dgm:prSet presAssocID="{B3E62744-179D-4A07-ADC9-B67C55731A13}" presName="parentLin" presStyleCnt="0"/>
      <dgm:spPr/>
    </dgm:pt>
    <dgm:pt modelId="{E84AA5B2-AFA6-4715-9737-659D1F3EDFF2}" type="pres">
      <dgm:prSet presAssocID="{B3E62744-179D-4A07-ADC9-B67C55731A13}" presName="parentLeftMargin" presStyleLbl="node1" presStyleIdx="0" presStyleCnt="2"/>
      <dgm:spPr/>
    </dgm:pt>
    <dgm:pt modelId="{77CEB2B3-FDA9-4158-AB18-1CBF9C638E77}" type="pres">
      <dgm:prSet presAssocID="{B3E62744-179D-4A07-ADC9-B67C55731A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B16F60-0865-4FDD-91CF-DA102BE377C8}" type="pres">
      <dgm:prSet presAssocID="{B3E62744-179D-4A07-ADC9-B67C55731A13}" presName="negativeSpace" presStyleCnt="0"/>
      <dgm:spPr/>
    </dgm:pt>
    <dgm:pt modelId="{5D1B0C9D-6568-40F0-A3C4-CD91C405B701}" type="pres">
      <dgm:prSet presAssocID="{B3E62744-179D-4A07-ADC9-B67C55731A13}" presName="childText" presStyleLbl="conFgAcc1" presStyleIdx="0" presStyleCnt="2">
        <dgm:presLayoutVars>
          <dgm:bulletEnabled val="1"/>
        </dgm:presLayoutVars>
      </dgm:prSet>
      <dgm:spPr/>
    </dgm:pt>
    <dgm:pt modelId="{CC86D9D5-B7C3-40F7-82BA-BCB1A3A5D5CC}" type="pres">
      <dgm:prSet presAssocID="{218F2507-A29C-4CE5-B863-463CC076F6A9}" presName="spaceBetweenRectangles" presStyleCnt="0"/>
      <dgm:spPr/>
    </dgm:pt>
    <dgm:pt modelId="{75A6875A-1A93-43E6-BAAB-1F12ED251B2B}" type="pres">
      <dgm:prSet presAssocID="{6CD84D5F-AE06-4F10-B09F-3EEB55899AEB}" presName="parentLin" presStyleCnt="0"/>
      <dgm:spPr/>
    </dgm:pt>
    <dgm:pt modelId="{1BB427C9-03F3-4FC9-AB3C-5C4DA4D42F30}" type="pres">
      <dgm:prSet presAssocID="{6CD84D5F-AE06-4F10-B09F-3EEB55899AEB}" presName="parentLeftMargin" presStyleLbl="node1" presStyleIdx="0" presStyleCnt="2"/>
      <dgm:spPr/>
    </dgm:pt>
    <dgm:pt modelId="{67F467C0-9FB8-49FC-8AD9-DACF14F952E6}" type="pres">
      <dgm:prSet presAssocID="{6CD84D5F-AE06-4F10-B09F-3EEB55899A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423821-8BD9-4B00-93AB-095EC0592107}" type="pres">
      <dgm:prSet presAssocID="{6CD84D5F-AE06-4F10-B09F-3EEB55899AEB}" presName="negativeSpace" presStyleCnt="0"/>
      <dgm:spPr/>
    </dgm:pt>
    <dgm:pt modelId="{9911C14C-2394-4D28-B7DA-E308F6446CDD}" type="pres">
      <dgm:prSet presAssocID="{6CD84D5F-AE06-4F10-B09F-3EEB55899AE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BBD31E-4801-4449-84C7-0046D65A0162}" type="presOf" srcId="{B041B5AB-AB94-42FB-AC39-021203AD4776}" destId="{9911C14C-2394-4D28-B7DA-E308F6446CDD}" srcOrd="0" destOrd="4" presId="urn:microsoft.com/office/officeart/2005/8/layout/list1"/>
    <dgm:cxn modelId="{5446C020-ACBE-45C5-9CDF-2DF211DB5C18}" type="presOf" srcId="{ABAD6857-5B65-4223-904B-34244841BCBA}" destId="{9911C14C-2394-4D28-B7DA-E308F6446CDD}" srcOrd="0" destOrd="3" presId="urn:microsoft.com/office/officeart/2005/8/layout/list1"/>
    <dgm:cxn modelId="{8A758C37-F347-4C35-8D86-C1384C0D39DE}" type="presOf" srcId="{BE4FAF50-81C9-4495-856D-151C52CFD124}" destId="{9911C14C-2394-4D28-B7DA-E308F6446CDD}" srcOrd="0" destOrd="0" presId="urn:microsoft.com/office/officeart/2005/8/layout/list1"/>
    <dgm:cxn modelId="{614F9F41-CCCA-4B5C-909D-4467F26C513F}" type="presOf" srcId="{0210B68C-725A-4B00-9F68-DE14478EDC0A}" destId="{9911C14C-2394-4D28-B7DA-E308F6446CDD}" srcOrd="0" destOrd="1" presId="urn:microsoft.com/office/officeart/2005/8/layout/list1"/>
    <dgm:cxn modelId="{6DD84A47-99A4-4808-B421-A5201E56EC79}" type="presOf" srcId="{F2A3859C-B7CA-4B2C-A9BF-0128D1988934}" destId="{9911C14C-2394-4D28-B7DA-E308F6446CDD}" srcOrd="0" destOrd="2" presId="urn:microsoft.com/office/officeart/2005/8/layout/list1"/>
    <dgm:cxn modelId="{F0B4424B-A6E5-484E-97A9-C03780A2DA51}" type="presOf" srcId="{2DE099A7-4A03-4B9C-9556-384D58536037}" destId="{5D1B0C9D-6568-40F0-A3C4-CD91C405B701}" srcOrd="0" destOrd="0" presId="urn:microsoft.com/office/officeart/2005/8/layout/list1"/>
    <dgm:cxn modelId="{CFE2E14C-9300-47BA-963C-B1AF78F26757}" type="presOf" srcId="{B3E62744-179D-4A07-ADC9-B67C55731A13}" destId="{77CEB2B3-FDA9-4158-AB18-1CBF9C638E77}" srcOrd="1" destOrd="0" presId="urn:microsoft.com/office/officeart/2005/8/layout/list1"/>
    <dgm:cxn modelId="{7AC4706D-C767-4285-A48F-1A8D867E8AFE}" type="presOf" srcId="{6CD84D5F-AE06-4F10-B09F-3EEB55899AEB}" destId="{1BB427C9-03F3-4FC9-AB3C-5C4DA4D42F30}" srcOrd="0" destOrd="0" presId="urn:microsoft.com/office/officeart/2005/8/layout/list1"/>
    <dgm:cxn modelId="{B58B874F-34B6-40A6-9C6B-B9082FF0CBFD}" srcId="{B3E62744-179D-4A07-ADC9-B67C55731A13}" destId="{2DE099A7-4A03-4B9C-9556-384D58536037}" srcOrd="0" destOrd="0" parTransId="{66607D72-984C-409B-95A6-F36C4CF64077}" sibTransId="{37BA666E-FDB4-4185-BAA0-A078BBD076B1}"/>
    <dgm:cxn modelId="{02905870-0AF1-4DC5-9C20-7B3332BB5DEC}" srcId="{0210B68C-725A-4B00-9F68-DE14478EDC0A}" destId="{F2A3859C-B7CA-4B2C-A9BF-0128D1988934}" srcOrd="0" destOrd="0" parTransId="{AA0A1E62-46F1-4EDF-ACBC-739E842E66D0}" sibTransId="{4006AB1A-4124-4BAE-9900-BEC798F909FC}"/>
    <dgm:cxn modelId="{13AA0B73-61BB-4883-B86D-389F74A7100D}" type="presOf" srcId="{6CD84D5F-AE06-4F10-B09F-3EEB55899AEB}" destId="{67F467C0-9FB8-49FC-8AD9-DACF14F952E6}" srcOrd="1" destOrd="0" presId="urn:microsoft.com/office/officeart/2005/8/layout/list1"/>
    <dgm:cxn modelId="{81AC127E-C28D-4324-B7E7-CAF67B89DA4E}" srcId="{BE4FAF50-81C9-4495-856D-151C52CFD124}" destId="{0210B68C-725A-4B00-9F68-DE14478EDC0A}" srcOrd="0" destOrd="0" parTransId="{DB3D8718-917E-414C-A622-8940C54D2281}" sibTransId="{DC911FE3-4AF8-417D-BD44-04FFF700E018}"/>
    <dgm:cxn modelId="{9D6E6489-9D57-4364-9292-8143212FFFBA}" type="presOf" srcId="{6DC318F8-2A58-4B31-BF63-F4EF37ECF167}" destId="{1D750AB6-E06C-4421-9389-14A0048E0E32}" srcOrd="0" destOrd="0" presId="urn:microsoft.com/office/officeart/2005/8/layout/list1"/>
    <dgm:cxn modelId="{51AC938A-C0A2-4376-A9F7-D4DF7A5B14AD}" srcId="{6DC318F8-2A58-4B31-BF63-F4EF37ECF167}" destId="{6CD84D5F-AE06-4F10-B09F-3EEB55899AEB}" srcOrd="1" destOrd="0" parTransId="{76E617CB-BC57-4E8D-9710-7DB2BDCEBA3C}" sibTransId="{B6AE2FF2-61F7-425A-8127-C90B18383A73}"/>
    <dgm:cxn modelId="{4EBA788B-1AFB-4BAB-BE85-7974E9C22E7B}" srcId="{0210B68C-725A-4B00-9F68-DE14478EDC0A}" destId="{ABAD6857-5B65-4223-904B-34244841BCBA}" srcOrd="1" destOrd="0" parTransId="{D365244C-6F04-49BE-B63A-32FD555B088A}" sibTransId="{F355E608-D34E-4621-91AC-21CBB53AEA3C}"/>
    <dgm:cxn modelId="{EA9B0FB7-0940-4E9B-8494-36C0BB6BBBBD}" srcId="{6DC318F8-2A58-4B31-BF63-F4EF37ECF167}" destId="{B3E62744-179D-4A07-ADC9-B67C55731A13}" srcOrd="0" destOrd="0" parTransId="{5A67B0B0-D475-4847-8523-3A8400BC669E}" sibTransId="{218F2507-A29C-4CE5-B863-463CC076F6A9}"/>
    <dgm:cxn modelId="{90BF9CBB-DEB3-4095-8249-F1A15E59521A}" srcId="{BE4FAF50-81C9-4495-856D-151C52CFD124}" destId="{B041B5AB-AB94-42FB-AC39-021203AD4776}" srcOrd="1" destOrd="0" parTransId="{F8F9D3D5-CCC3-4802-A732-AD33C800E692}" sibTransId="{FBE5D65E-D727-41A0-853C-860C6BC52BF6}"/>
    <dgm:cxn modelId="{8C66A4C5-843F-459A-9193-33930A0D586F}" srcId="{6CD84D5F-AE06-4F10-B09F-3EEB55899AEB}" destId="{BE4FAF50-81C9-4495-856D-151C52CFD124}" srcOrd="0" destOrd="0" parTransId="{7C6A3CE8-3F81-4BE4-8E52-86931D50C1B6}" sibTransId="{E680A49E-4947-4B09-B72E-C74DB25B9F8E}"/>
    <dgm:cxn modelId="{68B6E1CD-78C8-43BD-9F27-E035CACDD043}" type="presOf" srcId="{B3E62744-179D-4A07-ADC9-B67C55731A13}" destId="{E84AA5B2-AFA6-4715-9737-659D1F3EDFF2}" srcOrd="0" destOrd="0" presId="urn:microsoft.com/office/officeart/2005/8/layout/list1"/>
    <dgm:cxn modelId="{DDEDBB37-A6FF-4BC9-85F0-D9689A5C730C}" type="presParOf" srcId="{1D750AB6-E06C-4421-9389-14A0048E0E32}" destId="{A7BB1A11-1E24-4745-9324-76F69BA0C22E}" srcOrd="0" destOrd="0" presId="urn:microsoft.com/office/officeart/2005/8/layout/list1"/>
    <dgm:cxn modelId="{94D93AED-291A-4314-BF13-B7C2BD029551}" type="presParOf" srcId="{A7BB1A11-1E24-4745-9324-76F69BA0C22E}" destId="{E84AA5B2-AFA6-4715-9737-659D1F3EDFF2}" srcOrd="0" destOrd="0" presId="urn:microsoft.com/office/officeart/2005/8/layout/list1"/>
    <dgm:cxn modelId="{E91706E8-2B22-46E5-82D7-A80137D118F6}" type="presParOf" srcId="{A7BB1A11-1E24-4745-9324-76F69BA0C22E}" destId="{77CEB2B3-FDA9-4158-AB18-1CBF9C638E77}" srcOrd="1" destOrd="0" presId="urn:microsoft.com/office/officeart/2005/8/layout/list1"/>
    <dgm:cxn modelId="{3622801B-83A3-4A58-AA7C-DCB27AFBC9D8}" type="presParOf" srcId="{1D750AB6-E06C-4421-9389-14A0048E0E32}" destId="{1CB16F60-0865-4FDD-91CF-DA102BE377C8}" srcOrd="1" destOrd="0" presId="urn:microsoft.com/office/officeart/2005/8/layout/list1"/>
    <dgm:cxn modelId="{92AAFAEE-165E-4687-B950-EA7E6E31A286}" type="presParOf" srcId="{1D750AB6-E06C-4421-9389-14A0048E0E32}" destId="{5D1B0C9D-6568-40F0-A3C4-CD91C405B701}" srcOrd="2" destOrd="0" presId="urn:microsoft.com/office/officeart/2005/8/layout/list1"/>
    <dgm:cxn modelId="{7CBD8275-B7E5-4691-BAE4-530C08B4E528}" type="presParOf" srcId="{1D750AB6-E06C-4421-9389-14A0048E0E32}" destId="{CC86D9D5-B7C3-40F7-82BA-BCB1A3A5D5CC}" srcOrd="3" destOrd="0" presId="urn:microsoft.com/office/officeart/2005/8/layout/list1"/>
    <dgm:cxn modelId="{CB9E785E-1A30-43C3-BC70-2EBB72C26930}" type="presParOf" srcId="{1D750AB6-E06C-4421-9389-14A0048E0E32}" destId="{75A6875A-1A93-43E6-BAAB-1F12ED251B2B}" srcOrd="4" destOrd="0" presId="urn:microsoft.com/office/officeart/2005/8/layout/list1"/>
    <dgm:cxn modelId="{A93B7B1B-DD6A-4278-972E-50AF33609485}" type="presParOf" srcId="{75A6875A-1A93-43E6-BAAB-1F12ED251B2B}" destId="{1BB427C9-03F3-4FC9-AB3C-5C4DA4D42F30}" srcOrd="0" destOrd="0" presId="urn:microsoft.com/office/officeart/2005/8/layout/list1"/>
    <dgm:cxn modelId="{1FCBF0FA-19C3-451E-88D1-30BA21DE7DAB}" type="presParOf" srcId="{75A6875A-1A93-43E6-BAAB-1F12ED251B2B}" destId="{67F467C0-9FB8-49FC-8AD9-DACF14F952E6}" srcOrd="1" destOrd="0" presId="urn:microsoft.com/office/officeart/2005/8/layout/list1"/>
    <dgm:cxn modelId="{D9242B1F-4786-42B6-B38C-127D5E5DB332}" type="presParOf" srcId="{1D750AB6-E06C-4421-9389-14A0048E0E32}" destId="{E2423821-8BD9-4B00-93AB-095EC0592107}" srcOrd="5" destOrd="0" presId="urn:microsoft.com/office/officeart/2005/8/layout/list1"/>
    <dgm:cxn modelId="{2BA54A45-5278-4FE3-852C-580D6B454A82}" type="presParOf" srcId="{1D750AB6-E06C-4421-9389-14A0048E0E32}" destId="{9911C14C-2394-4D28-B7DA-E308F6446C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91A03E-DE5B-435C-8CF0-3C872D11D5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53751-BF6F-42AF-B3E6-409DB6291370}">
      <dgm:prSet phldrT="[Text]"/>
      <dgm:spPr/>
      <dgm:t>
        <a:bodyPr/>
        <a:lstStyle/>
        <a:p>
          <a:r>
            <a:rPr lang="en-US" dirty="0" err="1"/>
            <a:t>PSDesiredStateConfiguration</a:t>
          </a:r>
          <a:endParaRPr lang="en-US" dirty="0"/>
        </a:p>
      </dgm:t>
    </dgm:pt>
    <dgm:pt modelId="{DA0C1B69-BCE6-4D02-B31E-D1A69BDACF81}" type="parTrans" cxnId="{2AD356B4-834B-4312-9AFE-3795DE0F5C1B}">
      <dgm:prSet/>
      <dgm:spPr/>
      <dgm:t>
        <a:bodyPr/>
        <a:lstStyle/>
        <a:p>
          <a:endParaRPr lang="en-US"/>
        </a:p>
      </dgm:t>
    </dgm:pt>
    <dgm:pt modelId="{D114790F-8332-441C-BFF5-1AD27893F160}" type="sibTrans" cxnId="{2AD356B4-834B-4312-9AFE-3795DE0F5C1B}">
      <dgm:prSet/>
      <dgm:spPr/>
      <dgm:t>
        <a:bodyPr/>
        <a:lstStyle/>
        <a:p>
          <a:endParaRPr lang="en-US"/>
        </a:p>
      </dgm:t>
    </dgm:pt>
    <dgm:pt modelId="{DDA32F8A-1C1C-44CD-B4AC-5F3CDF71AF7C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E10403E9-2ADF-4022-BEA1-63D5DFF559EE}" type="parTrans" cxnId="{FE7C2CE9-B817-47CC-BCB0-FC295542644F}">
      <dgm:prSet/>
      <dgm:spPr/>
      <dgm:t>
        <a:bodyPr/>
        <a:lstStyle/>
        <a:p>
          <a:endParaRPr lang="en-US"/>
        </a:p>
      </dgm:t>
    </dgm:pt>
    <dgm:pt modelId="{1CF61FA7-E0BB-4C66-B4C0-921E2B1C9DEE}" type="sibTrans" cxnId="{FE7C2CE9-B817-47CC-BCB0-FC295542644F}">
      <dgm:prSet/>
      <dgm:spPr/>
      <dgm:t>
        <a:bodyPr/>
        <a:lstStyle/>
        <a:p>
          <a:endParaRPr lang="en-US"/>
        </a:p>
      </dgm:t>
    </dgm:pt>
    <dgm:pt modelId="{AA160A58-AC93-4685-9940-6DC86F55C832}">
      <dgm:prSet phldrT="[Text]"/>
      <dgm:spPr/>
      <dgm:t>
        <a:bodyPr/>
        <a:lstStyle/>
        <a:p>
          <a:r>
            <a:rPr lang="en-US" dirty="0" err="1"/>
            <a:t>SqlServerDsc</a:t>
          </a:r>
          <a:endParaRPr lang="en-US" dirty="0"/>
        </a:p>
      </dgm:t>
    </dgm:pt>
    <dgm:pt modelId="{15C11B09-40E6-466B-B2D5-FB600D160CA1}" type="parTrans" cxnId="{D9B73D2A-1F8A-4506-9371-4B347FBD363F}">
      <dgm:prSet/>
      <dgm:spPr/>
      <dgm:t>
        <a:bodyPr/>
        <a:lstStyle/>
        <a:p>
          <a:endParaRPr lang="en-US"/>
        </a:p>
      </dgm:t>
    </dgm:pt>
    <dgm:pt modelId="{A7EAD7AE-265E-41F8-A1E2-319A4335F546}" type="sibTrans" cxnId="{D9B73D2A-1F8A-4506-9371-4B347FBD363F}">
      <dgm:prSet/>
      <dgm:spPr/>
      <dgm:t>
        <a:bodyPr/>
        <a:lstStyle/>
        <a:p>
          <a:endParaRPr lang="en-US"/>
        </a:p>
      </dgm:t>
    </dgm:pt>
    <dgm:pt modelId="{74ACE6E1-131F-41F5-9DAA-5B0CA887A0A8}">
      <dgm:prSet phldrT="[Text]"/>
      <dgm:spPr/>
      <dgm:t>
        <a:bodyPr/>
        <a:lstStyle/>
        <a:p>
          <a:r>
            <a:rPr lang="en-US" dirty="0" err="1"/>
            <a:t>SqlAg</a:t>
          </a:r>
          <a:endParaRPr lang="en-US" dirty="0"/>
        </a:p>
      </dgm:t>
    </dgm:pt>
    <dgm:pt modelId="{F4119EBB-6CA4-4543-8147-324C7AF1DFF7}" type="parTrans" cxnId="{F7B7FE47-7BB8-46D8-A563-396FB0D59783}">
      <dgm:prSet/>
      <dgm:spPr/>
      <dgm:t>
        <a:bodyPr/>
        <a:lstStyle/>
        <a:p>
          <a:endParaRPr lang="en-US"/>
        </a:p>
      </dgm:t>
    </dgm:pt>
    <dgm:pt modelId="{57B87380-17B6-4D67-AE76-FBEF02AEE829}" type="sibTrans" cxnId="{F7B7FE47-7BB8-46D8-A563-396FB0D59783}">
      <dgm:prSet/>
      <dgm:spPr/>
      <dgm:t>
        <a:bodyPr/>
        <a:lstStyle/>
        <a:p>
          <a:endParaRPr lang="en-US"/>
        </a:p>
      </dgm:t>
    </dgm:pt>
    <dgm:pt modelId="{194C361B-00D8-4850-A2B0-D13E82DBEF3E}">
      <dgm:prSet phldrT="[Text]"/>
      <dgm:spPr/>
      <dgm:t>
        <a:bodyPr/>
        <a:lstStyle/>
        <a:p>
          <a:r>
            <a:rPr lang="en-US" dirty="0" err="1"/>
            <a:t>xActiveDirectory</a:t>
          </a:r>
          <a:endParaRPr lang="en-US" dirty="0"/>
        </a:p>
      </dgm:t>
    </dgm:pt>
    <dgm:pt modelId="{838692DF-C606-485F-AD37-17D41623DA62}" type="parTrans" cxnId="{31CB616B-7F2D-4C70-9B9D-BDEAE565D5CE}">
      <dgm:prSet/>
      <dgm:spPr/>
      <dgm:t>
        <a:bodyPr/>
        <a:lstStyle/>
        <a:p>
          <a:endParaRPr lang="en-US"/>
        </a:p>
      </dgm:t>
    </dgm:pt>
    <dgm:pt modelId="{0A1F75B8-C0C1-420D-9DE0-455F6A6FA580}" type="sibTrans" cxnId="{31CB616B-7F2D-4C70-9B9D-BDEAE565D5CE}">
      <dgm:prSet/>
      <dgm:spPr/>
      <dgm:t>
        <a:bodyPr/>
        <a:lstStyle/>
        <a:p>
          <a:endParaRPr lang="en-US"/>
        </a:p>
      </dgm:t>
    </dgm:pt>
    <dgm:pt modelId="{2DF1D044-E39C-4D7B-8A8E-7750948967DD}">
      <dgm:prSet phldrT="[Text]"/>
      <dgm:spPr/>
      <dgm:t>
        <a:bodyPr/>
        <a:lstStyle/>
        <a:p>
          <a:r>
            <a:rPr lang="en-US" dirty="0" err="1"/>
            <a:t>xADComputer</a:t>
          </a:r>
          <a:endParaRPr lang="en-US" dirty="0"/>
        </a:p>
      </dgm:t>
    </dgm:pt>
    <dgm:pt modelId="{BAC009AE-6A59-4CF6-8FD3-A0518FE81DB6}" type="parTrans" cxnId="{C5AB8F81-2F2D-4F29-A5C7-D92D7BE4F5D9}">
      <dgm:prSet/>
      <dgm:spPr/>
      <dgm:t>
        <a:bodyPr/>
        <a:lstStyle/>
        <a:p>
          <a:endParaRPr lang="en-US"/>
        </a:p>
      </dgm:t>
    </dgm:pt>
    <dgm:pt modelId="{B227227F-ACA4-4997-AB46-09183552A804}" type="sibTrans" cxnId="{C5AB8F81-2F2D-4F29-A5C7-D92D7BE4F5D9}">
      <dgm:prSet/>
      <dgm:spPr/>
      <dgm:t>
        <a:bodyPr/>
        <a:lstStyle/>
        <a:p>
          <a:endParaRPr lang="en-US"/>
        </a:p>
      </dgm:t>
    </dgm:pt>
    <dgm:pt modelId="{D21AF67E-289F-4FAD-B55E-037C1E96E2B6}">
      <dgm:prSet phldrT="[Text]"/>
      <dgm:spPr/>
      <dgm:t>
        <a:bodyPr/>
        <a:lstStyle/>
        <a:p>
          <a:r>
            <a:rPr lang="en-US" dirty="0"/>
            <a:t>Archive</a:t>
          </a:r>
        </a:p>
      </dgm:t>
    </dgm:pt>
    <dgm:pt modelId="{EE8DDA69-AAD5-4E38-BF7B-5761D3BA8D7C}" type="parTrans" cxnId="{65E6F6D3-6DFE-42B9-B3FA-0D478DDEB07C}">
      <dgm:prSet/>
      <dgm:spPr/>
      <dgm:t>
        <a:bodyPr/>
        <a:lstStyle/>
        <a:p>
          <a:endParaRPr lang="en-US"/>
        </a:p>
      </dgm:t>
    </dgm:pt>
    <dgm:pt modelId="{DE1B0009-7E62-42DA-8321-A4796F593967}" type="sibTrans" cxnId="{65E6F6D3-6DFE-42B9-B3FA-0D478DDEB07C}">
      <dgm:prSet/>
      <dgm:spPr/>
      <dgm:t>
        <a:bodyPr/>
        <a:lstStyle/>
        <a:p>
          <a:endParaRPr lang="en-US"/>
        </a:p>
      </dgm:t>
    </dgm:pt>
    <dgm:pt modelId="{30BB4ACE-7FE7-41E9-B050-1A698A1EE42B}">
      <dgm:prSet phldrT="[Text]"/>
      <dgm:spPr/>
      <dgm:t>
        <a:bodyPr/>
        <a:lstStyle/>
        <a:p>
          <a:r>
            <a:rPr lang="en-US" dirty="0"/>
            <a:t>Service</a:t>
          </a:r>
        </a:p>
      </dgm:t>
    </dgm:pt>
    <dgm:pt modelId="{CF517F0F-7C12-440C-88C9-919569AF80FB}" type="parTrans" cxnId="{ACE2B520-DE2D-470A-8712-6B62F0A1BC02}">
      <dgm:prSet/>
      <dgm:spPr/>
      <dgm:t>
        <a:bodyPr/>
        <a:lstStyle/>
        <a:p>
          <a:endParaRPr lang="en-US"/>
        </a:p>
      </dgm:t>
    </dgm:pt>
    <dgm:pt modelId="{F99A7845-1DAA-422E-BC2E-656BBF044F1D}" type="sibTrans" cxnId="{ACE2B520-DE2D-470A-8712-6B62F0A1BC02}">
      <dgm:prSet/>
      <dgm:spPr/>
      <dgm:t>
        <a:bodyPr/>
        <a:lstStyle/>
        <a:p>
          <a:endParaRPr lang="en-US"/>
        </a:p>
      </dgm:t>
    </dgm:pt>
    <dgm:pt modelId="{96E3AC61-94D5-4764-9E71-A2201FCB7ABF}">
      <dgm:prSet phldrT="[Text]"/>
      <dgm:spPr/>
      <dgm:t>
        <a:bodyPr/>
        <a:lstStyle/>
        <a:p>
          <a:r>
            <a:rPr lang="en-US" dirty="0" err="1"/>
            <a:t>ServiceSet</a:t>
          </a:r>
          <a:endParaRPr lang="en-US" dirty="0"/>
        </a:p>
      </dgm:t>
    </dgm:pt>
    <dgm:pt modelId="{A3AB4B22-87F7-4D6D-90A1-8BF9E94E3599}" type="parTrans" cxnId="{140C0A12-7BA2-4544-ABCA-2FF6BD10091D}">
      <dgm:prSet/>
      <dgm:spPr/>
      <dgm:t>
        <a:bodyPr/>
        <a:lstStyle/>
        <a:p>
          <a:endParaRPr lang="en-US"/>
        </a:p>
      </dgm:t>
    </dgm:pt>
    <dgm:pt modelId="{46413E01-8AB9-4981-B662-C2A6325A4E7F}" type="sibTrans" cxnId="{140C0A12-7BA2-4544-ABCA-2FF6BD10091D}">
      <dgm:prSet/>
      <dgm:spPr/>
      <dgm:t>
        <a:bodyPr/>
        <a:lstStyle/>
        <a:p>
          <a:endParaRPr lang="en-US"/>
        </a:p>
      </dgm:t>
    </dgm:pt>
    <dgm:pt modelId="{2F04BFCF-B711-4FDE-B76C-16D56D1BBC29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DD1A3D70-4D3E-4321-99E6-94D5C5FC0CF4}" type="parTrans" cxnId="{D8BA9CB0-142F-4F1D-8EA6-5F0FDACAC735}">
      <dgm:prSet/>
      <dgm:spPr/>
      <dgm:t>
        <a:bodyPr/>
        <a:lstStyle/>
        <a:p>
          <a:endParaRPr lang="en-US"/>
        </a:p>
      </dgm:t>
    </dgm:pt>
    <dgm:pt modelId="{A260D060-16A6-4E86-8728-6B77686E08CE}" type="sibTrans" cxnId="{D8BA9CB0-142F-4F1D-8EA6-5F0FDACAC735}">
      <dgm:prSet/>
      <dgm:spPr/>
      <dgm:t>
        <a:bodyPr/>
        <a:lstStyle/>
        <a:p>
          <a:endParaRPr lang="en-US"/>
        </a:p>
      </dgm:t>
    </dgm:pt>
    <dgm:pt modelId="{F1BA2C96-6FCF-4299-AA01-B66CA6FE2C7D}">
      <dgm:prSet phldrT="[Text]"/>
      <dgm:spPr/>
      <dgm:t>
        <a:bodyPr/>
        <a:lstStyle/>
        <a:p>
          <a:r>
            <a:rPr lang="en-US" dirty="0" err="1"/>
            <a:t>WindowsFeature</a:t>
          </a:r>
          <a:endParaRPr lang="en-US" dirty="0"/>
        </a:p>
      </dgm:t>
    </dgm:pt>
    <dgm:pt modelId="{A51B6158-48D1-4649-9919-D90BF403E9BD}" type="parTrans" cxnId="{1E0FD5D4-7132-462D-AECE-5D60A5B1471D}">
      <dgm:prSet/>
      <dgm:spPr/>
      <dgm:t>
        <a:bodyPr/>
        <a:lstStyle/>
        <a:p>
          <a:endParaRPr lang="en-US"/>
        </a:p>
      </dgm:t>
    </dgm:pt>
    <dgm:pt modelId="{01727997-B221-46FB-B344-52460C98EDEF}" type="sibTrans" cxnId="{1E0FD5D4-7132-462D-AECE-5D60A5B1471D}">
      <dgm:prSet/>
      <dgm:spPr/>
      <dgm:t>
        <a:bodyPr/>
        <a:lstStyle/>
        <a:p>
          <a:endParaRPr lang="en-US"/>
        </a:p>
      </dgm:t>
    </dgm:pt>
    <dgm:pt modelId="{CB3BDD3E-5386-4C81-998D-62B428CA7BEA}">
      <dgm:prSet phldrT="[Text]"/>
      <dgm:spPr/>
      <dgm:t>
        <a:bodyPr/>
        <a:lstStyle/>
        <a:p>
          <a:r>
            <a:rPr lang="en-US" dirty="0" err="1"/>
            <a:t>WindowsFeatureSet</a:t>
          </a:r>
          <a:endParaRPr lang="en-US" dirty="0"/>
        </a:p>
      </dgm:t>
    </dgm:pt>
    <dgm:pt modelId="{3978CB04-7E87-43C8-A0A2-1A4B598E7BFE}" type="parTrans" cxnId="{EF7A2C20-B8D5-4589-A10D-1C2BF1F0EB84}">
      <dgm:prSet/>
      <dgm:spPr/>
      <dgm:t>
        <a:bodyPr/>
        <a:lstStyle/>
        <a:p>
          <a:endParaRPr lang="en-US"/>
        </a:p>
      </dgm:t>
    </dgm:pt>
    <dgm:pt modelId="{8F0DC25D-C41A-4283-B093-8F07BC9E6334}" type="sibTrans" cxnId="{EF7A2C20-B8D5-4589-A10D-1C2BF1F0EB84}">
      <dgm:prSet/>
      <dgm:spPr/>
      <dgm:t>
        <a:bodyPr/>
        <a:lstStyle/>
        <a:p>
          <a:endParaRPr lang="en-US"/>
        </a:p>
      </dgm:t>
    </dgm:pt>
    <dgm:pt modelId="{94AA26F9-BF9B-423B-9C19-D09F9BF9B0C5}">
      <dgm:prSet phldrT="[Text]"/>
      <dgm:spPr/>
      <dgm:t>
        <a:bodyPr/>
        <a:lstStyle/>
        <a:p>
          <a:r>
            <a:rPr lang="en-US" dirty="0" err="1"/>
            <a:t>SqlAgentOperator</a:t>
          </a:r>
          <a:endParaRPr lang="en-US" dirty="0"/>
        </a:p>
      </dgm:t>
    </dgm:pt>
    <dgm:pt modelId="{96CA5909-AC6A-4BD6-BC02-0E7E78E1D361}" type="parTrans" cxnId="{CD770723-48D8-4C4D-962C-4957FF8ECCE9}">
      <dgm:prSet/>
      <dgm:spPr/>
      <dgm:t>
        <a:bodyPr/>
        <a:lstStyle/>
        <a:p>
          <a:endParaRPr lang="en-US"/>
        </a:p>
      </dgm:t>
    </dgm:pt>
    <dgm:pt modelId="{E8573808-6959-426E-A445-7659D2BB2976}" type="sibTrans" cxnId="{CD770723-48D8-4C4D-962C-4957FF8ECCE9}">
      <dgm:prSet/>
      <dgm:spPr/>
      <dgm:t>
        <a:bodyPr/>
        <a:lstStyle/>
        <a:p>
          <a:endParaRPr lang="en-US"/>
        </a:p>
      </dgm:t>
    </dgm:pt>
    <dgm:pt modelId="{F8923D3A-6AE9-4B10-87D4-79CD16778B39}">
      <dgm:prSet phldrT="[Text]"/>
      <dgm:spPr/>
      <dgm:t>
        <a:bodyPr/>
        <a:lstStyle/>
        <a:p>
          <a:r>
            <a:rPr lang="en-US" dirty="0" err="1"/>
            <a:t>SqlDatabase</a:t>
          </a:r>
          <a:endParaRPr lang="en-US" dirty="0"/>
        </a:p>
      </dgm:t>
    </dgm:pt>
    <dgm:pt modelId="{8AD892C4-D315-4C0C-8E49-AEB37B94D54F}" type="parTrans" cxnId="{C8EB463B-1E3E-475E-B98C-12F612FF5315}">
      <dgm:prSet/>
      <dgm:spPr/>
      <dgm:t>
        <a:bodyPr/>
        <a:lstStyle/>
        <a:p>
          <a:endParaRPr lang="en-US"/>
        </a:p>
      </dgm:t>
    </dgm:pt>
    <dgm:pt modelId="{E73455CA-8E7E-413B-872F-7ED6C9517EA9}" type="sibTrans" cxnId="{C8EB463B-1E3E-475E-B98C-12F612FF5315}">
      <dgm:prSet/>
      <dgm:spPr/>
      <dgm:t>
        <a:bodyPr/>
        <a:lstStyle/>
        <a:p>
          <a:endParaRPr lang="en-US"/>
        </a:p>
      </dgm:t>
    </dgm:pt>
    <dgm:pt modelId="{B16F7569-FB58-4ACE-B904-83D1BCEF5ED4}">
      <dgm:prSet phldrT="[Text]"/>
      <dgm:spPr/>
      <dgm:t>
        <a:bodyPr/>
        <a:lstStyle/>
        <a:p>
          <a:r>
            <a:rPr lang="en-US" dirty="0" err="1"/>
            <a:t>SqlDatabaseOwner</a:t>
          </a:r>
          <a:endParaRPr lang="en-US" dirty="0"/>
        </a:p>
      </dgm:t>
    </dgm:pt>
    <dgm:pt modelId="{2BF25ED6-3F0B-4532-BE30-605E5FDC52B1}" type="parTrans" cxnId="{70425A5B-A674-46ED-90FB-B5A006AE9D98}">
      <dgm:prSet/>
      <dgm:spPr/>
      <dgm:t>
        <a:bodyPr/>
        <a:lstStyle/>
        <a:p>
          <a:endParaRPr lang="en-US"/>
        </a:p>
      </dgm:t>
    </dgm:pt>
    <dgm:pt modelId="{65BD340A-0184-485D-BB87-04BB479D2DCB}" type="sibTrans" cxnId="{70425A5B-A674-46ED-90FB-B5A006AE9D98}">
      <dgm:prSet/>
      <dgm:spPr/>
      <dgm:t>
        <a:bodyPr/>
        <a:lstStyle/>
        <a:p>
          <a:endParaRPr lang="en-US"/>
        </a:p>
      </dgm:t>
    </dgm:pt>
    <dgm:pt modelId="{A6428959-CE88-4844-A15A-66E63CBAF2D4}">
      <dgm:prSet phldrT="[Text]"/>
      <dgm:spPr/>
      <dgm:t>
        <a:bodyPr/>
        <a:lstStyle/>
        <a:p>
          <a:r>
            <a:rPr lang="en-US" dirty="0" err="1"/>
            <a:t>SqlScript</a:t>
          </a:r>
          <a:endParaRPr lang="en-US" dirty="0"/>
        </a:p>
      </dgm:t>
    </dgm:pt>
    <dgm:pt modelId="{59160983-4D15-4A61-855A-907BC90EACBD}" type="parTrans" cxnId="{1FFD2E68-5B50-467D-AC0B-DD5D1F25A9D3}">
      <dgm:prSet/>
      <dgm:spPr/>
      <dgm:t>
        <a:bodyPr/>
        <a:lstStyle/>
        <a:p>
          <a:endParaRPr lang="en-US"/>
        </a:p>
      </dgm:t>
    </dgm:pt>
    <dgm:pt modelId="{3D3EF6C7-632F-4E60-B791-74ECC4D465FB}" type="sibTrans" cxnId="{1FFD2E68-5B50-467D-AC0B-DD5D1F25A9D3}">
      <dgm:prSet/>
      <dgm:spPr/>
      <dgm:t>
        <a:bodyPr/>
        <a:lstStyle/>
        <a:p>
          <a:endParaRPr lang="en-US"/>
        </a:p>
      </dgm:t>
    </dgm:pt>
    <dgm:pt modelId="{C156869F-F3DD-4AD3-9132-1163C6E9A3D9}">
      <dgm:prSet phldrT="[Text]"/>
      <dgm:spPr/>
      <dgm:t>
        <a:bodyPr/>
        <a:lstStyle/>
        <a:p>
          <a:r>
            <a:rPr lang="en-US" dirty="0" err="1"/>
            <a:t>SqlServerLogin</a:t>
          </a:r>
          <a:endParaRPr lang="en-US" dirty="0"/>
        </a:p>
      </dgm:t>
    </dgm:pt>
    <dgm:pt modelId="{8C6D88F8-9FB4-420F-A347-49C7244AA9A1}" type="parTrans" cxnId="{B0ADD0A3-BB19-4D03-AA3C-887B93CDB4E5}">
      <dgm:prSet/>
      <dgm:spPr/>
      <dgm:t>
        <a:bodyPr/>
        <a:lstStyle/>
        <a:p>
          <a:endParaRPr lang="en-US"/>
        </a:p>
      </dgm:t>
    </dgm:pt>
    <dgm:pt modelId="{0E62EB41-E20B-438E-8020-E9E93BE5CC3C}" type="sibTrans" cxnId="{B0ADD0A3-BB19-4D03-AA3C-887B93CDB4E5}">
      <dgm:prSet/>
      <dgm:spPr/>
      <dgm:t>
        <a:bodyPr/>
        <a:lstStyle/>
        <a:p>
          <a:endParaRPr lang="en-US"/>
        </a:p>
      </dgm:t>
    </dgm:pt>
    <dgm:pt modelId="{62C2EA05-40FB-4B53-B047-68C834879759}">
      <dgm:prSet phldrT="[Text]"/>
      <dgm:spPr/>
      <dgm:t>
        <a:bodyPr/>
        <a:lstStyle/>
        <a:p>
          <a:r>
            <a:rPr lang="en-US" dirty="0" err="1"/>
            <a:t>SqlServerMemory</a:t>
          </a:r>
          <a:endParaRPr lang="en-US" dirty="0"/>
        </a:p>
      </dgm:t>
    </dgm:pt>
    <dgm:pt modelId="{3B0718B4-13CB-4194-9262-61F4B8F88313}" type="parTrans" cxnId="{3373EEF4-79B9-4A7D-861E-72260E9C77FD}">
      <dgm:prSet/>
      <dgm:spPr/>
      <dgm:t>
        <a:bodyPr/>
        <a:lstStyle/>
        <a:p>
          <a:endParaRPr lang="en-US"/>
        </a:p>
      </dgm:t>
    </dgm:pt>
    <dgm:pt modelId="{87FFD624-DE0E-429B-919F-697BD5694F68}" type="sibTrans" cxnId="{3373EEF4-79B9-4A7D-861E-72260E9C77FD}">
      <dgm:prSet/>
      <dgm:spPr/>
      <dgm:t>
        <a:bodyPr/>
        <a:lstStyle/>
        <a:p>
          <a:endParaRPr lang="en-US"/>
        </a:p>
      </dgm:t>
    </dgm:pt>
    <dgm:pt modelId="{10E1A1A1-9955-4E9F-8AF0-24C8262916A1}">
      <dgm:prSet phldrT="[Text]"/>
      <dgm:spPr/>
      <dgm:t>
        <a:bodyPr/>
        <a:lstStyle/>
        <a:p>
          <a:r>
            <a:rPr lang="en-US" dirty="0" err="1"/>
            <a:t>SqlSetup</a:t>
          </a:r>
          <a:endParaRPr lang="en-US" dirty="0"/>
        </a:p>
      </dgm:t>
    </dgm:pt>
    <dgm:pt modelId="{0FA36991-64B8-4B1D-9777-C920392625C6}" type="parTrans" cxnId="{4824B8E5-D733-4303-B4E6-88842666301E}">
      <dgm:prSet/>
      <dgm:spPr/>
      <dgm:t>
        <a:bodyPr/>
        <a:lstStyle/>
        <a:p>
          <a:endParaRPr lang="en-US"/>
        </a:p>
      </dgm:t>
    </dgm:pt>
    <dgm:pt modelId="{9FE06444-C715-46B3-8411-FEC0C10BCC3C}" type="sibTrans" cxnId="{4824B8E5-D733-4303-B4E6-88842666301E}">
      <dgm:prSet/>
      <dgm:spPr/>
      <dgm:t>
        <a:bodyPr/>
        <a:lstStyle/>
        <a:p>
          <a:endParaRPr lang="en-US"/>
        </a:p>
      </dgm:t>
    </dgm:pt>
    <dgm:pt modelId="{46F57718-11A0-40D2-B8DC-2723FE928CCD}">
      <dgm:prSet phldrT="[Text]"/>
      <dgm:spPr/>
      <dgm:t>
        <a:bodyPr/>
        <a:lstStyle/>
        <a:p>
          <a:r>
            <a:rPr lang="en-US" dirty="0" err="1"/>
            <a:t>xADDomain</a:t>
          </a:r>
          <a:endParaRPr lang="en-US" dirty="0"/>
        </a:p>
      </dgm:t>
    </dgm:pt>
    <dgm:pt modelId="{AC59BC08-BD97-463E-B54A-023D57F0643F}" type="parTrans" cxnId="{A53D11AB-F460-41C5-862A-644501A92117}">
      <dgm:prSet/>
      <dgm:spPr/>
      <dgm:t>
        <a:bodyPr/>
        <a:lstStyle/>
        <a:p>
          <a:endParaRPr lang="en-US"/>
        </a:p>
      </dgm:t>
    </dgm:pt>
    <dgm:pt modelId="{FB2F5415-F549-4BE6-8B6C-D2777F04CE12}" type="sibTrans" cxnId="{A53D11AB-F460-41C5-862A-644501A92117}">
      <dgm:prSet/>
      <dgm:spPr/>
      <dgm:t>
        <a:bodyPr/>
        <a:lstStyle/>
        <a:p>
          <a:endParaRPr lang="en-US"/>
        </a:p>
      </dgm:t>
    </dgm:pt>
    <dgm:pt modelId="{A8BDDCA6-AE22-4364-923B-C5A53F7068EB}">
      <dgm:prSet phldrT="[Text]"/>
      <dgm:spPr/>
      <dgm:t>
        <a:bodyPr/>
        <a:lstStyle/>
        <a:p>
          <a:r>
            <a:rPr lang="en-US" dirty="0" err="1"/>
            <a:t>xADGroup</a:t>
          </a:r>
          <a:endParaRPr lang="en-US" dirty="0"/>
        </a:p>
      </dgm:t>
    </dgm:pt>
    <dgm:pt modelId="{124C0EA1-BEFE-4C1A-BD6F-BA78D4D89366}" type="parTrans" cxnId="{84BED295-D57F-4BCD-9600-A0F5A3CE279F}">
      <dgm:prSet/>
      <dgm:spPr/>
      <dgm:t>
        <a:bodyPr/>
        <a:lstStyle/>
        <a:p>
          <a:endParaRPr lang="en-US"/>
        </a:p>
      </dgm:t>
    </dgm:pt>
    <dgm:pt modelId="{E9FECDA4-FD56-4B48-A77B-917561F681D8}" type="sibTrans" cxnId="{84BED295-D57F-4BCD-9600-A0F5A3CE279F}">
      <dgm:prSet/>
      <dgm:spPr/>
      <dgm:t>
        <a:bodyPr/>
        <a:lstStyle/>
        <a:p>
          <a:endParaRPr lang="en-US"/>
        </a:p>
      </dgm:t>
    </dgm:pt>
    <dgm:pt modelId="{6C29DB36-97E6-4920-967D-61B1FE580B65}">
      <dgm:prSet phldrT="[Text]"/>
      <dgm:spPr/>
      <dgm:t>
        <a:bodyPr/>
        <a:lstStyle/>
        <a:p>
          <a:r>
            <a:rPr lang="en-US" dirty="0" err="1"/>
            <a:t>xADUser</a:t>
          </a:r>
          <a:endParaRPr lang="en-US" dirty="0"/>
        </a:p>
      </dgm:t>
    </dgm:pt>
    <dgm:pt modelId="{ACE16C41-681C-4F49-8922-EC94AE1E9C09}" type="parTrans" cxnId="{F2849611-121A-48C8-8CB7-9A4A6DB33F15}">
      <dgm:prSet/>
      <dgm:spPr/>
      <dgm:t>
        <a:bodyPr/>
        <a:lstStyle/>
        <a:p>
          <a:endParaRPr lang="en-US"/>
        </a:p>
      </dgm:t>
    </dgm:pt>
    <dgm:pt modelId="{3BC43B73-09A7-42CC-BB46-951CA835288A}" type="sibTrans" cxnId="{F2849611-121A-48C8-8CB7-9A4A6DB33F15}">
      <dgm:prSet/>
      <dgm:spPr/>
      <dgm:t>
        <a:bodyPr/>
        <a:lstStyle/>
        <a:p>
          <a:endParaRPr lang="en-US"/>
        </a:p>
      </dgm:t>
    </dgm:pt>
    <dgm:pt modelId="{A6873D1E-6A4B-4CF3-89CC-269D94E7B999}">
      <dgm:prSet phldrT="[Text]"/>
      <dgm:spPr/>
      <dgm:t>
        <a:bodyPr/>
        <a:lstStyle/>
        <a:p>
          <a:r>
            <a:rPr lang="en-US" dirty="0" err="1"/>
            <a:t>xADServicePrincipalName</a:t>
          </a:r>
          <a:endParaRPr lang="en-US" dirty="0"/>
        </a:p>
      </dgm:t>
    </dgm:pt>
    <dgm:pt modelId="{A8295F3B-0ED2-4206-B966-E770F410254B}" type="parTrans" cxnId="{E1FA5C33-B4E4-49C2-A108-E46062477322}">
      <dgm:prSet/>
      <dgm:spPr/>
      <dgm:t>
        <a:bodyPr/>
        <a:lstStyle/>
        <a:p>
          <a:endParaRPr lang="en-US"/>
        </a:p>
      </dgm:t>
    </dgm:pt>
    <dgm:pt modelId="{01D6C0E7-94AB-4605-899A-661A25D26285}" type="sibTrans" cxnId="{E1FA5C33-B4E4-49C2-A108-E46062477322}">
      <dgm:prSet/>
      <dgm:spPr/>
      <dgm:t>
        <a:bodyPr/>
        <a:lstStyle/>
        <a:p>
          <a:endParaRPr lang="en-US"/>
        </a:p>
      </dgm:t>
    </dgm:pt>
    <dgm:pt modelId="{D6191AB6-DBF4-4A27-8359-0E2E3D66F58E}">
      <dgm:prSet phldrT="[Text]"/>
      <dgm:spPr/>
      <dgm:t>
        <a:bodyPr/>
        <a:lstStyle/>
        <a:p>
          <a:r>
            <a:rPr lang="en-US" dirty="0" err="1"/>
            <a:t>xADOrganizationalUnit</a:t>
          </a:r>
          <a:endParaRPr lang="en-US" dirty="0"/>
        </a:p>
      </dgm:t>
    </dgm:pt>
    <dgm:pt modelId="{A8648976-9EE4-4AEE-8B66-3049239B1677}" type="parTrans" cxnId="{BC077DEC-3517-4389-8ADF-59F96A5FEAB4}">
      <dgm:prSet/>
      <dgm:spPr/>
      <dgm:t>
        <a:bodyPr/>
        <a:lstStyle/>
        <a:p>
          <a:endParaRPr lang="en-US"/>
        </a:p>
      </dgm:t>
    </dgm:pt>
    <dgm:pt modelId="{90EE66EF-7F1D-4853-8440-9A2873B67674}" type="sibTrans" cxnId="{BC077DEC-3517-4389-8ADF-59F96A5FEAB4}">
      <dgm:prSet/>
      <dgm:spPr/>
      <dgm:t>
        <a:bodyPr/>
        <a:lstStyle/>
        <a:p>
          <a:endParaRPr lang="en-US"/>
        </a:p>
      </dgm:t>
    </dgm:pt>
    <dgm:pt modelId="{A3711A8F-378E-4A3D-AEF3-7BFA5417E3FF}">
      <dgm:prSet phldrT="[Text]"/>
      <dgm:spPr/>
      <dgm:t>
        <a:bodyPr/>
        <a:lstStyle/>
        <a:p>
          <a:r>
            <a:rPr lang="en-US" dirty="0"/>
            <a:t>Script</a:t>
          </a:r>
        </a:p>
      </dgm:t>
    </dgm:pt>
    <dgm:pt modelId="{CD480EA4-5A40-4D2B-A592-3AD749453CBD}" type="parTrans" cxnId="{1AE0A6D6-7F89-4EEE-B814-FC1CFA264ECB}">
      <dgm:prSet/>
      <dgm:spPr/>
      <dgm:t>
        <a:bodyPr/>
        <a:lstStyle/>
        <a:p>
          <a:endParaRPr lang="en-US"/>
        </a:p>
      </dgm:t>
    </dgm:pt>
    <dgm:pt modelId="{8710DEC8-EB65-411D-8DDB-CEB1C973FAAD}" type="sibTrans" cxnId="{1AE0A6D6-7F89-4EEE-B814-FC1CFA264ECB}">
      <dgm:prSet/>
      <dgm:spPr/>
      <dgm:t>
        <a:bodyPr/>
        <a:lstStyle/>
        <a:p>
          <a:endParaRPr lang="en-US"/>
        </a:p>
      </dgm:t>
    </dgm:pt>
    <dgm:pt modelId="{59A883F9-AB24-420D-BA1B-7B090E4EDBA5}" type="pres">
      <dgm:prSet presAssocID="{3391A03E-DE5B-435C-8CF0-3C872D11D53E}" presName="Name0" presStyleCnt="0">
        <dgm:presLayoutVars>
          <dgm:dir/>
          <dgm:animLvl val="lvl"/>
          <dgm:resizeHandles val="exact"/>
        </dgm:presLayoutVars>
      </dgm:prSet>
      <dgm:spPr/>
    </dgm:pt>
    <dgm:pt modelId="{3C658929-64A7-4056-BCC8-30032576D0A9}" type="pres">
      <dgm:prSet presAssocID="{A5853751-BF6F-42AF-B3E6-409DB6291370}" presName="composite" presStyleCnt="0"/>
      <dgm:spPr/>
    </dgm:pt>
    <dgm:pt modelId="{7E9BC0D6-2D59-4877-826B-FF6838D9D9D3}" type="pres">
      <dgm:prSet presAssocID="{A5853751-BF6F-42AF-B3E6-409DB6291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985D2F3-CC04-4BF6-B90F-0DC81AF64081}" type="pres">
      <dgm:prSet presAssocID="{A5853751-BF6F-42AF-B3E6-409DB6291370}" presName="desTx" presStyleLbl="alignAccFollowNode1" presStyleIdx="0" presStyleCnt="3">
        <dgm:presLayoutVars>
          <dgm:bulletEnabled val="1"/>
        </dgm:presLayoutVars>
      </dgm:prSet>
      <dgm:spPr/>
    </dgm:pt>
    <dgm:pt modelId="{02664E51-5189-4FF6-878F-A1DF0E07DB90}" type="pres">
      <dgm:prSet presAssocID="{D114790F-8332-441C-BFF5-1AD27893F160}" presName="space" presStyleCnt="0"/>
      <dgm:spPr/>
    </dgm:pt>
    <dgm:pt modelId="{07152873-3BA6-417F-95E0-92D778A648CB}" type="pres">
      <dgm:prSet presAssocID="{AA160A58-AC93-4685-9940-6DC86F55C832}" presName="composite" presStyleCnt="0"/>
      <dgm:spPr/>
    </dgm:pt>
    <dgm:pt modelId="{0D600D80-E393-4CFE-9897-B56B0545AAC3}" type="pres">
      <dgm:prSet presAssocID="{AA160A58-AC93-4685-9940-6DC86F55C8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1A7AD2-FEE1-40F3-B198-8A6A63046FAC}" type="pres">
      <dgm:prSet presAssocID="{AA160A58-AC93-4685-9940-6DC86F55C832}" presName="desTx" presStyleLbl="alignAccFollowNode1" presStyleIdx="1" presStyleCnt="3">
        <dgm:presLayoutVars>
          <dgm:bulletEnabled val="1"/>
        </dgm:presLayoutVars>
      </dgm:prSet>
      <dgm:spPr/>
    </dgm:pt>
    <dgm:pt modelId="{B2999AEA-27C1-4813-BAB5-A7CE172C1FB4}" type="pres">
      <dgm:prSet presAssocID="{A7EAD7AE-265E-41F8-A1E2-319A4335F546}" presName="space" presStyleCnt="0"/>
      <dgm:spPr/>
    </dgm:pt>
    <dgm:pt modelId="{0139BE74-99E6-4A6C-B9E1-E79534384FFC}" type="pres">
      <dgm:prSet presAssocID="{194C361B-00D8-4850-A2B0-D13E82DBEF3E}" presName="composite" presStyleCnt="0"/>
      <dgm:spPr/>
    </dgm:pt>
    <dgm:pt modelId="{A803A6CB-4ACE-4ED5-A169-CE5708D60913}" type="pres">
      <dgm:prSet presAssocID="{194C361B-00D8-4850-A2B0-D13E82DBEF3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7BC767-0F5C-4C85-BEF2-AE76972F6B20}" type="pres">
      <dgm:prSet presAssocID="{194C361B-00D8-4850-A2B0-D13E82DBEF3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97CC101-EFB2-4C6C-BE89-0F8071F1824A}" type="presOf" srcId="{F8923D3A-6AE9-4B10-87D4-79CD16778B39}" destId="{4A1A7AD2-FEE1-40F3-B198-8A6A63046FAC}" srcOrd="0" destOrd="2" presId="urn:microsoft.com/office/officeart/2005/8/layout/hList1"/>
    <dgm:cxn modelId="{87042E0D-767B-4DD5-8E1A-B30DE02C11A5}" type="presOf" srcId="{30BB4ACE-7FE7-41E9-B050-1A698A1EE42B}" destId="{D985D2F3-CC04-4BF6-B90F-0DC81AF64081}" srcOrd="0" destOrd="3" presId="urn:microsoft.com/office/officeart/2005/8/layout/hList1"/>
    <dgm:cxn modelId="{F2849611-121A-48C8-8CB7-9A4A6DB33F15}" srcId="{194C361B-00D8-4850-A2B0-D13E82DBEF3E}" destId="{6C29DB36-97E6-4920-967D-61B1FE580B65}" srcOrd="5" destOrd="0" parTransId="{ACE16C41-681C-4F49-8922-EC94AE1E9C09}" sibTransId="{3BC43B73-09A7-42CC-BB46-951CA835288A}"/>
    <dgm:cxn modelId="{140C0A12-7BA2-4544-ABCA-2FF6BD10091D}" srcId="{A5853751-BF6F-42AF-B3E6-409DB6291370}" destId="{96E3AC61-94D5-4764-9E71-A2201FCB7ABF}" srcOrd="4" destOrd="0" parTransId="{A3AB4B22-87F7-4D6D-90A1-8BF9E94E3599}" sibTransId="{46413E01-8AB9-4981-B662-C2A6325A4E7F}"/>
    <dgm:cxn modelId="{3D909E17-94AA-406C-B981-8718E48E2091}" type="presOf" srcId="{194C361B-00D8-4850-A2B0-D13E82DBEF3E}" destId="{A803A6CB-4ACE-4ED5-A169-CE5708D60913}" srcOrd="0" destOrd="0" presId="urn:microsoft.com/office/officeart/2005/8/layout/hList1"/>
    <dgm:cxn modelId="{6C2D571C-CC0F-4C75-8A09-1191BFC34B12}" type="presOf" srcId="{B16F7569-FB58-4ACE-B904-83D1BCEF5ED4}" destId="{4A1A7AD2-FEE1-40F3-B198-8A6A63046FAC}" srcOrd="0" destOrd="3" presId="urn:microsoft.com/office/officeart/2005/8/layout/hList1"/>
    <dgm:cxn modelId="{EF7A2C20-B8D5-4589-A10D-1C2BF1F0EB84}" srcId="{A5853751-BF6F-42AF-B3E6-409DB6291370}" destId="{CB3BDD3E-5386-4C81-998D-62B428CA7BEA}" srcOrd="7" destOrd="0" parTransId="{3978CB04-7E87-43C8-A0A2-1A4B598E7BFE}" sibTransId="{8F0DC25D-C41A-4283-B093-8F07BC9E6334}"/>
    <dgm:cxn modelId="{ACE2B520-DE2D-470A-8712-6B62F0A1BC02}" srcId="{A5853751-BF6F-42AF-B3E6-409DB6291370}" destId="{30BB4ACE-7FE7-41E9-B050-1A698A1EE42B}" srcOrd="3" destOrd="0" parTransId="{CF517F0F-7C12-440C-88C9-919569AF80FB}" sibTransId="{F99A7845-1DAA-422E-BC2E-656BBF044F1D}"/>
    <dgm:cxn modelId="{CD770723-48D8-4C4D-962C-4957FF8ECCE9}" srcId="{AA160A58-AC93-4685-9940-6DC86F55C832}" destId="{94AA26F9-BF9B-423B-9C19-D09F9BF9B0C5}" srcOrd="1" destOrd="0" parTransId="{96CA5909-AC6A-4BD6-BC02-0E7E78E1D361}" sibTransId="{E8573808-6959-426E-A445-7659D2BB2976}"/>
    <dgm:cxn modelId="{D9B73D2A-1F8A-4506-9371-4B347FBD363F}" srcId="{3391A03E-DE5B-435C-8CF0-3C872D11D53E}" destId="{AA160A58-AC93-4685-9940-6DC86F55C832}" srcOrd="1" destOrd="0" parTransId="{15C11B09-40E6-466B-B2D5-FB600D160CA1}" sibTransId="{A7EAD7AE-265E-41F8-A1E2-319A4335F546}"/>
    <dgm:cxn modelId="{1A01072D-B25F-4F41-A63B-DFFDFEB150FD}" type="presOf" srcId="{2F04BFCF-B711-4FDE-B76C-16D56D1BBC29}" destId="{D985D2F3-CC04-4BF6-B90F-0DC81AF64081}" srcOrd="0" destOrd="5" presId="urn:microsoft.com/office/officeart/2005/8/layout/hList1"/>
    <dgm:cxn modelId="{9135BC2F-039A-41F5-9EB1-4754897B843D}" type="presOf" srcId="{46F57718-11A0-40D2-B8DC-2723FE928CCD}" destId="{527BC767-0F5C-4C85-BEF2-AE76972F6B20}" srcOrd="0" destOrd="1" presId="urn:microsoft.com/office/officeart/2005/8/layout/hList1"/>
    <dgm:cxn modelId="{F9653433-3F7C-4792-BA86-59EDCA304D8D}" type="presOf" srcId="{DDA32F8A-1C1C-44CD-B4AC-5F3CDF71AF7C}" destId="{D985D2F3-CC04-4BF6-B90F-0DC81AF64081}" srcOrd="0" destOrd="0" presId="urn:microsoft.com/office/officeart/2005/8/layout/hList1"/>
    <dgm:cxn modelId="{E1FA5C33-B4E4-49C2-A108-E46062477322}" srcId="{194C361B-00D8-4850-A2B0-D13E82DBEF3E}" destId="{A6873D1E-6A4B-4CF3-89CC-269D94E7B999}" srcOrd="4" destOrd="0" parTransId="{A8295F3B-0ED2-4206-B966-E770F410254B}" sibTransId="{01D6C0E7-94AB-4605-899A-661A25D26285}"/>
    <dgm:cxn modelId="{A32EB533-39F6-44F8-A748-3680CB3BFE4A}" type="presOf" srcId="{AA160A58-AC93-4685-9940-6DC86F55C832}" destId="{0D600D80-E393-4CFE-9897-B56B0545AAC3}" srcOrd="0" destOrd="0" presId="urn:microsoft.com/office/officeart/2005/8/layout/hList1"/>
    <dgm:cxn modelId="{A4ABA034-A690-4C82-9C85-36795FAF0122}" type="presOf" srcId="{A6873D1E-6A4B-4CF3-89CC-269D94E7B999}" destId="{527BC767-0F5C-4C85-BEF2-AE76972F6B20}" srcOrd="0" destOrd="4" presId="urn:microsoft.com/office/officeart/2005/8/layout/hList1"/>
    <dgm:cxn modelId="{C8EB463B-1E3E-475E-B98C-12F612FF5315}" srcId="{AA160A58-AC93-4685-9940-6DC86F55C832}" destId="{F8923D3A-6AE9-4B10-87D4-79CD16778B39}" srcOrd="2" destOrd="0" parTransId="{8AD892C4-D315-4C0C-8E49-AEB37B94D54F}" sibTransId="{E73455CA-8E7E-413B-872F-7ED6C9517EA9}"/>
    <dgm:cxn modelId="{70425A5B-A674-46ED-90FB-B5A006AE9D98}" srcId="{AA160A58-AC93-4685-9940-6DC86F55C832}" destId="{B16F7569-FB58-4ACE-B904-83D1BCEF5ED4}" srcOrd="3" destOrd="0" parTransId="{2BF25ED6-3F0B-4532-BE30-605E5FDC52B1}" sibTransId="{65BD340A-0184-485D-BB87-04BB479D2DCB}"/>
    <dgm:cxn modelId="{7FBFB563-2ED9-4160-874A-FFF7D5CF12C6}" type="presOf" srcId="{C156869F-F3DD-4AD3-9132-1163C6E9A3D9}" destId="{4A1A7AD2-FEE1-40F3-B198-8A6A63046FAC}" srcOrd="0" destOrd="5" presId="urn:microsoft.com/office/officeart/2005/8/layout/hList1"/>
    <dgm:cxn modelId="{F7B7FE47-7BB8-46D8-A563-396FB0D59783}" srcId="{AA160A58-AC93-4685-9940-6DC86F55C832}" destId="{74ACE6E1-131F-41F5-9DAA-5B0CA887A0A8}" srcOrd="0" destOrd="0" parTransId="{F4119EBB-6CA4-4543-8147-324C7AF1DFF7}" sibTransId="{57B87380-17B6-4D67-AE76-FBEF02AEE829}"/>
    <dgm:cxn modelId="{1FFD2E68-5B50-467D-AC0B-DD5D1F25A9D3}" srcId="{AA160A58-AC93-4685-9940-6DC86F55C832}" destId="{A6428959-CE88-4844-A15A-66E63CBAF2D4}" srcOrd="4" destOrd="0" parTransId="{59160983-4D15-4A61-855A-907BC90EACBD}" sibTransId="{3D3EF6C7-632F-4E60-B791-74ECC4D465FB}"/>
    <dgm:cxn modelId="{31CB616B-7F2D-4C70-9B9D-BDEAE565D5CE}" srcId="{3391A03E-DE5B-435C-8CF0-3C872D11D53E}" destId="{194C361B-00D8-4850-A2B0-D13E82DBEF3E}" srcOrd="2" destOrd="0" parTransId="{838692DF-C606-485F-AD37-17D41623DA62}" sibTransId="{0A1F75B8-C0C1-420D-9DE0-455F6A6FA580}"/>
    <dgm:cxn modelId="{F3509A59-19F5-453B-B3A0-036881606BB9}" type="presOf" srcId="{D6191AB6-DBF4-4A27-8359-0E2E3D66F58E}" destId="{527BC767-0F5C-4C85-BEF2-AE76972F6B20}" srcOrd="0" destOrd="3" presId="urn:microsoft.com/office/officeart/2005/8/layout/hList1"/>
    <dgm:cxn modelId="{C5AB8F81-2F2D-4F29-A5C7-D92D7BE4F5D9}" srcId="{194C361B-00D8-4850-A2B0-D13E82DBEF3E}" destId="{2DF1D044-E39C-4D7B-8A8E-7750948967DD}" srcOrd="0" destOrd="0" parTransId="{BAC009AE-6A59-4CF6-8FD3-A0518FE81DB6}" sibTransId="{B227227F-ACA4-4997-AB46-09183552A804}"/>
    <dgm:cxn modelId="{CB652E8B-4AFE-4C7A-B1BD-5C2E4ADB7947}" type="presOf" srcId="{3391A03E-DE5B-435C-8CF0-3C872D11D53E}" destId="{59A883F9-AB24-420D-BA1B-7B090E4EDBA5}" srcOrd="0" destOrd="0" presId="urn:microsoft.com/office/officeart/2005/8/layout/hList1"/>
    <dgm:cxn modelId="{28D54A8C-38AF-4ADA-8A9A-D4111B2D122B}" type="presOf" srcId="{CB3BDD3E-5386-4C81-998D-62B428CA7BEA}" destId="{D985D2F3-CC04-4BF6-B90F-0DC81AF64081}" srcOrd="0" destOrd="7" presId="urn:microsoft.com/office/officeart/2005/8/layout/hList1"/>
    <dgm:cxn modelId="{EC07F18C-A138-4D1D-A07E-94F80D0F1525}" type="presOf" srcId="{D21AF67E-289F-4FAD-B55E-037C1E96E2B6}" destId="{D985D2F3-CC04-4BF6-B90F-0DC81AF64081}" srcOrd="0" destOrd="1" presId="urn:microsoft.com/office/officeart/2005/8/layout/hList1"/>
    <dgm:cxn modelId="{84BED295-D57F-4BCD-9600-A0F5A3CE279F}" srcId="{194C361B-00D8-4850-A2B0-D13E82DBEF3E}" destId="{A8BDDCA6-AE22-4364-923B-C5A53F7068EB}" srcOrd="2" destOrd="0" parTransId="{124C0EA1-BEFE-4C1A-BD6F-BA78D4D89366}" sibTransId="{E9FECDA4-FD56-4B48-A77B-917561F681D8}"/>
    <dgm:cxn modelId="{B0ADD0A3-BB19-4D03-AA3C-887B93CDB4E5}" srcId="{AA160A58-AC93-4685-9940-6DC86F55C832}" destId="{C156869F-F3DD-4AD3-9132-1163C6E9A3D9}" srcOrd="5" destOrd="0" parTransId="{8C6D88F8-9FB4-420F-A347-49C7244AA9A1}" sibTransId="{0E62EB41-E20B-438E-8020-E9E93BE5CC3C}"/>
    <dgm:cxn modelId="{80601EA5-0D31-4D13-977D-35302FB58EDB}" type="presOf" srcId="{2DF1D044-E39C-4D7B-8A8E-7750948967DD}" destId="{527BC767-0F5C-4C85-BEF2-AE76972F6B20}" srcOrd="0" destOrd="0" presId="urn:microsoft.com/office/officeart/2005/8/layout/hList1"/>
    <dgm:cxn modelId="{A53D11AB-F460-41C5-862A-644501A92117}" srcId="{194C361B-00D8-4850-A2B0-D13E82DBEF3E}" destId="{46F57718-11A0-40D2-B8DC-2723FE928CCD}" srcOrd="1" destOrd="0" parTransId="{AC59BC08-BD97-463E-B54A-023D57F0643F}" sibTransId="{FB2F5415-F549-4BE6-8B6C-D2777F04CE12}"/>
    <dgm:cxn modelId="{1E6092B0-E932-4A34-AF39-F897654229A1}" type="presOf" srcId="{A3711A8F-378E-4A3D-AEF3-7BFA5417E3FF}" destId="{D985D2F3-CC04-4BF6-B90F-0DC81AF64081}" srcOrd="0" destOrd="2" presId="urn:microsoft.com/office/officeart/2005/8/layout/hList1"/>
    <dgm:cxn modelId="{D8BA9CB0-142F-4F1D-8EA6-5F0FDACAC735}" srcId="{A5853751-BF6F-42AF-B3E6-409DB6291370}" destId="{2F04BFCF-B711-4FDE-B76C-16D56D1BBC29}" srcOrd="5" destOrd="0" parTransId="{DD1A3D70-4D3E-4321-99E6-94D5C5FC0CF4}" sibTransId="{A260D060-16A6-4E86-8728-6B77686E08CE}"/>
    <dgm:cxn modelId="{2AD356B4-834B-4312-9AFE-3795DE0F5C1B}" srcId="{3391A03E-DE5B-435C-8CF0-3C872D11D53E}" destId="{A5853751-BF6F-42AF-B3E6-409DB6291370}" srcOrd="0" destOrd="0" parTransId="{DA0C1B69-BCE6-4D02-B31E-D1A69BDACF81}" sibTransId="{D114790F-8332-441C-BFF5-1AD27893F160}"/>
    <dgm:cxn modelId="{EB2506B6-894E-41A8-9B29-9038CF79E90D}" type="presOf" srcId="{A5853751-BF6F-42AF-B3E6-409DB6291370}" destId="{7E9BC0D6-2D59-4877-826B-FF6838D9D9D3}" srcOrd="0" destOrd="0" presId="urn:microsoft.com/office/officeart/2005/8/layout/hList1"/>
    <dgm:cxn modelId="{0A2E9ABB-C9F4-403C-9F0A-3EE30B8F8432}" type="presOf" srcId="{A8BDDCA6-AE22-4364-923B-C5A53F7068EB}" destId="{527BC767-0F5C-4C85-BEF2-AE76972F6B20}" srcOrd="0" destOrd="2" presId="urn:microsoft.com/office/officeart/2005/8/layout/hList1"/>
    <dgm:cxn modelId="{D2D3A6C1-7D46-4B9B-AAA9-80E17E35F429}" type="presOf" srcId="{10E1A1A1-9955-4E9F-8AF0-24C8262916A1}" destId="{4A1A7AD2-FEE1-40F3-B198-8A6A63046FAC}" srcOrd="0" destOrd="7" presId="urn:microsoft.com/office/officeart/2005/8/layout/hList1"/>
    <dgm:cxn modelId="{14E211C5-9425-43A9-8F71-E4166EBB06DC}" type="presOf" srcId="{94AA26F9-BF9B-423B-9C19-D09F9BF9B0C5}" destId="{4A1A7AD2-FEE1-40F3-B198-8A6A63046FAC}" srcOrd="0" destOrd="1" presId="urn:microsoft.com/office/officeart/2005/8/layout/hList1"/>
    <dgm:cxn modelId="{863AA9C9-1254-4B8C-9822-24AC46F5E950}" type="presOf" srcId="{A6428959-CE88-4844-A15A-66E63CBAF2D4}" destId="{4A1A7AD2-FEE1-40F3-B198-8A6A63046FAC}" srcOrd="0" destOrd="4" presId="urn:microsoft.com/office/officeart/2005/8/layout/hList1"/>
    <dgm:cxn modelId="{0FB14CCB-839E-413C-887A-74254BAAED1D}" type="presOf" srcId="{62C2EA05-40FB-4B53-B047-68C834879759}" destId="{4A1A7AD2-FEE1-40F3-B198-8A6A63046FAC}" srcOrd="0" destOrd="6" presId="urn:microsoft.com/office/officeart/2005/8/layout/hList1"/>
    <dgm:cxn modelId="{65E6F6D3-6DFE-42B9-B3FA-0D478DDEB07C}" srcId="{A5853751-BF6F-42AF-B3E6-409DB6291370}" destId="{D21AF67E-289F-4FAD-B55E-037C1E96E2B6}" srcOrd="1" destOrd="0" parTransId="{EE8DDA69-AAD5-4E38-BF7B-5761D3BA8D7C}" sibTransId="{DE1B0009-7E62-42DA-8321-A4796F593967}"/>
    <dgm:cxn modelId="{1E0FD5D4-7132-462D-AECE-5D60A5B1471D}" srcId="{A5853751-BF6F-42AF-B3E6-409DB6291370}" destId="{F1BA2C96-6FCF-4299-AA01-B66CA6FE2C7D}" srcOrd="6" destOrd="0" parTransId="{A51B6158-48D1-4649-9919-D90BF403E9BD}" sibTransId="{01727997-B221-46FB-B344-52460C98EDEF}"/>
    <dgm:cxn modelId="{1AE0A6D6-7F89-4EEE-B814-FC1CFA264ECB}" srcId="{A5853751-BF6F-42AF-B3E6-409DB6291370}" destId="{A3711A8F-378E-4A3D-AEF3-7BFA5417E3FF}" srcOrd="2" destOrd="0" parTransId="{CD480EA4-5A40-4D2B-A592-3AD749453CBD}" sibTransId="{8710DEC8-EB65-411D-8DDB-CEB1C973FAAD}"/>
    <dgm:cxn modelId="{407537DE-85AA-4B0A-8962-DBE2C8814665}" type="presOf" srcId="{96E3AC61-94D5-4764-9E71-A2201FCB7ABF}" destId="{D985D2F3-CC04-4BF6-B90F-0DC81AF64081}" srcOrd="0" destOrd="4" presId="urn:microsoft.com/office/officeart/2005/8/layout/hList1"/>
    <dgm:cxn modelId="{4824B8E5-D733-4303-B4E6-88842666301E}" srcId="{AA160A58-AC93-4685-9940-6DC86F55C832}" destId="{10E1A1A1-9955-4E9F-8AF0-24C8262916A1}" srcOrd="7" destOrd="0" parTransId="{0FA36991-64B8-4B1D-9777-C920392625C6}" sibTransId="{9FE06444-C715-46B3-8411-FEC0C10BCC3C}"/>
    <dgm:cxn modelId="{FE7C2CE9-B817-47CC-BCB0-FC295542644F}" srcId="{A5853751-BF6F-42AF-B3E6-409DB6291370}" destId="{DDA32F8A-1C1C-44CD-B4AC-5F3CDF71AF7C}" srcOrd="0" destOrd="0" parTransId="{E10403E9-2ADF-4022-BEA1-63D5DFF559EE}" sibTransId="{1CF61FA7-E0BB-4C66-B4C0-921E2B1C9DEE}"/>
    <dgm:cxn modelId="{6A58B5EA-79FA-4A31-AA6E-86FD6FFB5238}" type="presOf" srcId="{6C29DB36-97E6-4920-967D-61B1FE580B65}" destId="{527BC767-0F5C-4C85-BEF2-AE76972F6B20}" srcOrd="0" destOrd="5" presId="urn:microsoft.com/office/officeart/2005/8/layout/hList1"/>
    <dgm:cxn modelId="{BC077DEC-3517-4389-8ADF-59F96A5FEAB4}" srcId="{194C361B-00D8-4850-A2B0-D13E82DBEF3E}" destId="{D6191AB6-DBF4-4A27-8359-0E2E3D66F58E}" srcOrd="3" destOrd="0" parTransId="{A8648976-9EE4-4AEE-8B66-3049239B1677}" sibTransId="{90EE66EF-7F1D-4853-8440-9A2873B67674}"/>
    <dgm:cxn modelId="{338BC0ED-7973-4741-A70C-229653C6C901}" type="presOf" srcId="{F1BA2C96-6FCF-4299-AA01-B66CA6FE2C7D}" destId="{D985D2F3-CC04-4BF6-B90F-0DC81AF64081}" srcOrd="0" destOrd="6" presId="urn:microsoft.com/office/officeart/2005/8/layout/hList1"/>
    <dgm:cxn modelId="{3373EEF4-79B9-4A7D-861E-72260E9C77FD}" srcId="{AA160A58-AC93-4685-9940-6DC86F55C832}" destId="{62C2EA05-40FB-4B53-B047-68C834879759}" srcOrd="6" destOrd="0" parTransId="{3B0718B4-13CB-4194-9262-61F4B8F88313}" sibTransId="{87FFD624-DE0E-429B-919F-697BD5694F68}"/>
    <dgm:cxn modelId="{F9085AFF-FC5E-476F-A25D-74CF29A630F8}" type="presOf" srcId="{74ACE6E1-131F-41F5-9DAA-5B0CA887A0A8}" destId="{4A1A7AD2-FEE1-40F3-B198-8A6A63046FAC}" srcOrd="0" destOrd="0" presId="urn:microsoft.com/office/officeart/2005/8/layout/hList1"/>
    <dgm:cxn modelId="{D5F4FAB8-10AD-4053-A9EE-F0F52A5E914C}" type="presParOf" srcId="{59A883F9-AB24-420D-BA1B-7B090E4EDBA5}" destId="{3C658929-64A7-4056-BCC8-30032576D0A9}" srcOrd="0" destOrd="0" presId="urn:microsoft.com/office/officeart/2005/8/layout/hList1"/>
    <dgm:cxn modelId="{F0FDCB2C-EB3F-4367-8ADB-0141E5B748DD}" type="presParOf" srcId="{3C658929-64A7-4056-BCC8-30032576D0A9}" destId="{7E9BC0D6-2D59-4877-826B-FF6838D9D9D3}" srcOrd="0" destOrd="0" presId="urn:microsoft.com/office/officeart/2005/8/layout/hList1"/>
    <dgm:cxn modelId="{22E2DD1E-B3A8-4210-9BEA-E53667099A1D}" type="presParOf" srcId="{3C658929-64A7-4056-BCC8-30032576D0A9}" destId="{D985D2F3-CC04-4BF6-B90F-0DC81AF64081}" srcOrd="1" destOrd="0" presId="urn:microsoft.com/office/officeart/2005/8/layout/hList1"/>
    <dgm:cxn modelId="{DA0BC6FD-ABCB-4BA5-ACE4-1CC537581ED0}" type="presParOf" srcId="{59A883F9-AB24-420D-BA1B-7B090E4EDBA5}" destId="{02664E51-5189-4FF6-878F-A1DF0E07DB90}" srcOrd="1" destOrd="0" presId="urn:microsoft.com/office/officeart/2005/8/layout/hList1"/>
    <dgm:cxn modelId="{69A0D9A0-E0E9-4FDD-9AE1-41EEA41A3CB7}" type="presParOf" srcId="{59A883F9-AB24-420D-BA1B-7B090E4EDBA5}" destId="{07152873-3BA6-417F-95E0-92D778A648CB}" srcOrd="2" destOrd="0" presId="urn:microsoft.com/office/officeart/2005/8/layout/hList1"/>
    <dgm:cxn modelId="{470AD722-6065-4DC5-9B95-16E80871A952}" type="presParOf" srcId="{07152873-3BA6-417F-95E0-92D778A648CB}" destId="{0D600D80-E393-4CFE-9897-B56B0545AAC3}" srcOrd="0" destOrd="0" presId="urn:microsoft.com/office/officeart/2005/8/layout/hList1"/>
    <dgm:cxn modelId="{6BC81CA4-60AE-4681-86B9-A098B160275B}" type="presParOf" srcId="{07152873-3BA6-417F-95E0-92D778A648CB}" destId="{4A1A7AD2-FEE1-40F3-B198-8A6A63046FAC}" srcOrd="1" destOrd="0" presId="urn:microsoft.com/office/officeart/2005/8/layout/hList1"/>
    <dgm:cxn modelId="{3F479F2E-76C4-4489-91F1-F05FF4AB42AD}" type="presParOf" srcId="{59A883F9-AB24-420D-BA1B-7B090E4EDBA5}" destId="{B2999AEA-27C1-4813-BAB5-A7CE172C1FB4}" srcOrd="3" destOrd="0" presId="urn:microsoft.com/office/officeart/2005/8/layout/hList1"/>
    <dgm:cxn modelId="{2310048C-D836-486F-A7B3-0CC6AC68DC11}" type="presParOf" srcId="{59A883F9-AB24-420D-BA1B-7B090E4EDBA5}" destId="{0139BE74-99E6-4A6C-B9E1-E79534384FFC}" srcOrd="4" destOrd="0" presId="urn:microsoft.com/office/officeart/2005/8/layout/hList1"/>
    <dgm:cxn modelId="{D7EE8A69-A4A2-48C7-9F26-57EF22FCE66D}" type="presParOf" srcId="{0139BE74-99E6-4A6C-B9E1-E79534384FFC}" destId="{A803A6CB-4ACE-4ED5-A169-CE5708D60913}" srcOrd="0" destOrd="0" presId="urn:microsoft.com/office/officeart/2005/8/layout/hList1"/>
    <dgm:cxn modelId="{83BA0DC6-5598-4DFE-AF0F-3F84383749DB}" type="presParOf" srcId="{0139BE74-99E6-4A6C-B9E1-E79534384FFC}" destId="{527BC767-0F5C-4C85-BEF2-AE76972F6B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C20E61-6449-4916-A68C-5851420C80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B972C-7834-4385-BBAA-71B98035DC05}">
      <dgm:prSet phldrT="[Text]"/>
      <dgm:spPr/>
      <dgm:t>
        <a:bodyPr/>
        <a:lstStyle/>
        <a:p>
          <a:r>
            <a:rPr lang="en-US" dirty="0"/>
            <a:t>Push</a:t>
          </a:r>
        </a:p>
      </dgm:t>
    </dgm:pt>
    <dgm:pt modelId="{4E8E3056-13A6-4DFE-8EC7-A13EEBC5E8BB}" type="parTrans" cxnId="{A728F079-983B-4ED0-B3A1-064D7439BE9C}">
      <dgm:prSet/>
      <dgm:spPr/>
      <dgm:t>
        <a:bodyPr/>
        <a:lstStyle/>
        <a:p>
          <a:endParaRPr lang="en-US"/>
        </a:p>
      </dgm:t>
    </dgm:pt>
    <dgm:pt modelId="{6E6BF7C2-9C9E-4E1D-A0AA-41E0D537B243}" type="sibTrans" cxnId="{A728F079-983B-4ED0-B3A1-064D7439BE9C}">
      <dgm:prSet/>
      <dgm:spPr/>
      <dgm:t>
        <a:bodyPr/>
        <a:lstStyle/>
        <a:p>
          <a:endParaRPr lang="en-US"/>
        </a:p>
      </dgm:t>
    </dgm:pt>
    <dgm:pt modelId="{7C319BD7-FB96-4844-A395-D6A9D660CF54}">
      <dgm:prSet phldrT="[Text]"/>
      <dgm:spPr/>
      <dgm:t>
        <a:bodyPr/>
        <a:lstStyle/>
        <a:p>
          <a:r>
            <a:rPr lang="en-US" dirty="0"/>
            <a:t>Start-</a:t>
          </a:r>
          <a:r>
            <a:rPr lang="en-US" dirty="0" err="1"/>
            <a:t>DscConfiguration</a:t>
          </a:r>
          <a:r>
            <a:rPr lang="en-US" dirty="0"/>
            <a:t> – user applies configuration</a:t>
          </a:r>
        </a:p>
      </dgm:t>
    </dgm:pt>
    <dgm:pt modelId="{99818C8C-9058-4DA2-885B-054AB5BA2DFE}" type="parTrans" cxnId="{9ECC877D-EC60-4F2E-B261-8DF25FFBA4A4}">
      <dgm:prSet/>
      <dgm:spPr/>
      <dgm:t>
        <a:bodyPr/>
        <a:lstStyle/>
        <a:p>
          <a:endParaRPr lang="en-US"/>
        </a:p>
      </dgm:t>
    </dgm:pt>
    <dgm:pt modelId="{E4723136-0558-4F75-BB78-277D2EAA8FFA}" type="sibTrans" cxnId="{9ECC877D-EC60-4F2E-B261-8DF25FFBA4A4}">
      <dgm:prSet/>
      <dgm:spPr/>
      <dgm:t>
        <a:bodyPr/>
        <a:lstStyle/>
        <a:p>
          <a:endParaRPr lang="en-US"/>
        </a:p>
      </dgm:t>
    </dgm:pt>
    <dgm:pt modelId="{D33E12F4-6CE2-4A7D-8BAA-52C2532613C7}">
      <dgm:prSet phldrT="[Text]"/>
      <dgm:spPr/>
      <dgm:t>
        <a:bodyPr/>
        <a:lstStyle/>
        <a:p>
          <a:r>
            <a:rPr lang="en-US" dirty="0"/>
            <a:t>Configuration applied immediately</a:t>
          </a:r>
        </a:p>
      </dgm:t>
    </dgm:pt>
    <dgm:pt modelId="{398C6000-19D6-4E60-89C7-E17194A8D5D9}" type="parTrans" cxnId="{BA4C0C11-006C-4950-A29C-4DA37858DEE4}">
      <dgm:prSet/>
      <dgm:spPr/>
      <dgm:t>
        <a:bodyPr/>
        <a:lstStyle/>
        <a:p>
          <a:endParaRPr lang="en-US"/>
        </a:p>
      </dgm:t>
    </dgm:pt>
    <dgm:pt modelId="{1BC54FAF-73D8-4249-A2CA-DD3D23626C9C}" type="sibTrans" cxnId="{BA4C0C11-006C-4950-A29C-4DA37858DEE4}">
      <dgm:prSet/>
      <dgm:spPr/>
      <dgm:t>
        <a:bodyPr/>
        <a:lstStyle/>
        <a:p>
          <a:endParaRPr lang="en-US"/>
        </a:p>
      </dgm:t>
    </dgm:pt>
    <dgm:pt modelId="{C6C13B46-ECD1-47FC-9A6A-087297506A7C}">
      <dgm:prSet phldrT="[Text]"/>
      <dgm:spPr/>
      <dgm:t>
        <a:bodyPr/>
        <a:lstStyle/>
        <a:p>
          <a:r>
            <a:rPr lang="en-US" dirty="0"/>
            <a:t>Node checks pull service for configurations</a:t>
          </a:r>
        </a:p>
      </dgm:t>
    </dgm:pt>
    <dgm:pt modelId="{173FBC2E-29E4-4514-80F4-83A916EF3E1D}" type="parTrans" cxnId="{887595A3-132B-4159-BA8C-B8B6226473AD}">
      <dgm:prSet/>
      <dgm:spPr/>
      <dgm:t>
        <a:bodyPr/>
        <a:lstStyle/>
        <a:p>
          <a:endParaRPr lang="en-US"/>
        </a:p>
      </dgm:t>
    </dgm:pt>
    <dgm:pt modelId="{CF6FC3FC-D76D-488F-AE39-9E6C2DA4FAC6}" type="sibTrans" cxnId="{887595A3-132B-4159-BA8C-B8B6226473AD}">
      <dgm:prSet/>
      <dgm:spPr/>
      <dgm:t>
        <a:bodyPr/>
        <a:lstStyle/>
        <a:p>
          <a:endParaRPr lang="en-US"/>
        </a:p>
      </dgm:t>
    </dgm:pt>
    <dgm:pt modelId="{9D03BC53-A995-4324-901F-FBC71DC0462A}">
      <dgm:prSet phldrT="[Text]"/>
      <dgm:spPr/>
      <dgm:t>
        <a:bodyPr/>
        <a:lstStyle/>
        <a:p>
          <a:r>
            <a:rPr lang="en-US" dirty="0"/>
            <a:t>Default refresh mode</a:t>
          </a:r>
        </a:p>
      </dgm:t>
    </dgm:pt>
    <dgm:pt modelId="{82F4FDDB-3798-4963-83AA-9B3426A396A8}" type="parTrans" cxnId="{2BB566A3-C705-4655-B225-7053C7EADDC4}">
      <dgm:prSet/>
      <dgm:spPr/>
      <dgm:t>
        <a:bodyPr/>
        <a:lstStyle/>
        <a:p>
          <a:endParaRPr lang="en-US"/>
        </a:p>
      </dgm:t>
    </dgm:pt>
    <dgm:pt modelId="{0DD4DB67-7696-4D2C-B194-CC147F4140B4}" type="sibTrans" cxnId="{2BB566A3-C705-4655-B225-7053C7EADDC4}">
      <dgm:prSet/>
      <dgm:spPr/>
      <dgm:t>
        <a:bodyPr/>
        <a:lstStyle/>
        <a:p>
          <a:endParaRPr lang="en-US"/>
        </a:p>
      </dgm:t>
    </dgm:pt>
    <dgm:pt modelId="{97CCBC5F-6DFF-4414-B49E-407D6817696E}">
      <dgm:prSet phldrT="[Text]"/>
      <dgm:spPr/>
      <dgm:t>
        <a:bodyPr/>
        <a:lstStyle/>
        <a:p>
          <a:r>
            <a:rPr lang="en-US" dirty="0"/>
            <a:t>Pull</a:t>
          </a:r>
        </a:p>
      </dgm:t>
    </dgm:pt>
    <dgm:pt modelId="{5AC9211C-77BD-4954-B4F9-75E1FA5D4DDE}" type="parTrans" cxnId="{9F3CAAE3-4ED8-4CF4-B023-6D445E3C37AC}">
      <dgm:prSet/>
      <dgm:spPr/>
      <dgm:t>
        <a:bodyPr/>
        <a:lstStyle/>
        <a:p>
          <a:endParaRPr lang="en-US"/>
        </a:p>
      </dgm:t>
    </dgm:pt>
    <dgm:pt modelId="{F514A297-9205-4923-984C-B8B42D972D23}" type="sibTrans" cxnId="{9F3CAAE3-4ED8-4CF4-B023-6D445E3C37AC}">
      <dgm:prSet/>
      <dgm:spPr/>
      <dgm:t>
        <a:bodyPr/>
        <a:lstStyle/>
        <a:p>
          <a:endParaRPr lang="en-US"/>
        </a:p>
      </dgm:t>
    </dgm:pt>
    <dgm:pt modelId="{C68CD508-49BE-4B88-BF0A-0165A7469A26}">
      <dgm:prSet phldrT="[Text]"/>
      <dgm:spPr/>
      <dgm:t>
        <a:bodyPr/>
        <a:lstStyle/>
        <a:p>
          <a:r>
            <a:rPr lang="en-US" b="0" i="0" dirty="0" err="1"/>
            <a:t>RefreshFrequencyMins</a:t>
          </a:r>
          <a:r>
            <a:rPr lang="en-US" b="0" i="0" dirty="0"/>
            <a:t> – how </a:t>
          </a:r>
          <a:r>
            <a:rPr lang="en-US" dirty="0"/>
            <a:t>often node checks</a:t>
          </a:r>
        </a:p>
      </dgm:t>
    </dgm:pt>
    <dgm:pt modelId="{F5753008-FFAC-422F-A318-06113DC2E503}" type="parTrans" cxnId="{D10B3DAD-7DA6-4CDD-AD70-4DC930A8FAB7}">
      <dgm:prSet/>
      <dgm:spPr/>
      <dgm:t>
        <a:bodyPr/>
        <a:lstStyle/>
        <a:p>
          <a:endParaRPr lang="en-US"/>
        </a:p>
      </dgm:t>
    </dgm:pt>
    <dgm:pt modelId="{CA017971-51F6-49F4-BB93-79C0C38C2731}" type="sibTrans" cxnId="{D10B3DAD-7DA6-4CDD-AD70-4DC930A8FAB7}">
      <dgm:prSet/>
      <dgm:spPr/>
      <dgm:t>
        <a:bodyPr/>
        <a:lstStyle/>
        <a:p>
          <a:endParaRPr lang="en-US"/>
        </a:p>
      </dgm:t>
    </dgm:pt>
    <dgm:pt modelId="{79345DF3-94F2-4DB3-AF64-4E4121FA7DBF}">
      <dgm:prSet phldrT="[Text]"/>
      <dgm:spPr/>
      <dgm:t>
        <a:bodyPr/>
        <a:lstStyle/>
        <a:p>
          <a:r>
            <a:rPr lang="en-US" dirty="0"/>
            <a:t>Use local service, SMB share, Azure Automation</a:t>
          </a:r>
        </a:p>
      </dgm:t>
    </dgm:pt>
    <dgm:pt modelId="{A30203A3-F052-4F87-95A9-2BE487040C1D}" type="parTrans" cxnId="{06BEF6AA-BE5E-43CA-ACEB-E4CCB0525932}">
      <dgm:prSet/>
      <dgm:spPr/>
      <dgm:t>
        <a:bodyPr/>
        <a:lstStyle/>
        <a:p>
          <a:endParaRPr lang="en-US"/>
        </a:p>
      </dgm:t>
    </dgm:pt>
    <dgm:pt modelId="{CB6A400D-74DD-458D-B3E6-BC4BFE259A7A}" type="sibTrans" cxnId="{06BEF6AA-BE5E-43CA-ACEB-E4CCB0525932}">
      <dgm:prSet/>
      <dgm:spPr/>
      <dgm:t>
        <a:bodyPr/>
        <a:lstStyle/>
        <a:p>
          <a:endParaRPr lang="en-US"/>
        </a:p>
      </dgm:t>
    </dgm:pt>
    <dgm:pt modelId="{ECF0B48E-899F-4D99-ABDC-CC4066AF039C}" type="pres">
      <dgm:prSet presAssocID="{81C20E61-6449-4916-A68C-5851420C8091}" presName="linear" presStyleCnt="0">
        <dgm:presLayoutVars>
          <dgm:animLvl val="lvl"/>
          <dgm:resizeHandles val="exact"/>
        </dgm:presLayoutVars>
      </dgm:prSet>
      <dgm:spPr/>
    </dgm:pt>
    <dgm:pt modelId="{9D212BB6-C785-48D7-B859-E318F9073CD5}" type="pres">
      <dgm:prSet presAssocID="{30DB972C-7834-4385-BBAA-71B98035DC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8E5BCD-39A8-4493-B963-9DCF797D97C3}" type="pres">
      <dgm:prSet presAssocID="{30DB972C-7834-4385-BBAA-71B98035DC05}" presName="childText" presStyleLbl="revTx" presStyleIdx="0" presStyleCnt="2">
        <dgm:presLayoutVars>
          <dgm:bulletEnabled val="1"/>
        </dgm:presLayoutVars>
      </dgm:prSet>
      <dgm:spPr/>
    </dgm:pt>
    <dgm:pt modelId="{C4AC6680-CFF1-4DA5-B628-3FF12422D057}" type="pres">
      <dgm:prSet presAssocID="{97CCBC5F-6DFF-4414-B49E-407D681769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411CCD8-BC21-4DA6-9DBC-FA168C4F03F4}" type="pres">
      <dgm:prSet presAssocID="{97CCBC5F-6DFF-4414-B49E-407D681769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A4C0C11-006C-4950-A29C-4DA37858DEE4}" srcId="{30DB972C-7834-4385-BBAA-71B98035DC05}" destId="{D33E12F4-6CE2-4A7D-8BAA-52C2532613C7}" srcOrd="1" destOrd="0" parTransId="{398C6000-19D6-4E60-89C7-E17194A8D5D9}" sibTransId="{1BC54FAF-73D8-4249-A2CA-DD3D23626C9C}"/>
    <dgm:cxn modelId="{901F7917-59F1-4FE5-8936-721F49AF5255}" type="presOf" srcId="{D33E12F4-6CE2-4A7D-8BAA-52C2532613C7}" destId="{838E5BCD-39A8-4493-B963-9DCF797D97C3}" srcOrd="0" destOrd="1" presId="urn:microsoft.com/office/officeart/2005/8/layout/vList2"/>
    <dgm:cxn modelId="{2F6ECB46-D73F-4B4D-A6B4-595D4C771429}" type="presOf" srcId="{79345DF3-94F2-4DB3-AF64-4E4121FA7DBF}" destId="{6411CCD8-BC21-4DA6-9DBC-FA168C4F03F4}" srcOrd="0" destOrd="1" presId="urn:microsoft.com/office/officeart/2005/8/layout/vList2"/>
    <dgm:cxn modelId="{BEDA354D-8EC6-4031-84D5-8365F357E374}" type="presOf" srcId="{C6C13B46-ECD1-47FC-9A6A-087297506A7C}" destId="{6411CCD8-BC21-4DA6-9DBC-FA168C4F03F4}" srcOrd="0" destOrd="0" presId="urn:microsoft.com/office/officeart/2005/8/layout/vList2"/>
    <dgm:cxn modelId="{B061344F-8D83-470E-B592-0384C9330A72}" type="presOf" srcId="{81C20E61-6449-4916-A68C-5851420C8091}" destId="{ECF0B48E-899F-4D99-ABDC-CC4066AF039C}" srcOrd="0" destOrd="0" presId="urn:microsoft.com/office/officeart/2005/8/layout/vList2"/>
    <dgm:cxn modelId="{A728F079-983B-4ED0-B3A1-064D7439BE9C}" srcId="{81C20E61-6449-4916-A68C-5851420C8091}" destId="{30DB972C-7834-4385-BBAA-71B98035DC05}" srcOrd="0" destOrd="0" parTransId="{4E8E3056-13A6-4DFE-8EC7-A13EEBC5E8BB}" sibTransId="{6E6BF7C2-9C9E-4E1D-A0AA-41E0D537B243}"/>
    <dgm:cxn modelId="{9ECC877D-EC60-4F2E-B261-8DF25FFBA4A4}" srcId="{30DB972C-7834-4385-BBAA-71B98035DC05}" destId="{7C319BD7-FB96-4844-A395-D6A9D660CF54}" srcOrd="0" destOrd="0" parTransId="{99818C8C-9058-4DA2-885B-054AB5BA2DFE}" sibTransId="{E4723136-0558-4F75-BB78-277D2EAA8FFA}"/>
    <dgm:cxn modelId="{0B384E84-95B1-4585-8068-A2148F464F5B}" type="presOf" srcId="{97CCBC5F-6DFF-4414-B49E-407D6817696E}" destId="{C4AC6680-CFF1-4DA5-B628-3FF12422D057}" srcOrd="0" destOrd="0" presId="urn:microsoft.com/office/officeart/2005/8/layout/vList2"/>
    <dgm:cxn modelId="{AFBB0993-B5D3-4ADE-A0F1-DDDF838E9BAD}" type="presOf" srcId="{9D03BC53-A995-4324-901F-FBC71DC0462A}" destId="{838E5BCD-39A8-4493-B963-9DCF797D97C3}" srcOrd="0" destOrd="2" presId="urn:microsoft.com/office/officeart/2005/8/layout/vList2"/>
    <dgm:cxn modelId="{2BB566A3-C705-4655-B225-7053C7EADDC4}" srcId="{30DB972C-7834-4385-BBAA-71B98035DC05}" destId="{9D03BC53-A995-4324-901F-FBC71DC0462A}" srcOrd="2" destOrd="0" parTransId="{82F4FDDB-3798-4963-83AA-9B3426A396A8}" sibTransId="{0DD4DB67-7696-4D2C-B194-CC147F4140B4}"/>
    <dgm:cxn modelId="{887595A3-132B-4159-BA8C-B8B6226473AD}" srcId="{97CCBC5F-6DFF-4414-B49E-407D6817696E}" destId="{C6C13B46-ECD1-47FC-9A6A-087297506A7C}" srcOrd="0" destOrd="0" parTransId="{173FBC2E-29E4-4514-80F4-83A916EF3E1D}" sibTransId="{CF6FC3FC-D76D-488F-AE39-9E6C2DA4FAC6}"/>
    <dgm:cxn modelId="{17340AA4-0585-4AC6-90DA-6869E218F606}" type="presOf" srcId="{30DB972C-7834-4385-BBAA-71B98035DC05}" destId="{9D212BB6-C785-48D7-B859-E318F9073CD5}" srcOrd="0" destOrd="0" presId="urn:microsoft.com/office/officeart/2005/8/layout/vList2"/>
    <dgm:cxn modelId="{F5210EAA-0942-4C54-A0CA-129CA7AC1412}" type="presOf" srcId="{C68CD508-49BE-4B88-BF0A-0165A7469A26}" destId="{6411CCD8-BC21-4DA6-9DBC-FA168C4F03F4}" srcOrd="0" destOrd="2" presId="urn:microsoft.com/office/officeart/2005/8/layout/vList2"/>
    <dgm:cxn modelId="{06BEF6AA-BE5E-43CA-ACEB-E4CCB0525932}" srcId="{97CCBC5F-6DFF-4414-B49E-407D6817696E}" destId="{79345DF3-94F2-4DB3-AF64-4E4121FA7DBF}" srcOrd="1" destOrd="0" parTransId="{A30203A3-F052-4F87-95A9-2BE487040C1D}" sibTransId="{CB6A400D-74DD-458D-B3E6-BC4BFE259A7A}"/>
    <dgm:cxn modelId="{D10B3DAD-7DA6-4CDD-AD70-4DC930A8FAB7}" srcId="{97CCBC5F-6DFF-4414-B49E-407D6817696E}" destId="{C68CD508-49BE-4B88-BF0A-0165A7469A26}" srcOrd="2" destOrd="0" parTransId="{F5753008-FFAC-422F-A318-06113DC2E503}" sibTransId="{CA017971-51F6-49F4-BB93-79C0C38C2731}"/>
    <dgm:cxn modelId="{9F3CAAE3-4ED8-4CF4-B023-6D445E3C37AC}" srcId="{81C20E61-6449-4916-A68C-5851420C8091}" destId="{97CCBC5F-6DFF-4414-B49E-407D6817696E}" srcOrd="1" destOrd="0" parTransId="{5AC9211C-77BD-4954-B4F9-75E1FA5D4DDE}" sibTransId="{F514A297-9205-4923-984C-B8B42D972D23}"/>
    <dgm:cxn modelId="{8910C5F5-0BEC-411D-902C-637C09D84015}" type="presOf" srcId="{7C319BD7-FB96-4844-A395-D6A9D660CF54}" destId="{838E5BCD-39A8-4493-B963-9DCF797D97C3}" srcOrd="0" destOrd="0" presId="urn:microsoft.com/office/officeart/2005/8/layout/vList2"/>
    <dgm:cxn modelId="{E1A39B6C-4E6F-4582-BC76-4BF145F58BB4}" type="presParOf" srcId="{ECF0B48E-899F-4D99-ABDC-CC4066AF039C}" destId="{9D212BB6-C785-48D7-B859-E318F9073CD5}" srcOrd="0" destOrd="0" presId="urn:microsoft.com/office/officeart/2005/8/layout/vList2"/>
    <dgm:cxn modelId="{4923EAE1-8668-4E26-8B8C-619A31967421}" type="presParOf" srcId="{ECF0B48E-899F-4D99-ABDC-CC4066AF039C}" destId="{838E5BCD-39A8-4493-B963-9DCF797D97C3}" srcOrd="1" destOrd="0" presId="urn:microsoft.com/office/officeart/2005/8/layout/vList2"/>
    <dgm:cxn modelId="{094ACCB2-B26B-4067-9B12-F34B2DC3FEE2}" type="presParOf" srcId="{ECF0B48E-899F-4D99-ABDC-CC4066AF039C}" destId="{C4AC6680-CFF1-4DA5-B628-3FF12422D057}" srcOrd="2" destOrd="0" presId="urn:microsoft.com/office/officeart/2005/8/layout/vList2"/>
    <dgm:cxn modelId="{94001555-0A65-4726-B089-4A3141F6084C}" type="presParOf" srcId="{ECF0B48E-899F-4D99-ABDC-CC4066AF039C}" destId="{6411CCD8-BC21-4DA6-9DBC-FA168C4F03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77E2C-E71A-48F7-9FC9-AFB9A1902CBA}">
      <dsp:nvSpPr>
        <dsp:cNvPr id="0" name=""/>
        <dsp:cNvSpPr/>
      </dsp:nvSpPr>
      <dsp:spPr>
        <a:xfrm>
          <a:off x="280681" y="685962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43EF6-5649-45E9-8067-F923F0E75C3D}">
      <dsp:nvSpPr>
        <dsp:cNvPr id="0" name=""/>
        <dsp:cNvSpPr/>
      </dsp:nvSpPr>
      <dsp:spPr>
        <a:xfrm>
          <a:off x="267344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Source Control</a:t>
          </a:r>
        </a:p>
      </dsp:txBody>
      <dsp:txXfrm>
        <a:off x="315218" y="2432295"/>
        <a:ext cx="1538799" cy="1538799"/>
      </dsp:txXfrm>
    </dsp:sp>
    <dsp:sp modelId="{687CFCF8-4C4D-46F1-9391-AAE2597E0A93}">
      <dsp:nvSpPr>
        <dsp:cNvPr id="0" name=""/>
        <dsp:cNvSpPr/>
      </dsp:nvSpPr>
      <dsp:spPr>
        <a:xfrm rot="21599775">
          <a:off x="2218517" y="1306773"/>
          <a:ext cx="303288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18517" y="1385328"/>
        <a:ext cx="212302" cy="235655"/>
      </dsp:txXfrm>
    </dsp:sp>
    <dsp:sp modelId="{B84A3D41-C966-408F-AEB1-DCFC09EC286B}">
      <dsp:nvSpPr>
        <dsp:cNvPr id="0" name=""/>
        <dsp:cNvSpPr/>
      </dsp:nvSpPr>
      <dsp:spPr>
        <a:xfrm>
          <a:off x="2781766" y="685799"/>
          <a:ext cx="1634547" cy="1634547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8044" t="8044" r="8044" b="804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B6437-4913-44C5-BB49-7F2101651783}">
      <dsp:nvSpPr>
        <dsp:cNvPr id="0" name=""/>
        <dsp:cNvSpPr/>
      </dsp:nvSpPr>
      <dsp:spPr>
        <a:xfrm>
          <a:off x="280146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</a:t>
          </a:r>
        </a:p>
      </dsp:txBody>
      <dsp:txXfrm>
        <a:off x="2849337" y="2432295"/>
        <a:ext cx="1538799" cy="1538799"/>
      </dsp:txXfrm>
    </dsp:sp>
    <dsp:sp modelId="{C1E9753B-40DA-4758-BD3A-94AF8C74AD09}">
      <dsp:nvSpPr>
        <dsp:cNvPr id="0" name=""/>
        <dsp:cNvSpPr/>
      </dsp:nvSpPr>
      <dsp:spPr>
        <a:xfrm>
          <a:off x="4759906" y="1306693"/>
          <a:ext cx="34359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759906" y="1385245"/>
        <a:ext cx="240514" cy="235655"/>
      </dsp:txXfrm>
    </dsp:sp>
    <dsp:sp modelId="{047DD04E-3072-482A-945C-4B7B2221CC73}">
      <dsp:nvSpPr>
        <dsp:cNvPr id="0" name=""/>
        <dsp:cNvSpPr/>
      </dsp:nvSpPr>
      <dsp:spPr>
        <a:xfrm>
          <a:off x="5398005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58FA6-50A7-4411-A17F-F7A94C080DB3}">
      <dsp:nvSpPr>
        <dsp:cNvPr id="0" name=""/>
        <dsp:cNvSpPr/>
      </dsp:nvSpPr>
      <dsp:spPr>
        <a:xfrm>
          <a:off x="5335583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5383457" y="2432295"/>
        <a:ext cx="1538799" cy="1538799"/>
      </dsp:txXfrm>
    </dsp:sp>
    <dsp:sp modelId="{E14E39E2-9E66-4110-8235-8D9958DB4479}">
      <dsp:nvSpPr>
        <dsp:cNvPr id="0" name=""/>
        <dsp:cNvSpPr/>
      </dsp:nvSpPr>
      <dsp:spPr>
        <a:xfrm>
          <a:off x="7325995" y="1306693"/>
          <a:ext cx="293441" cy="392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325995" y="1385245"/>
        <a:ext cx="205409" cy="235655"/>
      </dsp:txXfrm>
    </dsp:sp>
    <dsp:sp modelId="{C1EFD507-60B9-4D72-964E-8296D62A2E17}">
      <dsp:nvSpPr>
        <dsp:cNvPr id="0" name=""/>
        <dsp:cNvSpPr/>
      </dsp:nvSpPr>
      <dsp:spPr>
        <a:xfrm>
          <a:off x="7870958" y="685799"/>
          <a:ext cx="1634547" cy="16345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8872D-345E-4690-A1A2-D502CC2D3B27}">
      <dsp:nvSpPr>
        <dsp:cNvPr id="0" name=""/>
        <dsp:cNvSpPr/>
      </dsp:nvSpPr>
      <dsp:spPr>
        <a:xfrm>
          <a:off x="7869702" y="2384421"/>
          <a:ext cx="1634547" cy="163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Release Automation</a:t>
          </a:r>
        </a:p>
      </dsp:txBody>
      <dsp:txXfrm>
        <a:off x="7917576" y="2432295"/>
        <a:ext cx="1538799" cy="1538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ED06-CA5C-4182-95CC-6D87A2AAA55A}">
      <dsp:nvSpPr>
        <dsp:cNvPr id="0" name=""/>
        <dsp:cNvSpPr/>
      </dsp:nvSpPr>
      <dsp:spPr>
        <a:xfrm>
          <a:off x="643127" y="0"/>
          <a:ext cx="7288784" cy="51276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A8BB0-2388-4D56-B668-9D0BC629CDAF}">
      <dsp:nvSpPr>
        <dsp:cNvPr id="0" name=""/>
        <dsp:cNvSpPr/>
      </dsp:nvSpPr>
      <dsp:spPr>
        <a:xfrm>
          <a:off x="1288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Author</a:t>
          </a:r>
        </a:p>
      </dsp:txBody>
      <dsp:txXfrm>
        <a:off x="97046" y="1634062"/>
        <a:ext cx="1770091" cy="1859556"/>
      </dsp:txXfrm>
    </dsp:sp>
    <dsp:sp modelId="{AB36F79A-0208-493F-8127-7411DD9D1563}">
      <dsp:nvSpPr>
        <dsp:cNvPr id="0" name=""/>
        <dsp:cNvSpPr/>
      </dsp:nvSpPr>
      <dsp:spPr>
        <a:xfrm>
          <a:off x="2204907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Publish</a:t>
          </a:r>
        </a:p>
      </dsp:txBody>
      <dsp:txXfrm>
        <a:off x="2300665" y="1634062"/>
        <a:ext cx="1770091" cy="1859556"/>
      </dsp:txXfrm>
    </dsp:sp>
    <dsp:sp modelId="{C629923B-3022-4FEA-9843-472806E48632}">
      <dsp:nvSpPr>
        <dsp:cNvPr id="0" name=""/>
        <dsp:cNvSpPr/>
      </dsp:nvSpPr>
      <dsp:spPr>
        <a:xfrm>
          <a:off x="4408525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Enact</a:t>
          </a:r>
        </a:p>
      </dsp:txBody>
      <dsp:txXfrm>
        <a:off x="4504283" y="1634062"/>
        <a:ext cx="1770091" cy="1859556"/>
      </dsp:txXfrm>
    </dsp:sp>
    <dsp:sp modelId="{6B54C398-3D03-4EE8-8130-AEDDB63B2975}">
      <dsp:nvSpPr>
        <dsp:cNvPr id="0" name=""/>
        <dsp:cNvSpPr/>
      </dsp:nvSpPr>
      <dsp:spPr>
        <a:xfrm>
          <a:off x="6612143" y="1538304"/>
          <a:ext cx="1961607" cy="2051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Monitor</a:t>
          </a:r>
        </a:p>
      </dsp:txBody>
      <dsp:txXfrm>
        <a:off x="6707901" y="1634062"/>
        <a:ext cx="1770091" cy="1859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B0C9D-6568-40F0-A3C4-CD91C405B701}">
      <dsp:nvSpPr>
        <dsp:cNvPr id="0" name=""/>
        <dsp:cNvSpPr/>
      </dsp:nvSpPr>
      <dsp:spPr>
        <a:xfrm>
          <a:off x="0" y="401500"/>
          <a:ext cx="9607006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New-Item –Path 'C:\temp' –ItemType Directory</a:t>
          </a:r>
        </a:p>
      </dsp:txBody>
      <dsp:txXfrm>
        <a:off x="0" y="401500"/>
        <a:ext cx="9607006" cy="1105650"/>
      </dsp:txXfrm>
    </dsp:sp>
    <dsp:sp modelId="{77CEB2B3-FDA9-4158-AB18-1CBF9C638E77}">
      <dsp:nvSpPr>
        <dsp:cNvPr id="0" name=""/>
        <dsp:cNvSpPr/>
      </dsp:nvSpPr>
      <dsp:spPr>
        <a:xfrm>
          <a:off x="480350" y="1774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Imperative</a:t>
          </a:r>
        </a:p>
      </dsp:txBody>
      <dsp:txXfrm>
        <a:off x="517817" y="55207"/>
        <a:ext cx="6649970" cy="692586"/>
      </dsp:txXfrm>
    </dsp:sp>
    <dsp:sp modelId="{9911C14C-2394-4D28-B7DA-E308F6446CDD}">
      <dsp:nvSpPr>
        <dsp:cNvPr id="0" name=""/>
        <dsp:cNvSpPr/>
      </dsp:nvSpPr>
      <dsp:spPr>
        <a:xfrm>
          <a:off x="0" y="2031311"/>
          <a:ext cx="9607006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610" tIns="541528" rIns="74561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File </a:t>
          </a:r>
          <a:r>
            <a:rPr lang="en-US" sz="2600" kern="1200" dirty="0" err="1"/>
            <a:t>CreateDataDir</a:t>
          </a:r>
          <a:r>
            <a:rPr lang="en-US" sz="2600" kern="1200" dirty="0"/>
            <a:t> {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	</a:t>
          </a:r>
          <a:r>
            <a:rPr lang="en-US" sz="2600" kern="1200" dirty="0" err="1"/>
            <a:t>DestinationPath</a:t>
          </a:r>
          <a:r>
            <a:rPr lang="en-US" sz="2600" kern="1200" dirty="0"/>
            <a:t> = 'C:\temp'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Ensure = 'Present'</a:t>
          </a:r>
        </a:p>
        <a:p>
          <a:pPr marL="685800" lvl="3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Type = 'Directory'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/>
            <a:t>}</a:t>
          </a:r>
        </a:p>
      </dsp:txBody>
      <dsp:txXfrm>
        <a:off x="0" y="2031311"/>
        <a:ext cx="9607006" cy="2784600"/>
      </dsp:txXfrm>
    </dsp:sp>
    <dsp:sp modelId="{67F467C0-9FB8-49FC-8AD9-DACF14F952E6}">
      <dsp:nvSpPr>
        <dsp:cNvPr id="0" name=""/>
        <dsp:cNvSpPr/>
      </dsp:nvSpPr>
      <dsp:spPr>
        <a:xfrm>
          <a:off x="480350" y="1647550"/>
          <a:ext cx="672490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85" tIns="0" rIns="25418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Declarative</a:t>
          </a:r>
        </a:p>
      </dsp:txBody>
      <dsp:txXfrm>
        <a:off x="517817" y="1685017"/>
        <a:ext cx="6649970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C0D6-2D59-4877-826B-FF6838D9D9D3}">
      <dsp:nvSpPr>
        <dsp:cNvPr id="0" name=""/>
        <dsp:cNvSpPr/>
      </dsp:nvSpPr>
      <dsp:spPr>
        <a:xfrm>
          <a:off x="3286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PSDesiredStateConfiguration</a:t>
          </a:r>
          <a:endParaRPr lang="en-US" sz="1900" kern="1200" dirty="0"/>
        </a:p>
      </dsp:txBody>
      <dsp:txXfrm>
        <a:off x="3286" y="957201"/>
        <a:ext cx="3203971" cy="547200"/>
      </dsp:txXfrm>
    </dsp:sp>
    <dsp:sp modelId="{D985D2F3-CC04-4BF6-B90F-0DC81AF64081}">
      <dsp:nvSpPr>
        <dsp:cNvPr id="0" name=""/>
        <dsp:cNvSpPr/>
      </dsp:nvSpPr>
      <dsp:spPr>
        <a:xfrm>
          <a:off x="3286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Archive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Script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Service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ServiceSet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WindowsFeatureSet</a:t>
          </a:r>
          <a:endParaRPr lang="en-US" sz="1900" kern="1200" dirty="0"/>
        </a:p>
      </dsp:txBody>
      <dsp:txXfrm>
        <a:off x="3286" y="1504401"/>
        <a:ext cx="3203971" cy="2712059"/>
      </dsp:txXfrm>
    </dsp:sp>
    <dsp:sp modelId="{0D600D80-E393-4CFE-9897-B56B0545AAC3}">
      <dsp:nvSpPr>
        <dsp:cNvPr id="0" name=""/>
        <dsp:cNvSpPr/>
      </dsp:nvSpPr>
      <dsp:spPr>
        <a:xfrm>
          <a:off x="3655814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SqlServerDsc</a:t>
          </a:r>
          <a:endParaRPr lang="en-US" sz="1900" kern="1200" dirty="0"/>
        </a:p>
      </dsp:txBody>
      <dsp:txXfrm>
        <a:off x="3655814" y="957201"/>
        <a:ext cx="3203971" cy="547200"/>
      </dsp:txXfrm>
    </dsp:sp>
    <dsp:sp modelId="{4A1A7AD2-FEE1-40F3-B198-8A6A63046FAC}">
      <dsp:nvSpPr>
        <dsp:cNvPr id="0" name=""/>
        <dsp:cNvSpPr/>
      </dsp:nvSpPr>
      <dsp:spPr>
        <a:xfrm>
          <a:off x="3655814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SqlAgentOperator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SqlDatabaseOwner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SqlScript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SqlServerLogin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SqlServerMemory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SqlSetup</a:t>
          </a:r>
          <a:endParaRPr lang="en-US" sz="1900" kern="1200" dirty="0"/>
        </a:p>
      </dsp:txBody>
      <dsp:txXfrm>
        <a:off x="3655814" y="1504401"/>
        <a:ext cx="3203971" cy="2712059"/>
      </dsp:txXfrm>
    </dsp:sp>
    <dsp:sp modelId="{A803A6CB-4ACE-4ED5-A169-CE5708D60913}">
      <dsp:nvSpPr>
        <dsp:cNvPr id="0" name=""/>
        <dsp:cNvSpPr/>
      </dsp:nvSpPr>
      <dsp:spPr>
        <a:xfrm>
          <a:off x="7308342" y="957201"/>
          <a:ext cx="32039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xActiveDirectory</a:t>
          </a:r>
          <a:endParaRPr lang="en-US" sz="1900" kern="1200" dirty="0"/>
        </a:p>
      </dsp:txBody>
      <dsp:txXfrm>
        <a:off x="7308342" y="957201"/>
        <a:ext cx="3203971" cy="547200"/>
      </dsp:txXfrm>
    </dsp:sp>
    <dsp:sp modelId="{527BC767-0F5C-4C85-BEF2-AE76972F6B20}">
      <dsp:nvSpPr>
        <dsp:cNvPr id="0" name=""/>
        <dsp:cNvSpPr/>
      </dsp:nvSpPr>
      <dsp:spPr>
        <a:xfrm>
          <a:off x="7308342" y="1504401"/>
          <a:ext cx="3203971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xADComputer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xADDomain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xADGroup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xADOrganizationalUnit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xADServicePrincipalName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xADUser</a:t>
          </a:r>
          <a:endParaRPr lang="en-US" sz="1900" kern="1200" dirty="0"/>
        </a:p>
      </dsp:txBody>
      <dsp:txXfrm>
        <a:off x="7308342" y="1504401"/>
        <a:ext cx="3203971" cy="2712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12BB6-C785-48D7-B859-E318F9073CD5}">
      <dsp:nvSpPr>
        <dsp:cNvPr id="0" name=""/>
        <dsp:cNvSpPr/>
      </dsp:nvSpPr>
      <dsp:spPr>
        <a:xfrm>
          <a:off x="0" y="19643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Push</a:t>
          </a:r>
        </a:p>
      </dsp:txBody>
      <dsp:txXfrm>
        <a:off x="40980" y="237411"/>
        <a:ext cx="8046040" cy="757514"/>
      </dsp:txXfrm>
    </dsp:sp>
    <dsp:sp modelId="{838E5BCD-39A8-4493-B963-9DCF797D97C3}">
      <dsp:nvSpPr>
        <dsp:cNvPr id="0" name=""/>
        <dsp:cNvSpPr/>
      </dsp:nvSpPr>
      <dsp:spPr>
        <a:xfrm>
          <a:off x="0" y="1035905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Start-</a:t>
          </a:r>
          <a:r>
            <a:rPr lang="en-US" sz="2700" kern="1200" dirty="0" err="1"/>
            <a:t>DscConfiguration</a:t>
          </a:r>
          <a:r>
            <a:rPr lang="en-US" sz="2700" kern="1200" dirty="0"/>
            <a:t> – user applies configuration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Configuration applied immediately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Default refresh mode</a:t>
          </a:r>
        </a:p>
      </dsp:txBody>
      <dsp:txXfrm>
        <a:off x="0" y="1035905"/>
        <a:ext cx="8128000" cy="1412775"/>
      </dsp:txXfrm>
    </dsp:sp>
    <dsp:sp modelId="{C4AC6680-CFF1-4DA5-B628-3FF12422D057}">
      <dsp:nvSpPr>
        <dsp:cNvPr id="0" name=""/>
        <dsp:cNvSpPr/>
      </dsp:nvSpPr>
      <dsp:spPr>
        <a:xfrm>
          <a:off x="0" y="2448681"/>
          <a:ext cx="81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Pull</a:t>
          </a:r>
        </a:p>
      </dsp:txBody>
      <dsp:txXfrm>
        <a:off x="40980" y="2489661"/>
        <a:ext cx="8046040" cy="757514"/>
      </dsp:txXfrm>
    </dsp:sp>
    <dsp:sp modelId="{6411CCD8-BC21-4DA6-9DBC-FA168C4F03F4}">
      <dsp:nvSpPr>
        <dsp:cNvPr id="0" name=""/>
        <dsp:cNvSpPr/>
      </dsp:nvSpPr>
      <dsp:spPr>
        <a:xfrm>
          <a:off x="0" y="3288156"/>
          <a:ext cx="81280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Node checks pull service for configurations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Use local service, SMB share, Azure Automation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 dirty="0" err="1"/>
            <a:t>RefreshFrequencyMins</a:t>
          </a:r>
          <a:r>
            <a:rPr lang="en-US" sz="2700" b="0" i="0" kern="1200" dirty="0"/>
            <a:t> – how </a:t>
          </a:r>
          <a:r>
            <a:rPr lang="en-US" sz="2700" kern="1200" dirty="0"/>
            <a:t>often node checks</a:t>
          </a:r>
        </a:p>
      </dsp:txBody>
      <dsp:txXfrm>
        <a:off x="0" y="3288156"/>
        <a:ext cx="8128000" cy="141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0AF48-965F-4E24-958A-22D9B1DB6CCE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65C3E-6590-437D-A330-DEC8E2D2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like server names, folder paths</a:t>
            </a:r>
          </a:p>
          <a:p>
            <a:r>
              <a:rPr lang="en-US" dirty="0"/>
              <a:t>Data can be different for each environment </a:t>
            </a:r>
          </a:p>
          <a:p>
            <a:endParaRPr lang="en-US" dirty="0"/>
          </a:p>
          <a:p>
            <a:r>
              <a:rPr lang="en-US" dirty="0"/>
              <a:t>Use the same DSC configuration – use the configuration data to customize per environment</a:t>
            </a:r>
          </a:p>
          <a:p>
            <a:endParaRPr lang="en-US" dirty="0"/>
          </a:p>
          <a:p>
            <a:r>
              <a:rPr lang="en-US" dirty="0"/>
              <a:t>Configuration can be a separate psd1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https://docs.microsoft.com/en-us/powershell/dsc/pull-server/enactingconfigurations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4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https://docs.microsoft.com/en-us/powershell/dsc/managing-nodes/metaconfig</a:t>
            </a:r>
          </a:p>
          <a:p>
            <a:endParaRPr lang="en-US" dirty="0"/>
          </a:p>
          <a:p>
            <a:r>
              <a:rPr lang="en-US" dirty="0" err="1"/>
              <a:t>ActionAfterReboot</a:t>
            </a:r>
            <a:r>
              <a:rPr lang="en-US" dirty="0"/>
              <a:t> – what to do after a reboot: </a:t>
            </a:r>
            <a:r>
              <a:rPr lang="en-US" dirty="0" err="1"/>
              <a:t>ContinueConfiguration</a:t>
            </a:r>
            <a:r>
              <a:rPr lang="en-US" dirty="0"/>
              <a:t>, </a:t>
            </a:r>
            <a:r>
              <a:rPr lang="en-US" dirty="0" err="1"/>
              <a:t>StopConfiguration</a:t>
            </a:r>
            <a:endParaRPr lang="en-US" dirty="0"/>
          </a:p>
          <a:p>
            <a:r>
              <a:rPr lang="en-US" dirty="0" err="1"/>
              <a:t>CertificateID</a:t>
            </a:r>
            <a:r>
              <a:rPr lang="en-US" dirty="0"/>
              <a:t> – Thumbprint of certificate to secure credentials in the MOF</a:t>
            </a:r>
          </a:p>
          <a:p>
            <a:r>
              <a:rPr lang="en-US" dirty="0" err="1"/>
              <a:t>ConfigurationMode</a:t>
            </a:r>
            <a:r>
              <a:rPr lang="en-US" dirty="0"/>
              <a:t> "</a:t>
            </a:r>
            <a:r>
              <a:rPr lang="en-US" dirty="0" err="1"/>
              <a:t>ApplyOnly</a:t>
            </a:r>
            <a:r>
              <a:rPr lang="en-US" dirty="0"/>
              <a:t>","</a:t>
            </a:r>
            <a:r>
              <a:rPr lang="en-US" dirty="0" err="1"/>
              <a:t>ApplyAndMonitor</a:t>
            </a:r>
            <a:r>
              <a:rPr lang="en-US" dirty="0"/>
              <a:t>", and "</a:t>
            </a:r>
            <a:r>
              <a:rPr lang="en-US" dirty="0" err="1"/>
              <a:t>ApplyAndAutoCorrect</a:t>
            </a:r>
            <a:r>
              <a:rPr lang="en-US" dirty="0"/>
              <a:t>".</a:t>
            </a:r>
          </a:p>
          <a:p>
            <a:r>
              <a:rPr lang="en-US" dirty="0" err="1"/>
              <a:t>ConfigurationModeFrequencyMins</a:t>
            </a:r>
            <a:r>
              <a:rPr lang="en-US" dirty="0"/>
              <a:t> – how often current configuration is checked &amp; applied. Timer restarted when a </a:t>
            </a:r>
            <a:r>
              <a:rPr lang="en-US" dirty="0" err="1"/>
              <a:t>metaconfig</a:t>
            </a:r>
            <a:r>
              <a:rPr lang="en-US" dirty="0"/>
              <a:t> is applied or a system restart</a:t>
            </a:r>
          </a:p>
          <a:p>
            <a:r>
              <a:rPr lang="en-US" dirty="0" err="1"/>
              <a:t>RebootNodeIfNeeded</a:t>
            </a:r>
            <a:r>
              <a:rPr lang="en-US" dirty="0"/>
              <a:t> – node will be rebooted if required by configuration</a:t>
            </a:r>
          </a:p>
          <a:p>
            <a:r>
              <a:rPr lang="en-US" dirty="0" err="1"/>
              <a:t>RefreshMode</a:t>
            </a:r>
            <a:r>
              <a:rPr lang="en-US" dirty="0"/>
              <a:t> – Push, Pull</a:t>
            </a:r>
          </a:p>
          <a:p>
            <a:r>
              <a:rPr lang="en-US" dirty="0" err="1"/>
              <a:t>RefreshFrequencyMins</a:t>
            </a:r>
            <a:r>
              <a:rPr lang="en-US" dirty="0"/>
              <a:t> – time interval at which LCM checks pull service for updated configurations.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6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Test-configuration –verbose… see where it failed. </a:t>
            </a:r>
          </a:p>
          <a:p>
            <a:r>
              <a:rPr lang="en-US" dirty="0"/>
              <a:t>Stops at first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 – why use DSC?</a:t>
            </a:r>
          </a:p>
          <a:p>
            <a:endParaRPr lang="en-US" dirty="0"/>
          </a:p>
          <a:p>
            <a:r>
              <a:rPr lang="en-US" dirty="0"/>
              <a:t>DSC gives us a framework to enable Infrastructure as Code</a:t>
            </a:r>
          </a:p>
          <a:p>
            <a:endParaRPr lang="en-US" dirty="0"/>
          </a:p>
          <a:p>
            <a:r>
              <a:rPr lang="en-US" dirty="0"/>
              <a:t>Iron age Vs Cloud age</a:t>
            </a:r>
          </a:p>
          <a:p>
            <a:r>
              <a:rPr lang="en-US" dirty="0"/>
              <a:t> - harder to do in Iron ago – physical machines, now with VMs it’s easier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- security – minimize permissions needed</a:t>
            </a:r>
          </a:p>
          <a:p>
            <a:r>
              <a:rPr lang="en-US" dirty="0"/>
              <a:t>  - repeatable</a:t>
            </a:r>
          </a:p>
          <a:p>
            <a:r>
              <a:rPr lang="en-US" dirty="0"/>
              <a:t>  - changes to servers are documented</a:t>
            </a:r>
          </a:p>
          <a:p>
            <a:r>
              <a:rPr lang="en-US" dirty="0"/>
              <a:t>  - role changes through environments – </a:t>
            </a:r>
            <a:r>
              <a:rPr lang="en-US" dirty="0" err="1"/>
              <a:t>dev</a:t>
            </a:r>
            <a:r>
              <a:rPr lang="en-US" dirty="0" err="1">
                <a:sym typeface="Wingdings" panose="05000000000000000000" pitchFamily="2" charset="2"/>
              </a:rPr>
              <a:t>testprod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- easy to change 100 servers</a:t>
            </a:r>
          </a:p>
          <a:p>
            <a:r>
              <a:rPr lang="en-US" dirty="0">
                <a:sym typeface="Wingdings" panose="05000000000000000000" pitchFamily="2" charset="2"/>
              </a:rPr>
              <a:t>  - consistency across environments, don’t have snowflakes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IaC</a:t>
            </a:r>
            <a:r>
              <a:rPr lang="en-US" dirty="0"/>
              <a:t> means that your build server/CI pipeline does need to be secure – holds the keys to your kingdom</a:t>
            </a:r>
          </a:p>
          <a:p>
            <a:endParaRPr lang="en-US" dirty="0"/>
          </a:p>
          <a:p>
            <a:r>
              <a:rPr lang="en-US" dirty="0"/>
              <a:t>Organizational culture/change – start small with a project, expand after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 &amp; Debug not enabled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Chef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framework – Ruby – write recipes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Azure Automation </a:t>
            </a:r>
          </a:p>
          <a:p>
            <a:r>
              <a:rPr lang="en-US" dirty="0"/>
              <a:t> - built in pull server</a:t>
            </a:r>
          </a:p>
          <a:p>
            <a:r>
              <a:rPr lang="en-US" dirty="0"/>
              <a:t> - Easily manage DSC Artifacts – Configurations, Resources, Target Nodes</a:t>
            </a:r>
          </a:p>
          <a:p>
            <a:r>
              <a:rPr lang="en-US" dirty="0"/>
              <a:t> - Send reporting data to Azure Monitor Logs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Datum - Composite 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2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WMF – Windows Management Framework</a:t>
            </a:r>
          </a:p>
          <a:p>
            <a:r>
              <a:rPr lang="en-US" dirty="0"/>
              <a:t>https://docs.microsoft.com/en-us/powershell/wmf/5.1/dsc-improvements</a:t>
            </a:r>
          </a:p>
          <a:p>
            <a:endParaRPr lang="en-US" dirty="0"/>
          </a:p>
          <a:p>
            <a:r>
              <a:rPr lang="en-US" dirty="0"/>
              <a:t>Based on industry standards, using MOF and CIM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Domain specific language  - DSC/Pester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they have their own domain of terminology and patterns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https://powershellexplained.com/2017-02-26-Powershell-DSL-intro-to-domain-specific-languages-part-1/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https://blogs.msdn.microsoft.com/powershell/2013/11/01/configuration-in-a-devops-world-windows-powershell-desired-state-configuration/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– write configuration document – describing your desired state in declarative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Publish – Distribute the configuration document to each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Enact – Local Configuration Manager on each node applies the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Monitor – LCM monitors for configuration drift, can automatically fix it</a:t>
            </a:r>
          </a:p>
          <a:p>
            <a:endParaRPr lang="en-US" dirty="0"/>
          </a:p>
          <a:p>
            <a:r>
              <a:rPr lang="en-US" dirty="0"/>
              <a:t>DSC available from Windows 8.1 and Windows Server 2012 R2.</a:t>
            </a:r>
          </a:p>
          <a:p>
            <a:r>
              <a:rPr lang="en-US" dirty="0"/>
              <a:t>Prior to this install WMF 4.0 – or now improved 5.1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Imperative – explaining the steps to complete the task</a:t>
            </a:r>
          </a:p>
          <a:p>
            <a:r>
              <a:rPr lang="en-US" dirty="0"/>
              <a:t>Declarative – describing the end state you want</a:t>
            </a:r>
          </a:p>
          <a:p>
            <a:endParaRPr lang="en-US" dirty="0"/>
          </a:p>
          <a:p>
            <a:r>
              <a:rPr lang="en-US" dirty="0"/>
              <a:t>Declarative – makes authoring and maintaining the configuration easier.</a:t>
            </a:r>
          </a:p>
          <a:p>
            <a:r>
              <a:rPr lang="en-US" dirty="0"/>
              <a:t> - DSC has no need for error handling in your scripts – the DSC framework handles that</a:t>
            </a:r>
          </a:p>
          <a:p>
            <a:endParaRPr lang="en-US" dirty="0"/>
          </a:p>
          <a:p>
            <a:r>
              <a:rPr lang="en-US" dirty="0"/>
              <a:t>Idempotent – define the desired state, no matter the current state. If the directory exists it will be in desired state so stop. The Imperative script will fail trying to create a new directory unless you add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apply the same configuration more than once. Whatever the current state, it will end up in the desired state.</a:t>
            </a:r>
          </a:p>
          <a:p>
            <a:r>
              <a:rPr lang="en-US" dirty="0"/>
              <a:t>Don’t have to roll your own logic/error handling.</a:t>
            </a:r>
          </a:p>
          <a:p>
            <a:r>
              <a:rPr lang="en-US" dirty="0"/>
              <a:t>Can make incremental changes to a configuration document and redeploy.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are implemented as Modules</a:t>
            </a:r>
          </a:p>
          <a:p>
            <a:r>
              <a:rPr lang="en-US" dirty="0"/>
              <a:t>Each Resource has a Get-, Test-, Set- Function within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(Find-</a:t>
            </a:r>
            <a:r>
              <a:rPr lang="en-US" dirty="0" err="1"/>
              <a:t>DscResource</a:t>
            </a:r>
            <a:r>
              <a:rPr lang="en-US" dirty="0"/>
              <a:t>).count – gets the number of resources in the gallery</a:t>
            </a:r>
          </a:p>
          <a:p>
            <a:r>
              <a:rPr lang="en-US" dirty="0"/>
              <a:t>3/8/2019 – 1,406</a:t>
            </a:r>
          </a:p>
          <a:p>
            <a:r>
              <a:rPr lang="en-US" dirty="0"/>
              <a:t>6/4/2019 – 1,485</a:t>
            </a:r>
          </a:p>
          <a:p>
            <a:r>
              <a:rPr lang="en-US" dirty="0"/>
              <a:t>7/16/2020 – 1,753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SqlServerDsc</a:t>
            </a:r>
            <a:r>
              <a:rPr lang="en-US" dirty="0"/>
              <a:t> has 40 resources</a:t>
            </a:r>
          </a:p>
          <a:p>
            <a:endParaRPr lang="en-US" dirty="0"/>
          </a:p>
          <a:p>
            <a:r>
              <a:rPr lang="en-US" dirty="0" err="1"/>
              <a:t>xActiveDirectory</a:t>
            </a:r>
            <a:r>
              <a:rPr lang="en-US" dirty="0"/>
              <a:t> – Microsoft resources but the x means experimental, so although they are probably ok, you need to be a little more careful.</a:t>
            </a:r>
          </a:p>
          <a:p>
            <a:endParaRPr lang="en-US" dirty="0"/>
          </a:p>
          <a:p>
            <a:r>
              <a:rPr lang="en-US" dirty="0" err="1"/>
              <a:t>xAzure</a:t>
            </a:r>
            <a:r>
              <a:rPr lang="en-US" dirty="0"/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depoying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machines in Microsoft Azure</a:t>
            </a:r>
            <a:endParaRPr lang="en-US" dirty="0"/>
          </a:p>
          <a:p>
            <a:r>
              <a:rPr lang="en-US" dirty="0" err="1"/>
              <a:t>xFailOverCluster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ServiceSet</a:t>
            </a:r>
            <a:r>
              <a:rPr lang="en-US" dirty="0"/>
              <a:t> &amp; </a:t>
            </a:r>
            <a:r>
              <a:rPr lang="en-US" dirty="0" err="1"/>
              <a:t>WindowsFeatureSet</a:t>
            </a:r>
            <a:r>
              <a:rPr lang="en-US" dirty="0"/>
              <a:t> – Composite resources – Pass in multiple features and it translates it to use the </a:t>
            </a:r>
            <a:r>
              <a:rPr lang="en-US" dirty="0" err="1"/>
              <a:t>WindowsFeature</a:t>
            </a:r>
            <a:r>
              <a:rPr lang="en-US" dirty="0"/>
              <a:t> resource for each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 (command 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special type of PowerShell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CreateSqlFolders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Import-</a:t>
            </a:r>
            <a:r>
              <a:rPr lang="en-US" dirty="0" err="1"/>
              <a:t>DscResource</a:t>
            </a:r>
            <a:r>
              <a:rPr lang="en-US" dirty="0"/>
              <a:t> (keyword)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only be used within Configuration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 any needed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use –Name to get a specific resource – will pick first one it finds with that name and is intensive if you have a lot of modules.  Recommended to use –</a:t>
            </a:r>
            <a:r>
              <a:rPr lang="en-US" dirty="0" err="1"/>
              <a:t>ModuleName</a:t>
            </a:r>
            <a:r>
              <a:rPr lang="en-US" dirty="0"/>
              <a:t> and -Name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Node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node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Defines the target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notation to pass in multiple. Node @('localhost', 'Server01’)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Resource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or more resource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Calling the File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Named </a:t>
            </a:r>
            <a:r>
              <a:rPr lang="en-US" dirty="0" err="1"/>
              <a:t>CreateDataDir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Properties to define our desired state for the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https://docs.microsoft.com/en-us/powershell/dsc/configurations/configurations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https://docs.microsoft.com/en-us/powershell/dsc/configurations/import-dscresource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</a:t>
            </a:r>
            <a:r>
              <a:rPr lang="en-US" sz="3200" dirty="0" err="1">
                <a:latin typeface="+mj-lt"/>
              </a:rPr>
              <a:t>jpomfret</a:t>
            </a:r>
            <a:endParaRPr lang="en-US" sz="3200" dirty="0">
              <a:latin typeface="+mj-lt"/>
            </a:endParaRP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6F0CF-D355-462E-B943-E3F2051606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8350" y="5793750"/>
            <a:ext cx="502547" cy="4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3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0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08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51998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9D521F-4CD6-427D-A638-5510DDE429F9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C2D65B-558A-4F8C-B65D-97FCA1034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1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8DF979-0883-4463-93EB-16071EEBDB0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66174-DFA3-40A0-B673-74179C7267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80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46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LBits Par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_PPT_01-03.jpg">
            <a:extLst>
              <a:ext uri="{FF2B5EF4-FFF2-40B4-BE49-F238E27FC236}">
                <a16:creationId xmlns:a16="http://schemas.microsoft.com/office/drawing/2014/main" id="{1CCF258E-723B-4A88-A90D-C997EEE01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_PPT_01-04.jpg">
            <a:extLst>
              <a:ext uri="{FF2B5EF4-FFF2-40B4-BE49-F238E27FC236}">
                <a16:creationId xmlns:a16="http://schemas.microsoft.com/office/drawing/2014/main" id="{80DAAACE-DC9C-4516-81D4-B84E77737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54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91CB-7B16-447A-9747-79A9A6F5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2F883B6E-F27F-4633-AD8E-3C16BDFD6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3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97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QL_PPT_01-01.jpg">
            <a:extLst>
              <a:ext uri="{FF2B5EF4-FFF2-40B4-BE49-F238E27FC236}">
                <a16:creationId xmlns:a16="http://schemas.microsoft.com/office/drawing/2014/main" id="{B959C8C0-BA64-40F9-9313-5FB840D856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1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5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0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2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20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0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59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45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17D1-9C20-40D9-9698-500F1A6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1C16-A4D9-4D92-9419-FC8A5E7E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/>
              <a:t>“Idempotence is the property of certain operations in mathematics and computer science whereby they can be applied multiple times without changing the result beyond the initial application.”</a:t>
            </a:r>
          </a:p>
          <a:p>
            <a:pPr marL="0" indent="0">
              <a:buNone/>
            </a:pPr>
            <a:r>
              <a:rPr lang="en-US" i="1" dirty="0"/>
              <a:t>	- Wikipedia</a:t>
            </a:r>
          </a:p>
        </p:txBody>
      </p:sp>
    </p:spTree>
    <p:extLst>
      <p:ext uri="{BB962C8B-B14F-4D97-AF65-F5344CB8AC3E}">
        <p14:creationId xmlns:p14="http://schemas.microsoft.com/office/powerpoint/2010/main" val="109764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5C9-E87E-428F-B8DF-A713814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CE44-A5A7-4479-9F50-AA08195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-Module </a:t>
            </a:r>
            <a:r>
              <a:rPr lang="en-US" sz="37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3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3700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sz="3700" dirty="0">
                <a:solidFill>
                  <a:srgbClr val="000000"/>
                </a:solidFill>
                <a:latin typeface="Consolas" panose="020B0609020204030204" pitchFamily="49" charset="0"/>
              </a:rPr>
              <a:t> -Name File -Syntax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900" dirty="0"/>
              <a:t>File [String] #</a:t>
            </a:r>
            <a:r>
              <a:rPr lang="en-US" sz="2900" dirty="0" err="1"/>
              <a:t>ResourceName</a:t>
            </a: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{</a:t>
            </a:r>
          </a:p>
          <a:p>
            <a:pPr marL="457200" lvl="1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DestinationPath</a:t>
            </a:r>
            <a:r>
              <a:rPr lang="en-US" sz="2900" dirty="0"/>
              <a:t> = [string]</a:t>
            </a:r>
          </a:p>
          <a:p>
            <a:pPr marL="457200" lvl="1" indent="0">
              <a:buNone/>
            </a:pPr>
            <a:r>
              <a:rPr lang="en-US" sz="2900" dirty="0"/>
              <a:t>    [Attributes = [string[]]{ Archive | Hidden | </a:t>
            </a:r>
            <a:r>
              <a:rPr lang="en-US" sz="2900" dirty="0" err="1"/>
              <a:t>ReadOnly</a:t>
            </a:r>
            <a:r>
              <a:rPr lang="en-US" sz="2900" dirty="0"/>
              <a:t> | System }]</a:t>
            </a:r>
          </a:p>
          <a:p>
            <a:pPr marL="457200" lvl="1" indent="0">
              <a:buNone/>
            </a:pPr>
            <a:r>
              <a:rPr lang="en-US" sz="2900" dirty="0"/>
              <a:t>    [Contents = [string]]</a:t>
            </a:r>
          </a:p>
          <a:p>
            <a:pPr marL="457200" lvl="1" indent="0">
              <a:buNone/>
            </a:pPr>
            <a:r>
              <a:rPr lang="en-US" sz="2900" dirty="0"/>
              <a:t>    [Credential = [</a:t>
            </a:r>
            <a:r>
              <a:rPr lang="en-US" sz="2900" dirty="0" err="1"/>
              <a:t>PSCredential</a:t>
            </a:r>
            <a:r>
              <a:rPr lang="en-US" sz="2900" dirty="0"/>
              <a:t>]]</a:t>
            </a:r>
          </a:p>
          <a:p>
            <a:pPr marL="457200" lvl="1" indent="0">
              <a:buNone/>
            </a:pPr>
            <a:r>
              <a:rPr lang="en-US" sz="2900" dirty="0"/>
              <a:t>    [</a:t>
            </a:r>
            <a:r>
              <a:rPr lang="en-US" sz="2900" dirty="0" err="1"/>
              <a:t>DependsOn</a:t>
            </a:r>
            <a:r>
              <a:rPr lang="en-US" sz="2900" dirty="0"/>
              <a:t> = [string[]]]</a:t>
            </a:r>
          </a:p>
          <a:p>
            <a:pPr marL="457200" lvl="1" indent="0">
              <a:buNone/>
            </a:pPr>
            <a:r>
              <a:rPr lang="en-US" sz="2900" dirty="0"/>
              <a:t>    [Ensure = [string]{ Absent | Present }]</a:t>
            </a:r>
          </a:p>
          <a:p>
            <a:pPr marL="457200" lvl="1" indent="0">
              <a:buNone/>
            </a:pPr>
            <a:r>
              <a:rPr lang="en-US" sz="2900" dirty="0"/>
              <a:t>…</a:t>
            </a:r>
          </a:p>
          <a:p>
            <a:pPr marL="457200" lvl="1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sz="29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Find-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DscResource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-Name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SqlSetup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6BE2-CD5F-4988-859D-4DD81EFF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– Additional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275CA0-9BB8-4F30-8A0C-EC3D4049A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847342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5CDC1D-3BC9-4DF7-9768-675F440FAE52}"/>
              </a:ext>
            </a:extLst>
          </p:cNvPr>
          <p:cNvSpPr txBox="1"/>
          <p:nvPr/>
        </p:nvSpPr>
        <p:spPr>
          <a:xfrm>
            <a:off x="838200" y="53721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*This is just a sample of resources from each module</a:t>
            </a:r>
          </a:p>
        </p:txBody>
      </p:sp>
    </p:spTree>
    <p:extLst>
      <p:ext uri="{BB962C8B-B14F-4D97-AF65-F5344CB8AC3E}">
        <p14:creationId xmlns:p14="http://schemas.microsoft.com/office/powerpoint/2010/main" val="390539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A03375-90E3-4F0C-864A-5739F3E36F0C}"/>
              </a:ext>
            </a:extLst>
          </p:cNvPr>
          <p:cNvSpPr/>
          <p:nvPr/>
        </p:nvSpPr>
        <p:spPr>
          <a:xfrm>
            <a:off x="1259306" y="1680767"/>
            <a:ext cx="9985637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0516A8-9097-4C7B-93A5-123C47636CB3}"/>
              </a:ext>
            </a:extLst>
          </p:cNvPr>
          <p:cNvSpPr/>
          <p:nvPr/>
        </p:nvSpPr>
        <p:spPr>
          <a:xfrm>
            <a:off x="2654968" y="3265714"/>
            <a:ext cx="6695861" cy="1315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A37EB6-AECD-4B3F-AC7B-CE9055B246EF}"/>
              </a:ext>
            </a:extLst>
          </p:cNvPr>
          <p:cNvSpPr/>
          <p:nvPr/>
        </p:nvSpPr>
        <p:spPr>
          <a:xfrm>
            <a:off x="1740570" y="2871915"/>
            <a:ext cx="3254942" cy="4800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D319-E520-446E-BDBE-34705B39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FED851-9F33-4E30-AC4C-3C91EBDE0B51}"/>
              </a:ext>
            </a:extLst>
          </p:cNvPr>
          <p:cNvSpPr/>
          <p:nvPr/>
        </p:nvSpPr>
        <p:spPr>
          <a:xfrm>
            <a:off x="770021" y="914399"/>
            <a:ext cx="6622181" cy="596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5DD781-D347-4AA5-96BC-5129A57FE8A7}"/>
              </a:ext>
            </a:extLst>
          </p:cNvPr>
          <p:cNvSpPr/>
          <p:nvPr/>
        </p:nvSpPr>
        <p:spPr>
          <a:xfrm>
            <a:off x="1259306" y="2447136"/>
            <a:ext cx="2253915" cy="4885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FF0C-2512-4133-9E76-28329F53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915"/>
            <a:ext cx="10515600" cy="5173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CreateSqlFolders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Import-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DscResource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PSDesiredStateConfiguration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Server1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CreateDataDir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'C:\SQL2017\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SQLData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\’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Ensure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'Present’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Type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'Directory’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07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6" grpId="0" animBg="1"/>
      <p:bldP spid="6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51A4-B8C6-4C63-88E1-74932168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540B-0721-487E-82EE-447AC077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Configuration gets compiled into a MOF file</a:t>
            </a:r>
          </a:p>
          <a:p>
            <a:r>
              <a:rPr lang="en-US" dirty="0"/>
              <a:t>One MOF per node (except partial configuration)</a:t>
            </a:r>
          </a:p>
          <a:p>
            <a:r>
              <a:rPr lang="en-US" dirty="0"/>
              <a:t>Can be modified &amp; reapplied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a MOF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configuration</a:t>
            </a:r>
          </a:p>
          <a:p>
            <a:r>
              <a:rPr lang="en-US" dirty="0"/>
              <a:t>Invoke the configuration </a:t>
            </a:r>
            <a:r>
              <a:rPr lang="en-US" dirty="0">
                <a:sym typeface="Wingdings" panose="05000000000000000000" pitchFamily="2" charset="2"/>
              </a:rPr>
              <a:t>to create the MOF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9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E226-1F9B-415B-AB45-041DF99A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FD5E-5D45-4031-95F3-75DE2E74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‘data’ from ‘configuration’ </a:t>
            </a:r>
          </a:p>
          <a:p>
            <a:r>
              <a:rPr lang="en-US" dirty="0"/>
              <a:t>Define data to use within the Configuration</a:t>
            </a:r>
          </a:p>
          <a:p>
            <a:r>
              <a:rPr lang="en-US" dirty="0"/>
              <a:t>Use the same Configuration for dev/test/prod</a:t>
            </a:r>
          </a:p>
          <a:p>
            <a:endParaRPr lang="en-US" dirty="0"/>
          </a:p>
          <a:p>
            <a:r>
              <a:rPr lang="en-US" dirty="0" err="1"/>
              <a:t>ConfigurationData</a:t>
            </a:r>
            <a:r>
              <a:rPr lang="en-US" dirty="0"/>
              <a:t> Common Parameter</a:t>
            </a:r>
          </a:p>
          <a:p>
            <a:r>
              <a:rPr lang="en-US" dirty="0"/>
              <a:t>Pass in a </a:t>
            </a:r>
            <a:r>
              <a:rPr lang="en-US" dirty="0" err="1"/>
              <a:t>hashtable</a:t>
            </a:r>
            <a:endParaRPr lang="en-US" dirty="0"/>
          </a:p>
          <a:p>
            <a:pPr lvl="1"/>
            <a:r>
              <a:rPr lang="en-US" dirty="0"/>
              <a:t>Must have an </a:t>
            </a:r>
            <a:r>
              <a:rPr lang="en-US" dirty="0" err="1"/>
              <a:t>AllNodes</a:t>
            </a:r>
            <a:r>
              <a:rPr lang="en-US" dirty="0"/>
              <a:t> key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B02352-B66D-4E44-992F-D1AEC85E4B76}"/>
              </a:ext>
            </a:extLst>
          </p:cNvPr>
          <p:cNvSpPr/>
          <p:nvPr/>
        </p:nvSpPr>
        <p:spPr>
          <a:xfrm>
            <a:off x="8845062" y="3558384"/>
            <a:ext cx="3094892" cy="24314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$</a:t>
            </a:r>
            <a:r>
              <a:rPr lang="en-US" sz="2400" dirty="0" err="1"/>
              <a:t>MyData</a:t>
            </a:r>
            <a:r>
              <a:rPr lang="en-US" sz="2400" dirty="0"/>
              <a:t> = </a:t>
            </a:r>
          </a:p>
          <a:p>
            <a:r>
              <a:rPr lang="en-US" sz="2400" dirty="0"/>
              <a:t>@{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AllNodes</a:t>
            </a:r>
            <a:r>
              <a:rPr lang="en-US" sz="2400" dirty="0"/>
              <a:t> = @() 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NonNodeData</a:t>
            </a:r>
            <a:r>
              <a:rPr lang="en-US" sz="2400" dirty="0"/>
              <a:t> = "" 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84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73B3-C8F0-4440-8041-05DB455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F39B-9CB7-4896-927E-2529306F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our configuration</a:t>
            </a:r>
          </a:p>
          <a:p>
            <a:pPr lvl="1"/>
            <a:r>
              <a:rPr lang="en-US" dirty="0"/>
              <a:t>Separating data from code</a:t>
            </a:r>
          </a:p>
          <a:p>
            <a:pPr lvl="1"/>
            <a:r>
              <a:rPr lang="en-US" dirty="0"/>
              <a:t>Different configurations based on Environment</a:t>
            </a:r>
          </a:p>
          <a:p>
            <a:pPr lvl="1"/>
            <a:r>
              <a:rPr lang="en-US" dirty="0"/>
              <a:t>Move configuration data to separate 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AF16DA-CB6A-4912-8F0D-9F0FD521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Publish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9D8DC7-CED1-4974-B5CA-B58D0017A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1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62F-C827-41F4-A533-24C8E25C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Mode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381DED-3192-4A4F-BC3A-E514D9E92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677636"/>
              </p:ext>
            </p:extLst>
          </p:nvPr>
        </p:nvGraphicFramePr>
        <p:xfrm>
          <a:off x="2032000" y="1240971"/>
          <a:ext cx="8128000" cy="489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1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4585-F674-436A-AA9D-FE1C183D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Desired State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F0B3-8FEA-41F6-AB97-484CBA624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</p:txBody>
      </p:sp>
    </p:spTree>
    <p:extLst>
      <p:ext uri="{BB962C8B-B14F-4D97-AF65-F5344CB8AC3E}">
        <p14:creationId xmlns:p14="http://schemas.microsoft.com/office/powerpoint/2010/main" val="4095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C2D-51C3-4997-BC34-4912B99C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6C7B-F097-483F-B8B0-CF36392C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Enacts Configuration – “Makes it So”</a:t>
            </a:r>
          </a:p>
          <a:p>
            <a:pPr marL="0" indent="0">
              <a:buNone/>
            </a:pPr>
            <a:endParaRPr lang="en-US" sz="26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Start-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-Wait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9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216C-DB92-44BC-B6DA-7177316C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</a:t>
            </a:r>
            <a:r>
              <a:rPr lang="en-US" dirty="0" err="1"/>
              <a:t>DscConfiguration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B6E9-2A71-4EEB-B8A2-EE9D3107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Delivers Configuration to node(s)</a:t>
            </a:r>
          </a:p>
          <a:p>
            <a:r>
              <a:rPr lang="en-US" dirty="0"/>
              <a:t>Doesn’t apply the configuration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Publish-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-Path .\output\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`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-Verbose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6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6A41-30EF-4452-B279-B6016BD1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Enact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4C4C3-4728-4400-823D-4121E8483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0601-9EB8-41A8-BB9B-1CF7F45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03FA-3E3A-4450-950C-872034A3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Engine</a:t>
            </a:r>
          </a:p>
          <a:p>
            <a:r>
              <a:rPr lang="en-US" dirty="0"/>
              <a:t>Runs on target nodes</a:t>
            </a:r>
          </a:p>
          <a:p>
            <a:r>
              <a:rPr lang="en-US" dirty="0"/>
              <a:t>Parses &amp; Enact</a:t>
            </a:r>
          </a:p>
          <a:p>
            <a:r>
              <a:rPr lang="en-US" dirty="0"/>
              <a:t>Determines refresh mode</a:t>
            </a:r>
          </a:p>
          <a:p>
            <a:r>
              <a:rPr lang="en-US" dirty="0"/>
              <a:t>Configure using meta configuration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B09-B6D8-4F67-AC35-3C47E21C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7010-626A-433F-A0F2-5762AE85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ActionAfterReboot</a:t>
            </a:r>
            <a:endParaRPr lang="en-US" dirty="0"/>
          </a:p>
          <a:p>
            <a:r>
              <a:rPr lang="en-US" dirty="0" err="1"/>
              <a:t>CertificateID</a:t>
            </a:r>
            <a:endParaRPr lang="en-US" dirty="0"/>
          </a:p>
          <a:p>
            <a:r>
              <a:rPr lang="en-US" dirty="0" err="1"/>
              <a:t>ConfigurationMode</a:t>
            </a:r>
            <a:endParaRPr lang="en-US" dirty="0"/>
          </a:p>
          <a:p>
            <a:r>
              <a:rPr lang="en-US" dirty="0" err="1"/>
              <a:t>ConfigurationModeFrequencyMins</a:t>
            </a:r>
            <a:endParaRPr lang="en-US" dirty="0"/>
          </a:p>
          <a:p>
            <a:r>
              <a:rPr lang="en-US" dirty="0" err="1"/>
              <a:t>RebootNodeIfNeeded</a:t>
            </a:r>
            <a:r>
              <a:rPr lang="en-US" dirty="0"/>
              <a:t> </a:t>
            </a:r>
          </a:p>
          <a:p>
            <a:r>
              <a:rPr lang="en-US" dirty="0" err="1"/>
              <a:t>RefreshMode</a:t>
            </a:r>
            <a:endParaRPr lang="en-US" dirty="0"/>
          </a:p>
          <a:p>
            <a:r>
              <a:rPr lang="en-US" dirty="0" err="1"/>
              <a:t>RefreshFrequencyMins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B0B3-2300-4C97-A128-3BB7D24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LCM Meta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5C9E-C62F-4832-893A-1D56B053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Current settings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Apply configuration 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DscLocalConfigurationManager</a:t>
            </a:r>
            <a:r>
              <a:rPr lang="en-US" sz="2600" dirty="0">
                <a:latin typeface="Consolas" panose="020B0609020204030204" pitchFamily="49" charset="0"/>
              </a:rPr>
              <a:t> -Path .\output\ 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9385C3-99FD-4DDF-B829-724B5244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Monitor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001C6-3EFD-4265-90FB-61D66A2C9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0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5C9-E4CE-468E-BF4E-C8FB0CF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Configuration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4CB2-DF7D-411D-8DBD-6BC86516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the current configuration of the nodes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latin typeface="Consolas" panose="020B0609020204030204" pitchFamily="49" charset="0"/>
              </a:rPr>
              <a:t> 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Get configuration status for completed runs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Get-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DscConfigurationStatus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CimSession</a:t>
            </a:r>
            <a:r>
              <a:rPr lang="en-US" sz="2600" dirty="0">
                <a:latin typeface="Consolas" panose="020B0609020204030204" pitchFamily="49" charset="0"/>
              </a:rPr>
              <a:t> dscsvr2 |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Select-Object</a:t>
            </a:r>
            <a:r>
              <a:rPr lang="en-US" sz="2600" dirty="0"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b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600" dirty="0">
                <a:solidFill>
                  <a:srgbClr val="6A9955"/>
                </a:solidFill>
                <a:latin typeface="Consolas" panose="020B0609020204030204" pitchFamily="49" charset="0"/>
              </a:rPr>
              <a:t>## Test the current configuration</a:t>
            </a:r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795E26"/>
                </a:solidFill>
                <a:latin typeface="Consolas" panose="020B0609020204030204" pitchFamily="49" charset="0"/>
              </a:rPr>
              <a:t>Test-</a:t>
            </a:r>
            <a:r>
              <a:rPr lang="en-US" sz="2600" dirty="0" err="1">
                <a:solidFill>
                  <a:srgbClr val="795E26"/>
                </a:solidFill>
                <a:latin typeface="Consolas" panose="020B0609020204030204" pitchFamily="49" charset="0"/>
              </a:rPr>
              <a:t>DscConfiguration</a:t>
            </a:r>
            <a:r>
              <a:rPr lang="en-US" sz="2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-</a:t>
            </a:r>
            <a:r>
              <a:rPr lang="en-US" sz="2600" dirty="0" err="1">
                <a:latin typeface="Consolas" panose="020B0609020204030204" pitchFamily="49" charset="0"/>
              </a:rPr>
              <a:t>ComputerName</a:t>
            </a:r>
            <a:r>
              <a:rPr lang="en-US" sz="2600" dirty="0">
                <a:latin typeface="Consolas" panose="020B0609020204030204" pitchFamily="49" charset="0"/>
              </a:rPr>
              <a:t> DscSvr2 -Verbose</a:t>
            </a:r>
          </a:p>
          <a:p>
            <a:endParaRPr lang="en-US" sz="2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9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7C009-4ECE-48E6-A7FB-BBEB82F0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DSC Event 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D7763-F25A-4FFB-919C-71DD0A23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Viewer</a:t>
            </a:r>
          </a:p>
          <a:p>
            <a:pPr lvl="1"/>
            <a:r>
              <a:rPr lang="en-US" dirty="0"/>
              <a:t>Application and Services Logs &gt; Microsoft &gt; Windows &gt; Desired State Configuration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Operational </a:t>
            </a:r>
          </a:p>
          <a:p>
            <a:pPr lvl="1"/>
            <a:r>
              <a:rPr lang="en-US" dirty="0"/>
              <a:t>Admin</a:t>
            </a:r>
          </a:p>
          <a:p>
            <a:endParaRPr lang="en-US" dirty="0"/>
          </a:p>
          <a:p>
            <a:pPr lvl="1"/>
            <a:r>
              <a:rPr lang="en-US" dirty="0"/>
              <a:t>Analytic</a:t>
            </a:r>
          </a:p>
          <a:p>
            <a:pPr lvl="1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870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5C23-E4CC-44F3-88FC-3CB58AFD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&amp;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5409-3F5B-4B63-B52E-DEC1F01A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"/>
            <a:ext cx="6690760" cy="6260748"/>
          </a:xfrm>
        </p:spPr>
        <p:txBody>
          <a:bodyPr anchor="ctr">
            <a:normAutofit/>
          </a:bodyPr>
          <a:lstStyle/>
          <a:p>
            <a:r>
              <a:rPr lang="en-US" dirty="0"/>
              <a:t>SQL Server DBA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 err="1"/>
              <a:t>Crossfit</a:t>
            </a:r>
            <a:r>
              <a:rPr lang="en-US" dirty="0"/>
              <a:t>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jpomfret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E61A-CF91-4195-91A8-697BB364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8" y="2175930"/>
            <a:ext cx="4084819" cy="40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589-F036-44EE-BB6D-C92F1C50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0511-5406-4F6D-B33D-948129C4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Install Windows Features - .NET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directories for Install/Data/Logs/</a:t>
            </a:r>
            <a:r>
              <a:rPr lang="en-US" dirty="0" err="1"/>
              <a:t>Tempdb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Install SQL 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Enable TCP/IP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Set Windows Firewall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Server Configuration Options (</a:t>
            </a:r>
            <a:r>
              <a:rPr lang="en-US" dirty="0" err="1"/>
              <a:t>sp_configure</a:t>
            </a:r>
            <a:r>
              <a:rPr lang="en-US" dirty="0"/>
              <a:t>)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Backup compression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CTOP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dirty="0"/>
              <a:t>MAXDOP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DBA Database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9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CF805-ED65-44E9-A2A8-4D756C5F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SqlServerDsc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0B91F3-CE70-4B9C-B121-8D9C7874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80177"/>
              </p:ext>
            </p:extLst>
          </p:nvPr>
        </p:nvGraphicFramePr>
        <p:xfrm>
          <a:off x="838200" y="1003300"/>
          <a:ext cx="10515600" cy="5078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56736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48582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658464"/>
                    </a:ext>
                  </a:extLst>
                </a:gridCol>
              </a:tblGrid>
              <a:tr h="610733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DSC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7988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1) Install Windows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WindowsFeature</a:t>
                      </a:r>
                      <a:endParaRPr lang="en-US" sz="2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05565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2) Create 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PSDesiredStateConfiguration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1315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3) Install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SqlSetup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672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4) Enable TCP/IP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SqlServerNetwork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65806"/>
                  </a:ext>
                </a:extLst>
              </a:tr>
              <a:tr h="803715">
                <a:tc>
                  <a:txBody>
                    <a:bodyPr/>
                    <a:lstStyle/>
                    <a:p>
                      <a:r>
                        <a:rPr lang="en-US" sz="2200" dirty="0"/>
                        <a:t>5) Windows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  <a:p>
                      <a:r>
                        <a:rPr lang="en-US" sz="2200" dirty="0" err="1"/>
                        <a:t>NetworkingDsc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SqlWindowsFirewall</a:t>
                      </a:r>
                      <a:endParaRPr lang="en-US" sz="2200" dirty="0"/>
                    </a:p>
                    <a:p>
                      <a:r>
                        <a:rPr lang="en-US" sz="2200" dirty="0"/>
                        <a:t>Firewall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0436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6) Server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SqlConfiguration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75431"/>
                  </a:ext>
                </a:extLst>
              </a:tr>
              <a:tr h="610733">
                <a:tc>
                  <a:txBody>
                    <a:bodyPr/>
                    <a:lstStyle/>
                    <a:p>
                      <a:r>
                        <a:rPr lang="en-US" sz="2200" dirty="0"/>
                        <a:t>7) Create DBA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SqlServerDsc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SqlDatabase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2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481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2519-7614-49FD-869F-A54BF650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Install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5BC3-0752-4C7B-BC64-C6A71E80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&amp; Configure SQL Server</a:t>
            </a:r>
          </a:p>
          <a:p>
            <a:r>
              <a:rPr lang="en-US" dirty="0"/>
              <a:t>Make a change &amp; reenact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0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8221-BCDC-47B1-86FF-4DDB7FD0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2E16-D497-4607-A77D-7F9E4D00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CI Pipeline</a:t>
            </a:r>
          </a:p>
          <a:p>
            <a:endParaRPr lang="en-US" dirty="0"/>
          </a:p>
          <a:p>
            <a:r>
              <a:rPr lang="en-US" dirty="0"/>
              <a:t>Chef/Puppet/Ansible</a:t>
            </a:r>
          </a:p>
          <a:p>
            <a:endParaRPr lang="en-US" dirty="0"/>
          </a:p>
          <a:p>
            <a:r>
              <a:rPr lang="en-US" dirty="0"/>
              <a:t>Datum</a:t>
            </a:r>
          </a:p>
          <a:p>
            <a:r>
              <a:rPr lang="en-US" dirty="0"/>
              <a:t>Azure automation</a:t>
            </a:r>
          </a:p>
          <a:p>
            <a:r>
              <a:rPr lang="en-US" dirty="0" err="1"/>
              <a:t>ReverseDSC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81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50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C5EBB-6DA3-4551-8178-4C16601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64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27B8-3A78-4B9F-B4F8-50529909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04DA-0832-4202-B169-FE9120EC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/>
          <a:lstStyle/>
          <a:p>
            <a:r>
              <a:rPr lang="en-US" dirty="0"/>
              <a:t>Desired State Configuration</a:t>
            </a:r>
          </a:p>
          <a:p>
            <a:pPr lvl="1"/>
            <a:r>
              <a:rPr lang="en-US" dirty="0"/>
              <a:t>What?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SQL Server + Desired State Configuration</a:t>
            </a:r>
          </a:p>
          <a:p>
            <a:pPr lvl="1"/>
            <a:r>
              <a:rPr lang="en-US" dirty="0"/>
              <a:t>Install </a:t>
            </a:r>
          </a:p>
          <a:p>
            <a:pPr lvl="1"/>
            <a:r>
              <a:rPr lang="en-US" dirty="0"/>
              <a:t>Configure</a:t>
            </a:r>
          </a:p>
          <a:p>
            <a:pPr lvl="1"/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043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C1A3-4D84-405D-A09C-2AA84E6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7F0E64C-D772-4130-A1E3-79676A0B5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435501"/>
              </p:ext>
            </p:extLst>
          </p:nvPr>
        </p:nvGraphicFramePr>
        <p:xfrm>
          <a:off x="1343247" y="818650"/>
          <a:ext cx="9505506" cy="542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4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F27-C435-4557-AE58-3C8099A7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Desired State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880D-CB92-42CF-8BF8-6F3E2CC1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3"/>
            <a:ext cx="10515600" cy="5117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released in WMF 4.0</a:t>
            </a:r>
          </a:p>
          <a:p>
            <a:r>
              <a:rPr lang="en-US" dirty="0"/>
              <a:t>Enhanced with WMF 5.1</a:t>
            </a:r>
          </a:p>
          <a:p>
            <a:endParaRPr lang="en-US" dirty="0"/>
          </a:p>
          <a:p>
            <a:r>
              <a:rPr lang="en-US" dirty="0"/>
              <a:t>PowerShell - Domain-specific language</a:t>
            </a:r>
          </a:p>
          <a:p>
            <a:r>
              <a:rPr lang="en-US" dirty="0"/>
              <a:t>Create Configurations</a:t>
            </a:r>
          </a:p>
          <a:p>
            <a:r>
              <a:rPr lang="en-US" dirty="0"/>
              <a:t>Manage the ‘desired state’ of our infrastructure</a:t>
            </a:r>
          </a:p>
          <a:p>
            <a:endParaRPr lang="en-US" dirty="0"/>
          </a:p>
          <a:p>
            <a:r>
              <a:rPr lang="en-US" dirty="0"/>
              <a:t>Management Object Format (MOF)</a:t>
            </a:r>
          </a:p>
          <a:p>
            <a:r>
              <a:rPr lang="en-US" dirty="0"/>
              <a:t>Common Information Model (CIM)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7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A56-FDF9-40BF-A16F-15D70FEB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Stages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E6BBFB-529E-401D-B75A-92848A18C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728047"/>
              </p:ext>
            </p:extLst>
          </p:nvPr>
        </p:nvGraphicFramePr>
        <p:xfrm>
          <a:off x="1808480" y="1010653"/>
          <a:ext cx="8575040" cy="512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74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9FF9D-E474-438A-AA41-D517B187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Author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78645A-D258-4C87-AD1C-D6755BAB7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F18824C-1350-4872-BFDA-746DD899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8A49A16-F370-49AA-8064-125145F2E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787679"/>
              </p:ext>
            </p:extLst>
          </p:nvPr>
        </p:nvGraphicFramePr>
        <p:xfrm>
          <a:off x="2032000" y="1123407"/>
          <a:ext cx="9607006" cy="483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5992112"/>
      </p:ext>
    </p:extLst>
  </p:cSld>
  <p:clrMapOvr>
    <a:masterClrMapping/>
  </p:clrMapOvr>
</p:sld>
</file>

<file path=ppt/theme/theme1.xml><?xml version="1.0" encoding="utf-8"?>
<a:theme xmlns:a="http://schemas.openxmlformats.org/drawingml/2006/main" name="JessPomfret_v2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JessPomfret_v2</Template>
  <TotalTime>0</TotalTime>
  <Words>1725</Words>
  <Application>Microsoft Office PowerPoint</Application>
  <PresentationFormat>Widescreen</PresentationFormat>
  <Paragraphs>392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JessPomfret_v2</vt:lpstr>
      <vt:lpstr>PowerPoint Presentation</vt:lpstr>
      <vt:lpstr>Desired State Configuration</vt:lpstr>
      <vt:lpstr>Jess Pomfret (She/Her)</vt:lpstr>
      <vt:lpstr>Agenda</vt:lpstr>
      <vt:lpstr>Infrastructure as Code</vt:lpstr>
      <vt:lpstr>What is Desired State Configuration?</vt:lpstr>
      <vt:lpstr>DSC Stages</vt:lpstr>
      <vt:lpstr>Step 1: Author</vt:lpstr>
      <vt:lpstr>Declarative Vs Imperative</vt:lpstr>
      <vt:lpstr>Idempotent </vt:lpstr>
      <vt:lpstr>Demo: Resources</vt:lpstr>
      <vt:lpstr>Resources – Additional</vt:lpstr>
      <vt:lpstr>DSC Configuration</vt:lpstr>
      <vt:lpstr>MOF Files</vt:lpstr>
      <vt:lpstr>Demo: Create a MOF</vt:lpstr>
      <vt:lpstr>Configuration data</vt:lpstr>
      <vt:lpstr>Demo: Configuration Data</vt:lpstr>
      <vt:lpstr>Step 2: Publish</vt:lpstr>
      <vt:lpstr>DSC Mode</vt:lpstr>
      <vt:lpstr>Start-DscConfiguration</vt:lpstr>
      <vt:lpstr>Publish-DscConfiguration</vt:lpstr>
      <vt:lpstr>Step 3: Enact</vt:lpstr>
      <vt:lpstr>Local Configuration Manager</vt:lpstr>
      <vt:lpstr>LCM Settings</vt:lpstr>
      <vt:lpstr>Demo: LCM Meta Configuration</vt:lpstr>
      <vt:lpstr>Step 4: Monitor</vt:lpstr>
      <vt:lpstr>Demo: Configuration Reporting</vt:lpstr>
      <vt:lpstr>DSC Event Logs</vt:lpstr>
      <vt:lpstr>DSC &amp; Sql Server</vt:lpstr>
      <vt:lpstr>Install SQL Server</vt:lpstr>
      <vt:lpstr>SqlServerDsc</vt:lpstr>
      <vt:lpstr>Demo: Install SQL Server</vt:lpstr>
      <vt:lpstr>Next Steps</vt:lpstr>
      <vt:lpstr>Questions?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Jess Pomfret</dc:creator>
  <cp:lastModifiedBy>Jess Pomfret</cp:lastModifiedBy>
  <cp:revision>9</cp:revision>
  <dcterms:created xsi:type="dcterms:W3CDTF">2019-02-15T00:26:37Z</dcterms:created>
  <dcterms:modified xsi:type="dcterms:W3CDTF">2020-07-16T14:33:23Z</dcterms:modified>
</cp:coreProperties>
</file>