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1"/>
  </p:notesMasterIdLst>
  <p:sldIdLst>
    <p:sldId id="258" r:id="rId2"/>
    <p:sldId id="256" r:id="rId3"/>
    <p:sldId id="265" r:id="rId4"/>
    <p:sldId id="305" r:id="rId5"/>
    <p:sldId id="302" r:id="rId6"/>
    <p:sldId id="301" r:id="rId7"/>
    <p:sldId id="306" r:id="rId8"/>
    <p:sldId id="303" r:id="rId9"/>
    <p:sldId id="30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770" autoAdjust="0"/>
  </p:normalViewPr>
  <p:slideViewPr>
    <p:cSldViewPr snapToGrid="0">
      <p:cViewPr varScale="1">
        <p:scale>
          <a:sx n="49" d="100"/>
          <a:sy n="49" d="100"/>
        </p:scale>
        <p:origin x="19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dedicated-serv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i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batools.io/secure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meap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Backups are useless if they can’t be restored</a:t>
            </a:r>
          </a:p>
          <a:p>
            <a:r>
              <a:rPr lang="en-US" dirty="0">
                <a:hlinkClick r:id="rId3"/>
              </a:rPr>
              <a:t>https://dbatools.io/dedicated-server/</a:t>
            </a:r>
            <a:endParaRPr lang="en-US" dirty="0"/>
          </a:p>
          <a:p>
            <a:endParaRPr lang="en-US" dirty="0"/>
          </a:p>
          <a:p>
            <a:r>
              <a:rPr lang="en-US" dirty="0"/>
              <a:t>3 life hacks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PowerShell Module – Command line SSMS</a:t>
            </a:r>
          </a:p>
          <a:p>
            <a:r>
              <a:rPr lang="en-US" dirty="0"/>
              <a:t> - makes it easier to manage multiples… multiple servers, databases, jobs, logins, etc.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all the ways to login to SQL Server that SSMS does (including Multi Factor Authentication)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SQL Server 2000 and PowerShell 3 wherever possible – goal is still to make migrations easy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for Azure (can migrate to Azure Managed Instances)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 of commands run on Mac OS and Linux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MIT license - </a:t>
            </a:r>
            <a:r>
              <a:rPr lang="en-US" dirty="0">
                <a:hlinkClick r:id="rId3"/>
              </a:rPr>
              <a:t>https://dbatools.io/mit/</a:t>
            </a:r>
            <a:r>
              <a:rPr lang="en-US" dirty="0"/>
              <a:t> - only requirement is to maintain copywrite and license notices.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for private use or commercial use, modification, distribution</a:t>
            </a:r>
          </a:p>
          <a:p>
            <a:endParaRPr lang="en-US" dirty="0"/>
          </a:p>
          <a:p>
            <a:r>
              <a:rPr lang="en-US" dirty="0"/>
              <a:t>Talking to your company about </a:t>
            </a:r>
            <a:r>
              <a:rPr lang="en-US" dirty="0" err="1"/>
              <a:t>dbatools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https://dbatools.io/secure/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team works hard at “Secure by Design”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Code signed – verifies the code you receive hasn’t been modified by a third party. Chrissy &amp; Rob are the only people who can sign </a:t>
            </a:r>
            <a:r>
              <a:rPr lang="en-US" dirty="0" err="1"/>
              <a:t>dbatools</a:t>
            </a:r>
            <a:r>
              <a:rPr lang="en-US" dirty="0"/>
              <a:t> releases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Enterprise ready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Pester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Restricted merging to master branch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PowerShell gallery runs an virus scan against the module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2014 – Chrissy had to do a SharePoint migration – lot of databases/logins/jobs/etc.</a:t>
            </a:r>
          </a:p>
          <a:p>
            <a:endParaRPr lang="en-US" dirty="0"/>
          </a:p>
          <a:p>
            <a:r>
              <a:rPr lang="en-US" dirty="0"/>
              <a:t>1.0 -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 160 contributors and 550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naming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Standardize parameters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https://dbatools.io/meap</a:t>
            </a:r>
            <a:r>
              <a:rPr lang="en-US">
                <a:hlinkClick r:id="rId3"/>
              </a:rPr>
              <a:t>/</a:t>
            </a:r>
            <a:r>
              <a:rPr lang="en-US"/>
              <a:t> (7/26 </a:t>
            </a:r>
            <a:r>
              <a:rPr lang="en-US" dirty="0"/>
              <a:t>chapters available)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 days – Chrissy would troll reddit, looking for common problems, automating them and then adding them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dbatools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0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Exception</a:t>
            </a:r>
          </a:p>
          <a:p>
            <a:endParaRPr lang="en-US" dirty="0"/>
          </a:p>
          <a:p>
            <a:r>
              <a:rPr lang="en-US" dirty="0"/>
              <a:t>Backup-</a:t>
            </a:r>
            <a:r>
              <a:rPr lang="en-US" dirty="0" err="1"/>
              <a:t>DbaDatabase</a:t>
            </a:r>
            <a:r>
              <a:rPr lang="en-US" dirty="0"/>
              <a:t> – default is a full backup (not copy only)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DATA_PURITY - Causes DBCC CHECKDB to check the database for column values that are not valid or out-of-range. For databases upgraded from earlier versions of SQL Server, column-value checks are not enabled by default until DBCC CHECKDB WITH DATA_PURITY has been run error free on the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0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>
                <a:latin typeface="+mj-lt"/>
              </a:rPr>
              <a:t>@</a:t>
            </a:r>
            <a:r>
              <a:rPr lang="en-US" sz="3200" err="1">
                <a:latin typeface="+mj-lt"/>
              </a:rPr>
              <a:t>jpomfret</a:t>
            </a:r>
            <a:endParaRPr lang="en-US" sz="3200">
              <a:latin typeface="+mj-lt"/>
            </a:endParaRPr>
          </a:p>
          <a:p>
            <a:pPr algn="r"/>
            <a:r>
              <a:rPr lang="en-US" sz="320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LifeHacks_dbatools_MV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batools.io/twitter" TargetMode="External"/><Relationship Id="rId3" Type="http://schemas.openxmlformats.org/officeDocument/2006/relationships/hyperlink" Target="https://dbatools.io/secure/" TargetMode="External"/><Relationship Id="rId7" Type="http://schemas.openxmlformats.org/officeDocument/2006/relationships/hyperlink" Target="https://dbatools.io/slack/" TargetMode="External"/><Relationship Id="rId2" Type="http://schemas.openxmlformats.org/officeDocument/2006/relationships/hyperlink" Target="https://dbatools.io/me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github" TargetMode="External"/><Relationship Id="rId5" Type="http://schemas.openxmlformats.org/officeDocument/2006/relationships/hyperlink" Target="https://dbatools.io/build" TargetMode="External"/><Relationship Id="rId4" Type="http://schemas.openxmlformats.org/officeDocument/2006/relationships/hyperlink" Target="https://docs.dbatools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28" y="2175930"/>
            <a:ext cx="4084819" cy="4084819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D4F0F1-B995-48E9-A0DB-52AD53B274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/>
              <a:t>Life Hacks: </a:t>
            </a:r>
            <a:r>
              <a:rPr lang="en-US" err="1"/>
              <a:t>dbatools</a:t>
            </a:r>
            <a:r>
              <a:rPr lang="en-US"/>
              <a:t> Edition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31764-D9F6-4435-B0F7-9C4344D10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  <a:p>
            <a:r>
              <a:rPr lang="en-US" dirty="0"/>
              <a:t>Getting started with </a:t>
            </a:r>
            <a:r>
              <a:rPr lang="en-US" dirty="0" err="1"/>
              <a:t>dbatools</a:t>
            </a:r>
            <a:endParaRPr lang="en-US" dirty="0"/>
          </a:p>
          <a:p>
            <a:r>
              <a:rPr lang="en-US" dirty="0"/>
              <a:t>Life Hacks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Documentation for everyone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1003852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FDFA-BBBF-433D-A172-9FD4CCC0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dbatools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6DF0-9379-45E7-A275-7C7CB75D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 Source PowerShell Module</a:t>
            </a:r>
          </a:p>
          <a:p>
            <a:pPr lvl="1"/>
            <a:r>
              <a:rPr lang="en-US" dirty="0"/>
              <a:t>Command line SSMS</a:t>
            </a:r>
          </a:p>
          <a:p>
            <a:pPr lvl="1"/>
            <a:r>
              <a:rPr lang="en-US" dirty="0"/>
              <a:t>Great for handling multiples</a:t>
            </a:r>
          </a:p>
          <a:p>
            <a:pPr lvl="1"/>
            <a:endParaRPr lang="en-US" dirty="0"/>
          </a:p>
          <a:p>
            <a:r>
              <a:rPr lang="en-US" dirty="0"/>
              <a:t>MIT Licensed</a:t>
            </a:r>
          </a:p>
          <a:p>
            <a:pPr lvl="1"/>
            <a:r>
              <a:rPr lang="en-US" dirty="0"/>
              <a:t>“A short and simple permissive license”</a:t>
            </a:r>
          </a:p>
          <a:p>
            <a:pPr lvl="1"/>
            <a:endParaRPr lang="en-US" dirty="0"/>
          </a:p>
          <a:p>
            <a:r>
              <a:rPr lang="en-US" dirty="0"/>
              <a:t>Secure!</a:t>
            </a:r>
          </a:p>
          <a:p>
            <a:pPr lvl="1"/>
            <a:r>
              <a:rPr lang="en-US" dirty="0"/>
              <a:t>PowerShell - “Secure by Design”</a:t>
            </a:r>
          </a:p>
          <a:p>
            <a:pPr lvl="1"/>
            <a:r>
              <a:rPr lang="en-US" dirty="0"/>
              <a:t>Code Signed</a:t>
            </a:r>
          </a:p>
          <a:p>
            <a:pPr lvl="1"/>
            <a:r>
              <a:rPr lang="en-US" dirty="0"/>
              <a:t>Pester tests</a:t>
            </a:r>
          </a:p>
          <a:p>
            <a:pPr lvl="1"/>
            <a:r>
              <a:rPr lang="en-US" dirty="0"/>
              <a:t>Branch policies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A3B461-7BE6-48B5-8D69-D3B4EB47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54" y="2996648"/>
            <a:ext cx="2286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1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D8BB-C850-4B3C-BF45-E76343CF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dbatools</a:t>
            </a:r>
            <a:r>
              <a:rPr lang="en-US"/>
              <a:t>: 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D3AF-15D0-40AA-BA8F-B446D85C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Created by Chrissy </a:t>
            </a:r>
            <a:r>
              <a:rPr lang="en-US" sz="3200" dirty="0" err="1"/>
              <a:t>LeMaire</a:t>
            </a:r>
            <a:r>
              <a:rPr lang="en-US" sz="3200" dirty="0"/>
              <a:t> to migrate SharePoint instances</a:t>
            </a:r>
          </a:p>
          <a:p>
            <a:r>
              <a:rPr lang="en-US" sz="3200" dirty="0"/>
              <a:t>September 2015 – First commit to GitHub</a:t>
            </a:r>
          </a:p>
          <a:p>
            <a:r>
              <a:rPr lang="en-US" sz="3200" dirty="0"/>
              <a:t>June 2019 – 1.0 launch at </a:t>
            </a:r>
            <a:r>
              <a:rPr lang="en-US" sz="3200" dirty="0" err="1"/>
              <a:t>DataGrillen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577 Commands (as of 22/3/2020) – v1.0.102</a:t>
            </a:r>
          </a:p>
          <a:p>
            <a:r>
              <a:rPr lang="en-US" sz="3200" dirty="0"/>
              <a:t>590 Pester tests</a:t>
            </a:r>
          </a:p>
          <a:p>
            <a:endParaRPr lang="en-US" sz="3200" dirty="0"/>
          </a:p>
          <a:p>
            <a:r>
              <a:rPr lang="en-US" sz="3200" dirty="0"/>
              <a:t>Learn </a:t>
            </a:r>
            <a:r>
              <a:rPr lang="en-US" sz="3200" dirty="0" err="1"/>
              <a:t>dbatools</a:t>
            </a:r>
            <a:r>
              <a:rPr lang="en-US" sz="3200" dirty="0"/>
              <a:t> in a Month of Lunches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C2ACE-9B49-4D1B-9383-1772DDE8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46" y="2508678"/>
            <a:ext cx="2583404" cy="33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https://github.com/jpomfret/demos/tree/master/LifeHacks_dbatools_MVP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Test Your Backups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Migrate… Everything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Documentation for everyone</a:t>
            </a:r>
          </a:p>
        </p:txBody>
      </p:sp>
    </p:spTree>
    <p:extLst>
      <p:ext uri="{BB962C8B-B14F-4D97-AF65-F5344CB8AC3E}">
        <p14:creationId xmlns:p14="http://schemas.microsoft.com/office/powerpoint/2010/main" val="236648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dbatools</a:t>
            </a:r>
            <a:r>
              <a:rPr lang="en-US"/>
              <a:t> Blog</a:t>
            </a:r>
          </a:p>
          <a:p>
            <a:pPr marL="457200" lvl="1" indent="0">
              <a:buNone/>
            </a:pPr>
            <a:r>
              <a:rPr lang="en-US">
                <a:hlinkClick r:id="rId2"/>
              </a:rPr>
              <a:t>https://dbatools.io/meap/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3"/>
              </a:rPr>
              <a:t>https://dbatools.io/secure/</a:t>
            </a:r>
            <a:endParaRPr lang="en-US"/>
          </a:p>
          <a:p>
            <a:endParaRPr lang="en-US"/>
          </a:p>
          <a:p>
            <a:r>
              <a:rPr lang="en-US"/>
              <a:t>Docs</a:t>
            </a:r>
          </a:p>
          <a:p>
            <a:pPr marL="457200" lvl="1" indent="0">
              <a:buNone/>
            </a:pPr>
            <a:r>
              <a:rPr lang="en-US">
                <a:hlinkClick r:id="rId4"/>
              </a:rPr>
              <a:t>https://docs.dbatools.io/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5"/>
              </a:rPr>
              <a:t>https://dbatools.io/build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Other</a:t>
            </a:r>
          </a:p>
          <a:p>
            <a:pPr marL="457200" lvl="1" indent="0">
              <a:buNone/>
            </a:pPr>
            <a:r>
              <a:rPr lang="en-US">
                <a:hlinkClick r:id="rId6"/>
              </a:rPr>
              <a:t>https://dbatools.io/github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7"/>
              </a:rPr>
              <a:t>https://dbatools.io/slack/</a:t>
            </a:r>
            <a:endParaRPr lang="en-US"/>
          </a:p>
          <a:p>
            <a:pPr marL="457200" lvl="1" indent="0">
              <a:buNone/>
            </a:pPr>
            <a:r>
              <a:rPr lang="en-US">
                <a:hlinkClick r:id="rId8"/>
              </a:rPr>
              <a:t>http://dbatools.io/twitter</a:t>
            </a:r>
            <a:r>
              <a:rPr lang="en-US"/>
              <a:t> - @</a:t>
            </a:r>
            <a:r>
              <a:rPr lang="en-US" err="1"/>
              <a:t>psdbatools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Jess Pomfret</a:t>
            </a:r>
          </a:p>
          <a:p>
            <a:endParaRPr lang="en-US"/>
          </a:p>
          <a:p>
            <a:r>
              <a:rPr lang="en-US">
                <a:hlinkClick r:id="rId3"/>
              </a:rPr>
              <a:t>jpomfret7@gmail.com</a:t>
            </a:r>
            <a:endParaRPr lang="en-US"/>
          </a:p>
          <a:p>
            <a:r>
              <a:rPr lang="en-US"/>
              <a:t>@jpomfret</a:t>
            </a:r>
          </a:p>
          <a:p>
            <a:endParaRPr lang="en-US"/>
          </a:p>
          <a:p>
            <a:r>
              <a:rPr lang="en-US">
                <a:hlinkClick r:id="rId4"/>
              </a:rPr>
              <a:t>www.JessPomfret.com</a:t>
            </a:r>
            <a:endParaRPr lang="en-US"/>
          </a:p>
          <a:p>
            <a:r>
              <a:rPr lang="en-US">
                <a:hlinkClick r:id="rId5"/>
              </a:rPr>
              <a:t>https://github.com/jpomfret/demos/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617</Words>
  <Application>Microsoft Office PowerPoint</Application>
  <PresentationFormat>Widescreen</PresentationFormat>
  <Paragraphs>109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Jess Pomfret (She/Her)</vt:lpstr>
      <vt:lpstr>Life Hacks: dbatools Edition</vt:lpstr>
      <vt:lpstr>Agenda</vt:lpstr>
      <vt:lpstr>What is dbatools?</vt:lpstr>
      <vt:lpstr>dbatools: a short history</vt:lpstr>
      <vt:lpstr>Demo Time</vt:lpstr>
      <vt:lpstr>Demo Time: Summary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13</cp:revision>
  <dcterms:created xsi:type="dcterms:W3CDTF">2019-02-14T03:37:16Z</dcterms:created>
  <dcterms:modified xsi:type="dcterms:W3CDTF">2020-03-24T11:23:43Z</dcterms:modified>
</cp:coreProperties>
</file>