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sldIdLst>
    <p:sldId id="256" r:id="rId2"/>
    <p:sldId id="258" r:id="rId3"/>
    <p:sldId id="265" r:id="rId4"/>
    <p:sldId id="305" r:id="rId5"/>
    <p:sldId id="306" r:id="rId6"/>
    <p:sldId id="301" r:id="rId7"/>
    <p:sldId id="303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75" autoAdjust="0"/>
  </p:normalViewPr>
  <p:slideViewPr>
    <p:cSldViewPr snapToGrid="0">
      <p:cViewPr>
        <p:scale>
          <a:sx n="55" d="100"/>
          <a:sy n="55" d="100"/>
        </p:scale>
        <p:origin x="17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DevOps Collective &amp; </a:t>
            </a:r>
            <a:r>
              <a:rPr lang="en-US" dirty="0" err="1"/>
              <a:t>PowerShell.Org</a:t>
            </a:r>
            <a:r>
              <a:rPr lang="en-US" dirty="0"/>
              <a:t> announced last night that </a:t>
            </a:r>
            <a:r>
              <a:rPr lang="en-US" dirty="0" err="1"/>
              <a:t>dbatools</a:t>
            </a:r>
            <a:r>
              <a:rPr lang="en-US" dirty="0"/>
              <a:t> would be the 2020 recipient for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Git-Grant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(10/26 chapters available)</a:t>
            </a:r>
          </a:p>
          <a:p>
            <a:endParaRPr lang="en-US" sz="1200" b="0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dbatools_Migration_Light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>
            <a:normAutofit/>
          </a:bodyPr>
          <a:lstStyle/>
          <a:p>
            <a:r>
              <a:rPr lang="en-US" sz="6000" dirty="0" err="1"/>
              <a:t>dbatools</a:t>
            </a:r>
            <a:r>
              <a:rPr lang="en-US" sz="6000" dirty="0"/>
              <a:t>: easy database migrations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</a:t>
            </a:r>
          </a:p>
          <a:p>
            <a:r>
              <a:rPr lang="en-US" dirty="0"/>
              <a:t>Migrate Application Databases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582 Functions (as of 24/8/2020) – v1.0.115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https://github.com/jpomfret/demos/tree/master/dbatools_Migration_Lightning</a:t>
            </a:r>
            <a:r>
              <a:rPr lang="en-US" sz="24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Jess Pomfret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@jpomfret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585</Words>
  <Application>Microsoft Office PowerPoint</Application>
  <PresentationFormat>Widescreen</PresentationFormat>
  <Paragraphs>101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dbatools: easy database migrations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21</cp:revision>
  <dcterms:created xsi:type="dcterms:W3CDTF">2019-02-14T03:37:16Z</dcterms:created>
  <dcterms:modified xsi:type="dcterms:W3CDTF">2020-08-24T14:58:15Z</dcterms:modified>
</cp:coreProperties>
</file>