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2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01E8FC-3745-4EA8-997E-FA92897A98D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B9C5-4BF3-4100-BC08-5BA45CB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337"/>
            <a:ext cx="9144000" cy="2382838"/>
          </a:xfrm>
        </p:spPr>
        <p:txBody>
          <a:bodyPr/>
          <a:lstStyle/>
          <a:p>
            <a:r>
              <a:rPr lang="en-US" b="1" dirty="0" smtClean="0"/>
              <a:t>Tale of Two Carrots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Created by: </a:t>
            </a:r>
            <a:r>
              <a:rPr lang="en-US" i="1" dirty="0"/>
              <a:t>Peter Mykel, Adam Griffin, Ryan </a:t>
            </a:r>
            <a:r>
              <a:rPr lang="en-US" i="1" dirty="0" err="1"/>
              <a:t>Hammerich</a:t>
            </a:r>
            <a:r>
              <a:rPr lang="en-US" i="1" dirty="0"/>
              <a:t>, Jacob </a:t>
            </a:r>
            <a:r>
              <a:rPr lang="en-US" i="1" dirty="0" err="1"/>
              <a:t>Harbath</a:t>
            </a:r>
            <a:r>
              <a:rPr lang="en-US" i="1" dirty="0"/>
              <a:t>, Matthew </a:t>
            </a:r>
            <a:r>
              <a:rPr lang="en-US" i="1" dirty="0" smtClean="0"/>
              <a:t>Dayton and Miguel </a:t>
            </a:r>
            <a:r>
              <a:rPr lang="en-US" i="1" dirty="0"/>
              <a:t>Mendez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84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About the game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Banjo </a:t>
            </a:r>
            <a:r>
              <a:rPr lang="en-US" sz="3600" dirty="0" err="1" smtClean="0"/>
              <a:t>Kazooie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Item Collecting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Abilities to progress</a:t>
            </a:r>
          </a:p>
        </p:txBody>
      </p:sp>
    </p:spTree>
    <p:extLst>
      <p:ext uri="{BB962C8B-B14F-4D97-AF65-F5344CB8AC3E}">
        <p14:creationId xmlns:p14="http://schemas.microsoft.com/office/powerpoint/2010/main" val="675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Things that went well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Getting it to snow</a:t>
            </a:r>
          </a:p>
          <a:p>
            <a:pPr lvl="1"/>
            <a:r>
              <a:rPr lang="en-US" dirty="0" smtClean="0"/>
              <a:t>Terrain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Spawning</a:t>
            </a:r>
          </a:p>
          <a:p>
            <a:pPr lvl="1"/>
            <a:r>
              <a:rPr lang="en-US" dirty="0" smtClean="0"/>
              <a:t>Day/Night Cycle</a:t>
            </a:r>
          </a:p>
          <a:p>
            <a:pPr lvl="1"/>
            <a:r>
              <a:rPr lang="en-US" dirty="0" smtClean="0"/>
              <a:t>Combat</a:t>
            </a:r>
          </a:p>
          <a:p>
            <a:pPr lvl="1"/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Things that didn’t go well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Scripting</a:t>
            </a:r>
          </a:p>
          <a:p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Collision</a:t>
            </a:r>
          </a:p>
          <a:p>
            <a:pPr lvl="1"/>
            <a:r>
              <a:rPr lang="en-US" dirty="0" smtClean="0"/>
              <a:t>Boundaries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Player Controls</a:t>
            </a:r>
          </a:p>
          <a:p>
            <a:pPr lvl="1"/>
            <a:r>
              <a:rPr lang="en-US" dirty="0" smtClean="0"/>
              <a:t>AI state changes</a:t>
            </a:r>
          </a:p>
        </p:txBody>
      </p:sp>
    </p:spTree>
    <p:extLst>
      <p:ext uri="{BB962C8B-B14F-4D97-AF65-F5344CB8AC3E}">
        <p14:creationId xmlns:p14="http://schemas.microsoft.com/office/powerpoint/2010/main" val="1867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If we had more time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Diversity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Enemies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Story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RPG Elements</a:t>
            </a:r>
          </a:p>
        </p:txBody>
      </p:sp>
    </p:spTree>
    <p:extLst>
      <p:ext uri="{BB962C8B-B14F-4D97-AF65-F5344CB8AC3E}">
        <p14:creationId xmlns:p14="http://schemas.microsoft.com/office/powerpoint/2010/main" val="11204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Other comments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Enemies fighting enemies</a:t>
            </a:r>
          </a:p>
          <a:p>
            <a:endParaRPr lang="en-US" sz="3200" dirty="0"/>
          </a:p>
          <a:p>
            <a:r>
              <a:rPr lang="en-US" sz="3200" dirty="0" smtClean="0"/>
              <a:t>Themed levels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More game</a:t>
            </a:r>
          </a:p>
          <a:p>
            <a:endParaRPr lang="en-US" sz="3200" dirty="0" smtClean="0"/>
          </a:p>
          <a:p>
            <a:r>
              <a:rPr lang="en-US" sz="3200" dirty="0" smtClean="0"/>
              <a:t>First Game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4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96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Tale of Two Carrots</vt:lpstr>
      <vt:lpstr>About the game</vt:lpstr>
      <vt:lpstr>Things that went well</vt:lpstr>
      <vt:lpstr>Things that didn’t go well</vt:lpstr>
      <vt:lpstr>If we had more time</vt:lpstr>
      <vt:lpstr>Other comments</vt:lpstr>
    </vt:vector>
  </TitlesOfParts>
  <Company>FVTC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 of Two Carrots</dc:title>
  <dc:creator>Dayton, Matthew J (Student)</dc:creator>
  <cp:lastModifiedBy>Dayton, Matthew J (Student)</cp:lastModifiedBy>
  <cp:revision>6</cp:revision>
  <dcterms:created xsi:type="dcterms:W3CDTF">2015-12-17T19:16:16Z</dcterms:created>
  <dcterms:modified xsi:type="dcterms:W3CDTF">2015-12-17T19:45:03Z</dcterms:modified>
</cp:coreProperties>
</file>