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5" r:id="rId4"/>
    <p:sldId id="273" r:id="rId5"/>
    <p:sldId id="257" r:id="rId6"/>
    <p:sldId id="263" r:id="rId7"/>
    <p:sldId id="260" r:id="rId8"/>
    <p:sldId id="264" r:id="rId9"/>
    <p:sldId id="261" r:id="rId10"/>
    <p:sldId id="276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59" r:id="rId19"/>
    <p:sldId id="258" r:id="rId20"/>
    <p:sldId id="298" r:id="rId21"/>
    <p:sldId id="297" r:id="rId22"/>
    <p:sldId id="278" r:id="rId23"/>
    <p:sldId id="280" r:id="rId24"/>
    <p:sldId id="283" r:id="rId25"/>
    <p:sldId id="284" r:id="rId26"/>
    <p:sldId id="282" r:id="rId27"/>
    <p:sldId id="285" r:id="rId28"/>
    <p:sldId id="286" r:id="rId29"/>
    <p:sldId id="299" r:id="rId30"/>
    <p:sldId id="290" r:id="rId31"/>
    <p:sldId id="291" r:id="rId32"/>
    <p:sldId id="301" r:id="rId33"/>
    <p:sldId id="265" r:id="rId34"/>
    <p:sldId id="279" r:id="rId35"/>
    <p:sldId id="281" r:id="rId36"/>
    <p:sldId id="287" r:id="rId37"/>
    <p:sldId id="288" r:id="rId38"/>
    <p:sldId id="289" r:id="rId39"/>
    <p:sldId id="292" r:id="rId40"/>
    <p:sldId id="302" r:id="rId41"/>
    <p:sldId id="300" r:id="rId42"/>
    <p:sldId id="293" r:id="rId43"/>
    <p:sldId id="294" r:id="rId44"/>
    <p:sldId id="303" r:id="rId45"/>
    <p:sldId id="296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59E17C-5C70-44DC-B518-2610F4773361}" type="datetimeFigureOut">
              <a:rPr lang="ko-KR" altLang="en-US" smtClean="0"/>
              <a:t>2015-03-01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3A3931-C960-4CA2-9292-2F1BE65864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Micro scout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20133265 </a:t>
            </a:r>
            <a:r>
              <a:rPr lang="ko-KR" altLang="en-US" dirty="0" smtClean="0"/>
              <a:t>차동민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8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동향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736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구성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52" y="1600200"/>
            <a:ext cx="68522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스크립트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848872" cy="147732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프로세스 정보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행적 정보 기록을 위해 사용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r>
              <a:rPr lang="en-US" altLang="ko-KR" dirty="0" err="1" smtClean="0"/>
              <a:t>proc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 디렉터리를 탐색해 필요한 정보들을 </a:t>
            </a:r>
            <a:r>
              <a:rPr lang="ko-KR" altLang="en-US" b="1" dirty="0" smtClean="0">
                <a:solidFill>
                  <a:srgbClr val="FF0000"/>
                </a:solidFill>
              </a:rPr>
              <a:t>임시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dat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기록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dirty="0" smtClean="0"/>
              <a:t>이 </a:t>
            </a:r>
            <a:r>
              <a:rPr lang="en-US" altLang="ko-KR" dirty="0" err="1" smtClean="0"/>
              <a:t>dat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</a:t>
            </a:r>
            <a:r>
              <a:rPr lang="en-US" altLang="ko-KR" dirty="0" err="1" smtClean="0"/>
              <a:t>MicroScout</a:t>
            </a:r>
            <a:r>
              <a:rPr lang="ko-KR" altLang="en-US" dirty="0" smtClean="0"/>
              <a:t>에서 읽어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삭제된다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, cut,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, echo </a:t>
            </a:r>
            <a:r>
              <a:rPr lang="ko-KR" altLang="en-US" dirty="0" smtClean="0"/>
              <a:t>등의 명령어를 사용하여 정보를 기록한다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5867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51809"/>
            <a:ext cx="56292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프로세스 정보를 얻어 기록하는 </a:t>
            </a:r>
            <a:r>
              <a:rPr lang="en-US" altLang="ko-KR" sz="28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sh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17" y="1600200"/>
            <a:ext cx="524816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1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1" y="1600200"/>
            <a:ext cx="532979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유저 행적 정보를 얻어 기록하는 </a:t>
            </a:r>
            <a:r>
              <a:rPr lang="en-US" altLang="ko-KR" sz="28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sh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MicroScout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중</a:t>
            </a:r>
            <a:r>
              <a:rPr lang="en-US" altLang="ko-KR" dirty="0" smtClean="0"/>
              <a:t>,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새 프로세스에서 열어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1" i="1" dirty="0" smtClean="0"/>
              <a:t>exec</a:t>
            </a:r>
            <a:r>
              <a:rPr lang="en-US" altLang="ko-KR" dirty="0" smtClean="0"/>
              <a:t>)</a:t>
            </a:r>
            <a:r>
              <a:rPr lang="ko-KR" altLang="en-US" dirty="0" smtClean="0"/>
              <a:t>실행시킨다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 exec </a:t>
            </a:r>
            <a:r>
              <a:rPr lang="ko-KR" altLang="en-US" dirty="0" smtClean="0"/>
              <a:t>함수는 실행 후 현재 실행 중이던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MicroScout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프로세스를 </a:t>
            </a:r>
            <a:r>
              <a:rPr lang="ko-KR" altLang="en-US" dirty="0"/>
              <a:t>새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프로세스로 대체하기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실행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MicroScout</a:t>
            </a:r>
            <a:r>
              <a:rPr lang="ko-KR" altLang="en-US" dirty="0" smtClean="0"/>
              <a:t>은 끝나버린다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2642989" cy="319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52760"/>
            <a:ext cx="3024336" cy="283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275856" y="4869160"/>
            <a:ext cx="12961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해결을 위해 </a:t>
            </a:r>
            <a:r>
              <a:rPr lang="en-US" altLang="ko-KR" b="1" i="1" dirty="0" smtClean="0"/>
              <a:t>fork </a:t>
            </a:r>
            <a:r>
              <a:rPr lang="ko-KR" altLang="en-US" b="1" i="1" dirty="0" smtClean="0"/>
              <a:t>함수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r>
              <a:rPr lang="en-US" altLang="ko-KR" u="sng" dirty="0"/>
              <a:t>f</a:t>
            </a:r>
            <a:r>
              <a:rPr lang="en-US" altLang="ko-KR" u="sng" dirty="0" smtClean="0"/>
              <a:t>ork </a:t>
            </a:r>
            <a:r>
              <a:rPr lang="ko-KR" altLang="en-US" u="sng" dirty="0" smtClean="0"/>
              <a:t>함수는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자신과 똑같은 프로세스를 복제한다</a:t>
            </a:r>
            <a:r>
              <a:rPr lang="en-US" altLang="ko-KR" u="sng" dirty="0" smtClean="0"/>
              <a:t>.</a:t>
            </a:r>
          </a:p>
          <a:p>
            <a:r>
              <a:rPr lang="ko-KR" altLang="en-US" dirty="0" smtClean="0"/>
              <a:t>그렇게 해서 복제한 자식 프로세스가 </a:t>
            </a:r>
            <a:r>
              <a:rPr lang="en-US" altLang="ko-KR" dirty="0" smtClean="0"/>
              <a:t>exec</a:t>
            </a:r>
            <a:r>
              <a:rPr lang="ko-KR" altLang="en-US" dirty="0" smtClean="0"/>
              <a:t>을 실행 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종료되면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프로세스가 그대로 계속 진행하면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프로세스가 </a:t>
            </a:r>
            <a:r>
              <a:rPr lang="en-US" altLang="ko-KR" dirty="0" smtClean="0"/>
              <a:t>exec </a:t>
            </a:r>
            <a:r>
              <a:rPr lang="ko-KR" altLang="en-US" dirty="0" smtClean="0"/>
              <a:t>수행을 끝마칠 때까지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부모는 대기 상태에 들어가서 자식이 일을 끝마치길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기다린 후 자식이 작업을 끝낸 것을 확인한 후 이어서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진행해야 한다</a:t>
            </a:r>
            <a:r>
              <a:rPr lang="en-US" altLang="ko-KR" dirty="0" smtClean="0"/>
              <a:t>.(</a:t>
            </a:r>
            <a:r>
              <a:rPr lang="ko-KR" altLang="en-US" b="1" u="sng" dirty="0" smtClean="0"/>
              <a:t>동기화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이는 </a:t>
            </a:r>
            <a:r>
              <a:rPr lang="en-US" altLang="ko-KR" b="1" i="1" dirty="0" err="1" smtClean="0"/>
              <a:t>waitpid</a:t>
            </a:r>
            <a:r>
              <a:rPr lang="ko-KR" altLang="en-US" dirty="0" smtClean="0"/>
              <a:t>를 이용해 구현한다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9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8680"/>
            <a:ext cx="5514017" cy="60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중요도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200" dirty="0" smtClean="0"/>
              <a:t> 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프로세스에서 얻어낼 정보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PID(</a:t>
            </a:r>
            <a:r>
              <a:rPr lang="ko-KR" altLang="en-US" sz="2200" dirty="0" smtClean="0"/>
              <a:t>프로세스 </a:t>
            </a:r>
            <a:r>
              <a:rPr lang="en-US" altLang="ko-KR" sz="2200" dirty="0" smtClean="0"/>
              <a:t>ID)</a:t>
            </a:r>
          </a:p>
          <a:p>
            <a:r>
              <a:rPr lang="en-US" altLang="ko-KR" sz="2200" dirty="0" smtClean="0"/>
              <a:t>PPID(</a:t>
            </a:r>
            <a:r>
              <a:rPr lang="ko-KR" altLang="en-US" sz="2200" dirty="0" smtClean="0"/>
              <a:t>부모 프로세스 </a:t>
            </a:r>
            <a:r>
              <a:rPr lang="en-US" altLang="ko-KR" sz="2200" dirty="0" smtClean="0"/>
              <a:t>ID)</a:t>
            </a:r>
          </a:p>
          <a:p>
            <a:r>
              <a:rPr lang="en-US" altLang="ko-KR" sz="2200" dirty="0" smtClean="0"/>
              <a:t>PGID(</a:t>
            </a:r>
            <a:r>
              <a:rPr lang="ko-KR" altLang="en-US" sz="2200" dirty="0" smtClean="0"/>
              <a:t>프로세스 그룹 </a:t>
            </a:r>
            <a:r>
              <a:rPr lang="en-US" altLang="ko-KR" sz="2200" dirty="0" smtClean="0"/>
              <a:t>ID)</a:t>
            </a:r>
          </a:p>
          <a:p>
            <a:r>
              <a:rPr lang="en-US" altLang="ko-KR" sz="2200" dirty="0" smtClean="0"/>
              <a:t>SID(</a:t>
            </a:r>
            <a:r>
              <a:rPr lang="ko-KR" altLang="en-US" sz="2200" dirty="0" smtClean="0"/>
              <a:t>세션 </a:t>
            </a:r>
            <a:r>
              <a:rPr lang="en-US" altLang="ko-KR" sz="2200" dirty="0" smtClean="0"/>
              <a:t>ID)</a:t>
            </a:r>
          </a:p>
          <a:p>
            <a:r>
              <a:rPr lang="en-US" altLang="ko-KR" sz="2200" dirty="0" smtClean="0"/>
              <a:t>CPU(CPU </a:t>
            </a:r>
            <a:r>
              <a:rPr lang="ko-KR" altLang="en-US" sz="2200" dirty="0" smtClean="0"/>
              <a:t>사용률</a:t>
            </a:r>
            <a:r>
              <a:rPr lang="en-US" altLang="ko-KR" sz="2200" dirty="0" smtClean="0"/>
              <a:t>)</a:t>
            </a:r>
          </a:p>
          <a:p>
            <a:r>
              <a:rPr lang="en-US" altLang="ko-KR" sz="2200" dirty="0" smtClean="0"/>
              <a:t>VSZ(</a:t>
            </a:r>
            <a:r>
              <a:rPr lang="ko-KR" altLang="en-US" sz="2200" dirty="0" smtClean="0"/>
              <a:t>할당된 가상 메모리</a:t>
            </a:r>
            <a:r>
              <a:rPr lang="en-US" altLang="ko-KR" sz="2200" dirty="0" smtClean="0"/>
              <a:t>)</a:t>
            </a:r>
          </a:p>
          <a:p>
            <a:r>
              <a:rPr lang="en-US" altLang="ko-KR" sz="2200" dirty="0" smtClean="0"/>
              <a:t>RSS(</a:t>
            </a:r>
            <a:r>
              <a:rPr lang="ko-KR" altLang="en-US" sz="2200" dirty="0" smtClean="0"/>
              <a:t>사용하는 실제 메모리</a:t>
            </a:r>
            <a:r>
              <a:rPr lang="en-US" altLang="ko-KR" sz="2200" dirty="0" smtClean="0"/>
              <a:t>)</a:t>
            </a:r>
          </a:p>
          <a:p>
            <a:r>
              <a:rPr lang="en-US" altLang="ko-KR" sz="2200" dirty="0" err="1" smtClean="0"/>
              <a:t>FDSize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열 수 있는 파일 슬롯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개수</a:t>
            </a:r>
            <a:r>
              <a:rPr lang="en-US" altLang="ko-KR" sz="2200" dirty="0" smtClean="0"/>
              <a:t>)</a:t>
            </a:r>
          </a:p>
          <a:p>
            <a:r>
              <a:rPr lang="en-US" altLang="ko-KR" sz="2200" dirty="0" smtClean="0"/>
              <a:t>Nice(</a:t>
            </a:r>
            <a:r>
              <a:rPr lang="ko-KR" altLang="en-US" sz="2200" dirty="0" smtClean="0"/>
              <a:t>프로세스가 가진 우선순위 값</a:t>
            </a:r>
            <a:r>
              <a:rPr lang="en-US" altLang="ko-KR" sz="220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4034090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중요도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일일이 프로세스의 정보를 탐색하기에는 시간이 많이 소요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ex) </a:t>
            </a:r>
            <a:r>
              <a:rPr lang="ko-KR" altLang="en-US" dirty="0" smtClean="0"/>
              <a:t>프로세스의 </a:t>
            </a:r>
            <a:r>
              <a:rPr lang="en-US" altLang="ko-KR" dirty="0" smtClean="0"/>
              <a:t>nice </a:t>
            </a:r>
            <a:r>
              <a:rPr lang="ko-KR" altLang="en-US" dirty="0" smtClean="0"/>
              <a:t>값을 얻기 </a:t>
            </a:r>
            <a:r>
              <a:rPr lang="ko-KR" altLang="en-US" dirty="0" smtClean="0"/>
              <a:t>위해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들을 가지고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일일이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코드 내에서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, PRID_PROCESS) </a:t>
            </a:r>
            <a:r>
              <a:rPr lang="ko-KR" altLang="en-US" dirty="0" smtClean="0"/>
              <a:t>같은 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수행하기는 힘들기 때문</a:t>
            </a:r>
            <a:endParaRPr lang="en-US" altLang="ko-KR" dirty="0" smtClean="0"/>
          </a:p>
          <a:p>
            <a:r>
              <a:rPr lang="ko-KR" altLang="en-US" dirty="0" smtClean="0"/>
              <a:t>그렇기 때문에 정보를 탐색하는 데에는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/stat </a:t>
            </a:r>
            <a:r>
              <a:rPr lang="ko-KR" altLang="en-US" dirty="0" smtClean="0"/>
              <a:t>등에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기록된 값들을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grep</a:t>
            </a:r>
            <a:r>
              <a:rPr lang="ko-KR" altLang="en-US" dirty="0" smtClean="0"/>
              <a:t>으로 읽어오는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06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기능을 갖는다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프로세스들을 조사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중요도를 산출해 정렬</a:t>
            </a:r>
            <a:endParaRPr lang="en-US" altLang="ko-KR" dirty="0" smtClean="0"/>
          </a:p>
          <a:p>
            <a:r>
              <a:rPr lang="ko-KR" altLang="en-US" dirty="0" smtClean="0"/>
              <a:t>파일들을 조사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중요도를 산출해 정렬</a:t>
            </a:r>
            <a:endParaRPr lang="en-US" altLang="ko-KR" dirty="0" smtClean="0"/>
          </a:p>
          <a:p>
            <a:r>
              <a:rPr lang="ko-KR" altLang="en-US" dirty="0" smtClean="0"/>
              <a:t>해당 시스템의 유저들의 행적 조사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행적에 따른 문장 출력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16832"/>
            <a:ext cx="2598932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338997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7708" y="51571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프로세스 탐색 중</a:t>
            </a:r>
            <a:endParaRPr lang="ko-KR" altLang="en-US" dirty="0"/>
          </a:p>
        </p:txBody>
      </p:sp>
      <p:sp>
        <p:nvSpPr>
          <p:cNvPr id="5" name="왼쪽 화살표 4"/>
          <p:cNvSpPr/>
          <p:nvPr/>
        </p:nvSpPr>
        <p:spPr>
          <a:xfrm>
            <a:off x="3491880" y="5238492"/>
            <a:ext cx="1296144" cy="2067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5486842" cy="581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2420888"/>
            <a:ext cx="5112568" cy="175432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임시로 프로세스의 정보들을 저장하는 파일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, %CPU, VSZ, PPID </a:t>
            </a:r>
            <a:r>
              <a:rPr lang="ko-KR" altLang="en-US" dirty="0" smtClean="0"/>
              <a:t>등의 정보</a:t>
            </a:r>
            <a:r>
              <a:rPr lang="en-US" altLang="ko-KR" dirty="0" smtClean="0"/>
              <a:t>..)</a:t>
            </a:r>
          </a:p>
          <a:p>
            <a:endParaRPr lang="en-US" altLang="ko-KR" dirty="0"/>
          </a:p>
          <a:p>
            <a:r>
              <a:rPr lang="ko-KR" altLang="en-US" dirty="0" smtClean="0"/>
              <a:t>이 파일은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 의해 잠시 생겼다가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 </a:t>
            </a:r>
            <a:r>
              <a:rPr lang="ko-KR" altLang="en-US" dirty="0" smtClean="0"/>
              <a:t>코드 내에서 읽은 후 삭제되기 때문에</a:t>
            </a:r>
            <a:endParaRPr lang="en-US" altLang="ko-KR" dirty="0"/>
          </a:p>
          <a:p>
            <a:r>
              <a:rPr lang="ko-KR" altLang="en-US" dirty="0" smtClean="0"/>
              <a:t>정상적인 방법으로는 읽게 될 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5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중요도 점수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nice(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우선순위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값이 얼마인가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프로세스에게 얼마나 많은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FDSize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리소스가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허용되었는가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프로세스는 순간적으로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CPU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얼마나 점유했나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프로세스는 특정 세션이나 프로세스 그룹의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리더인가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프로세스는 메모리를 효율적으로 쓰는가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25144"/>
            <a:ext cx="7617502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중요도 </a:t>
            </a:r>
            <a:r>
              <a:rPr lang="en-US" altLang="ko-KR" dirty="0" smtClean="0"/>
              <a:t>– 1. nice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프로세스는 고유의 </a:t>
            </a:r>
            <a:r>
              <a:rPr lang="en-US" altLang="ko-KR" b="1" i="1" dirty="0" smtClean="0"/>
              <a:t>nice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(priority)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한 프로세스당 </a:t>
            </a:r>
            <a:r>
              <a:rPr lang="en-US" altLang="ko-KR" b="1" i="1" dirty="0" smtClean="0"/>
              <a:t>-20~19 </a:t>
            </a:r>
            <a:r>
              <a:rPr lang="ko-KR" altLang="en-US" dirty="0" smtClean="0"/>
              <a:t>까지의 값을 가지며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값이 작을수록 우선순위가 높음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/[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]/stat </a:t>
            </a:r>
            <a:r>
              <a:rPr lang="ko-KR" altLang="en-US" dirty="0" smtClean="0"/>
              <a:t>에 기록되어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프로세스 번호를 매개변수로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얻을 수도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중요도 </a:t>
            </a:r>
            <a:r>
              <a:rPr lang="en-US" altLang="ko-KR" dirty="0" smtClean="0"/>
              <a:t>– 2. </a:t>
            </a:r>
            <a:r>
              <a:rPr lang="en-US" altLang="ko-KR" dirty="0" err="1" smtClean="0"/>
              <a:t>FDSize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프로세스는 고유의 </a:t>
            </a:r>
            <a:r>
              <a:rPr lang="en-US" altLang="ko-KR" b="1" i="1" dirty="0" err="1" smtClean="0"/>
              <a:t>FDsize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갖는다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최</a:t>
            </a:r>
            <a:r>
              <a:rPr lang="ko-KR" altLang="en-US" dirty="0"/>
              <a:t>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커널에서</a:t>
            </a:r>
            <a:r>
              <a:rPr lang="ko-KR" altLang="en-US" dirty="0" smtClean="0"/>
              <a:t> 제한한 리소스만큼 가질 수 있다</a:t>
            </a:r>
            <a:r>
              <a:rPr lang="en-US" altLang="ko-KR" dirty="0" smtClean="0"/>
              <a:t>.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각 프로세스의 </a:t>
            </a:r>
            <a:r>
              <a:rPr lang="en-US" altLang="ko-KR" dirty="0" err="1" smtClean="0"/>
              <a:t>FDSize</a:t>
            </a:r>
            <a:r>
              <a:rPr lang="ko-KR" altLang="en-US" dirty="0" smtClean="0"/>
              <a:t>를 가져온 후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그 값을 최대 허용 리소스 값으로 나눈다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402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중요도 </a:t>
            </a:r>
            <a:r>
              <a:rPr lang="en-US" altLang="ko-KR" dirty="0" smtClean="0"/>
              <a:t>– 2. </a:t>
            </a:r>
            <a:r>
              <a:rPr lang="en-US" altLang="ko-KR" dirty="0" err="1" smtClean="0"/>
              <a:t>FDSize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276218" cy="51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79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중요도 </a:t>
            </a:r>
            <a:r>
              <a:rPr lang="en-US" altLang="ko-KR" dirty="0" smtClean="0"/>
              <a:t>– 3.%CPU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코드에서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사용해 </a:t>
            </a:r>
            <a:r>
              <a:rPr lang="en-US" altLang="ko-KR" dirty="0" smtClean="0"/>
              <a:t>%CPU</a:t>
            </a:r>
            <a:r>
              <a:rPr lang="ko-KR" altLang="en-US" dirty="0" smtClean="0"/>
              <a:t>를 얻고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점유율을 비교한다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순간적인 점유율이므로 신뢰도가 떨어질 수도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05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중요도 </a:t>
            </a:r>
            <a:r>
              <a:rPr lang="en-US" altLang="ko-KR" dirty="0" smtClean="0"/>
              <a:t>– 4.pid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프로세스가 특정 프로세스 그룹의 리더이거나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특정 세션의 리더이거나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의 자식인 경우 점수를 부여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어떤 프로세스의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pgid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ko-KR" altLang="en-US" dirty="0" smtClean="0"/>
              <a:t>이 프로세스는 특정 프로세스 그룹의 리더</a:t>
            </a:r>
            <a:endParaRPr lang="en-US" altLang="ko-KR" dirty="0" smtClean="0"/>
          </a:p>
          <a:p>
            <a:r>
              <a:rPr lang="ko-KR" altLang="en-US" dirty="0" smtClean="0"/>
              <a:t>어떤 프로세스의 </a:t>
            </a:r>
            <a:r>
              <a:rPr lang="en-US" altLang="ko-KR" dirty="0" err="1" smtClean="0"/>
              <a:t>pgid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sid</a:t>
            </a:r>
            <a:r>
              <a:rPr lang="ko-KR" altLang="en-US" dirty="0" smtClean="0"/>
              <a:t>일 경우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프로세스는 특정 세션의 리더</a:t>
            </a:r>
            <a:endParaRPr lang="en-US" altLang="ko-KR" dirty="0" smtClean="0"/>
          </a:p>
          <a:p>
            <a:r>
              <a:rPr lang="ko-KR" altLang="en-US" dirty="0" smtClean="0"/>
              <a:t>어떤 프로세스의 </a:t>
            </a:r>
            <a:r>
              <a:rPr lang="en-US" altLang="ko-KR" dirty="0" err="1" smtClean="0"/>
              <a:t>ppid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프로세스는 최초의 프로세스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어떤 프로세스의 </a:t>
            </a:r>
            <a:r>
              <a:rPr lang="en-US" altLang="ko-KR" dirty="0" err="1" smtClean="0"/>
              <a:t>ppid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ko-KR" altLang="en-US" dirty="0" smtClean="0"/>
              <a:t>이 프로세스는 부모가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다소 중요할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346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중요도 </a:t>
            </a:r>
            <a:r>
              <a:rPr lang="en-US" altLang="ko-KR" dirty="0" smtClean="0"/>
              <a:t>– 5.</a:t>
            </a:r>
            <a:r>
              <a:rPr lang="ko-KR" altLang="en-US" dirty="0" smtClean="0"/>
              <a:t>메모리 효율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프로세스는 가상 메모리 </a:t>
            </a:r>
            <a:r>
              <a:rPr lang="en-US" altLang="ko-KR" dirty="0" smtClean="0"/>
              <a:t>VSZ,</a:t>
            </a:r>
            <a:br>
              <a:rPr lang="en-US" altLang="ko-KR" dirty="0" smtClean="0"/>
            </a:br>
            <a:r>
              <a:rPr lang="ko-KR" altLang="en-US" dirty="0" smtClean="0"/>
              <a:t>실제 사용 메모리 </a:t>
            </a:r>
            <a:r>
              <a:rPr lang="en-US" altLang="ko-KR" dirty="0" smtClean="0"/>
              <a:t>RSS </a:t>
            </a:r>
            <a:r>
              <a:rPr lang="ko-KR" altLang="en-US" dirty="0" smtClean="0"/>
              <a:t>값을 갖는다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이론적으로 </a:t>
            </a:r>
            <a:r>
              <a:rPr lang="en-US" altLang="ko-KR" dirty="0" smtClean="0"/>
              <a:t>RSS</a:t>
            </a:r>
            <a:r>
              <a:rPr lang="ko-KR" altLang="en-US" dirty="0" smtClean="0"/>
              <a:t>의 최대값은 </a:t>
            </a:r>
            <a:r>
              <a:rPr lang="en-US" altLang="ko-KR" dirty="0" smtClean="0"/>
              <a:t>VSZ</a:t>
            </a:r>
            <a:r>
              <a:rPr lang="ko-KR" altLang="en-US" dirty="0" smtClean="0"/>
              <a:t>값이므로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효율적으로 메모리를 사용하는지를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84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4968552" cy="5560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19518"/>
            <a:ext cx="8229600" cy="5568280"/>
          </a:xfrm>
        </p:spPr>
        <p:txBody>
          <a:bodyPr/>
          <a:lstStyle/>
          <a:p>
            <a:r>
              <a:rPr lang="ko-KR" altLang="en-US" dirty="0" smtClean="0"/>
              <a:t>시스템의 </a:t>
            </a:r>
            <a:r>
              <a:rPr lang="en-US" altLang="ko-KR" dirty="0"/>
              <a:t>r</a:t>
            </a:r>
            <a:r>
              <a:rPr lang="en-US" altLang="ko-KR" dirty="0" smtClean="0"/>
              <a:t>oot </a:t>
            </a:r>
            <a:r>
              <a:rPr lang="ko-KR" altLang="en-US" dirty="0" smtClean="0"/>
              <a:t>사용자를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위한 프로그램이다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4041799" cy="619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0861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중요도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stat.h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헤더에 정의된 함수와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헤더에 정의된 데이터 구조체를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사용자가 탐색할 경로를 입력한다</a:t>
            </a:r>
            <a:r>
              <a:rPr lang="en-US" altLang="ko-KR" dirty="0" smtClean="0"/>
              <a:t>. ‘.’</a:t>
            </a:r>
            <a:r>
              <a:rPr lang="ko-KR" altLang="en-US" dirty="0" smtClean="0"/>
              <a:t>는 현재 디렉터리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‘..’</a:t>
            </a:r>
            <a:r>
              <a:rPr lang="ko-KR" altLang="en-US" dirty="0" smtClean="0"/>
              <a:t>는 상위 디렉터리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절대 경로를 입력할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DIR, </a:t>
            </a:r>
            <a:r>
              <a:rPr lang="en-US" altLang="ko-KR" dirty="0" err="1" smtClean="0"/>
              <a:t>dirent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구조체를 이용해 입력한 디렉터리의 파일들을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읽어 들인다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stat </a:t>
            </a:r>
            <a:r>
              <a:rPr lang="ko-KR" altLang="en-US" dirty="0" smtClean="0"/>
              <a:t>함수를 이용해 특정 파일의 정보를 얻어온다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중요도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1534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5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5184576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왼쪽 화살표 3"/>
          <p:cNvSpPr/>
          <p:nvPr/>
        </p:nvSpPr>
        <p:spPr>
          <a:xfrm>
            <a:off x="5364088" y="5445224"/>
            <a:ext cx="259228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83760" y="509065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4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중요도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200" dirty="0" smtClean="0"/>
              <a:t> 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얻어낼 정보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200" dirty="0" smtClean="0"/>
          </a:p>
          <a:p>
            <a:r>
              <a:rPr lang="en-US" altLang="ko-KR" sz="1900" dirty="0" smtClean="0"/>
              <a:t>name(</a:t>
            </a:r>
            <a:r>
              <a:rPr lang="ko-KR" altLang="en-US" sz="1900" dirty="0" smtClean="0"/>
              <a:t>파일명</a:t>
            </a:r>
            <a:r>
              <a:rPr lang="en-US" altLang="ko-KR" sz="1900" dirty="0" smtClean="0"/>
              <a:t>)</a:t>
            </a:r>
            <a:endParaRPr lang="en-US" altLang="ko-KR" sz="1900" dirty="0" smtClean="0"/>
          </a:p>
          <a:p>
            <a:r>
              <a:rPr lang="en-US" altLang="ko-KR" sz="1900" dirty="0" err="1" smtClean="0"/>
              <a:t>devNode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디바이스 </a:t>
            </a:r>
            <a:r>
              <a:rPr lang="ko-KR" altLang="en-US" sz="1900" dirty="0" err="1" smtClean="0"/>
              <a:t>노드</a:t>
            </a:r>
            <a:r>
              <a:rPr lang="en-US" altLang="ko-KR" sz="1900" dirty="0" smtClean="0"/>
              <a:t>)</a:t>
            </a:r>
            <a:endParaRPr lang="en-US" altLang="ko-KR" sz="1900" dirty="0" smtClean="0"/>
          </a:p>
          <a:p>
            <a:r>
              <a:rPr lang="en-US" altLang="ko-KR" sz="1900" dirty="0" smtClean="0"/>
              <a:t>mode</a:t>
            </a:r>
            <a:r>
              <a:rPr lang="en-US" altLang="ko-KR" sz="1900" dirty="0" smtClean="0"/>
              <a:t>(</a:t>
            </a:r>
            <a:r>
              <a:rPr lang="ko-KR" altLang="en-US" sz="1900" dirty="0" err="1" smtClean="0"/>
              <a:t>권한값</a:t>
            </a:r>
            <a:r>
              <a:rPr lang="en-US" altLang="ko-KR" sz="1900" dirty="0" smtClean="0"/>
              <a:t>(8</a:t>
            </a:r>
            <a:r>
              <a:rPr lang="ko-KR" altLang="en-US" sz="1900" dirty="0" smtClean="0"/>
              <a:t>진수</a:t>
            </a:r>
            <a:r>
              <a:rPr lang="en-US" altLang="ko-KR" sz="1900" dirty="0" smtClean="0"/>
              <a:t>))</a:t>
            </a:r>
            <a:endParaRPr lang="en-US" altLang="ko-KR" sz="1900" dirty="0" smtClean="0"/>
          </a:p>
          <a:p>
            <a:r>
              <a:rPr lang="en-US" altLang="ko-KR" sz="1900" dirty="0" err="1" smtClean="0"/>
              <a:t>hardlinks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하드링크 개수</a:t>
            </a:r>
            <a:r>
              <a:rPr lang="en-US" altLang="ko-KR" sz="1900" dirty="0" smtClean="0"/>
              <a:t>)</a:t>
            </a:r>
            <a:endParaRPr lang="en-US" altLang="ko-KR" sz="1900" dirty="0" smtClean="0"/>
          </a:p>
          <a:p>
            <a:r>
              <a:rPr lang="en-US" altLang="ko-KR" sz="1900" dirty="0" err="1" smtClean="0"/>
              <a:t>uid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파일 소유자</a:t>
            </a:r>
            <a:r>
              <a:rPr lang="en-US" altLang="ko-KR" sz="1900" dirty="0" smtClean="0"/>
              <a:t>)</a:t>
            </a:r>
            <a:endParaRPr lang="en-US" altLang="ko-KR" sz="1900" dirty="0" smtClean="0"/>
          </a:p>
          <a:p>
            <a:r>
              <a:rPr lang="en-US" altLang="ko-KR" sz="1900" dirty="0" err="1" smtClean="0"/>
              <a:t>gid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파일 소유자 그룹</a:t>
            </a:r>
            <a:r>
              <a:rPr lang="en-US" altLang="ko-KR" sz="1900" dirty="0" smtClean="0"/>
              <a:t>)</a:t>
            </a:r>
            <a:endParaRPr lang="en-US" altLang="ko-KR" sz="1900" dirty="0" smtClean="0"/>
          </a:p>
          <a:p>
            <a:r>
              <a:rPr lang="en-US" altLang="ko-KR" sz="1900" dirty="0" smtClean="0"/>
              <a:t>size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파일 용량 </a:t>
            </a:r>
            <a:r>
              <a:rPr lang="en-US" altLang="ko-KR" sz="1900" dirty="0" smtClean="0"/>
              <a:t>(byte))</a:t>
            </a:r>
            <a:endParaRPr lang="en-US" altLang="ko-KR" sz="1900" dirty="0" smtClean="0"/>
          </a:p>
          <a:p>
            <a:r>
              <a:rPr lang="en-US" altLang="ko-KR" sz="1900" dirty="0" err="1" smtClean="0"/>
              <a:t>blksize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파일 블록의 크기</a:t>
            </a:r>
            <a:r>
              <a:rPr lang="en-US" altLang="ko-KR" sz="1900" dirty="0" smtClean="0"/>
              <a:t>)</a:t>
            </a:r>
            <a:endParaRPr lang="en-US" altLang="ko-KR" sz="1900" dirty="0" smtClean="0"/>
          </a:p>
          <a:p>
            <a:r>
              <a:rPr lang="en-US" altLang="ko-KR" sz="1900" dirty="0" smtClean="0"/>
              <a:t>blocks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파일에 할당된 블록 개수</a:t>
            </a:r>
            <a:r>
              <a:rPr lang="en-US" altLang="ko-KR" sz="1900" dirty="0" smtClean="0"/>
              <a:t>)</a:t>
            </a:r>
          </a:p>
          <a:p>
            <a:r>
              <a:rPr lang="en-US" altLang="ko-KR" sz="1900" dirty="0" err="1" smtClean="0"/>
              <a:t>atime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최종 파일 접근 시간</a:t>
            </a:r>
            <a:r>
              <a:rPr lang="en-US" altLang="ko-KR" sz="1900" dirty="0" smtClean="0"/>
              <a:t>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925541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중요도 점수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파일은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권한값이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얼마인가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파일의 블록에 구멍이 나 있는가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파일은 몇 번이나 하드 링크 되었는가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파일은 마지막으로 접근된 지 얼마나 되었는가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파일의 소유자가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root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계열인가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혹은 이 파일은 실제 디바이스 메모리에 존재하는가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448257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중요도 </a:t>
            </a:r>
            <a:r>
              <a:rPr lang="en-US" altLang="ko-KR" dirty="0" smtClean="0"/>
              <a:t>– 1.</a:t>
            </a:r>
            <a:r>
              <a:rPr lang="ko-KR" altLang="en-US" dirty="0" smtClean="0"/>
              <a:t>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파일의 </a:t>
            </a:r>
            <a:r>
              <a:rPr lang="ko-KR" altLang="en-US" dirty="0" err="1" smtClean="0"/>
              <a:t>권한값을</a:t>
            </a:r>
            <a:r>
              <a:rPr lang="ko-KR" altLang="en-US" dirty="0"/>
              <a:t> </a:t>
            </a:r>
            <a:r>
              <a:rPr lang="ko-KR" altLang="en-US" dirty="0" smtClean="0"/>
              <a:t>조사한다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많은 사용자들이 이 파일을 실행 가능한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점수 낮음</a:t>
            </a:r>
            <a:endParaRPr lang="en-US" altLang="ko-KR" dirty="0" smtClean="0"/>
          </a:p>
          <a:p>
            <a:r>
              <a:rPr lang="ko-KR" altLang="en-US" dirty="0" smtClean="0"/>
              <a:t>소수의 사용자들이 읽기만 가능한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점수 높음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sticky bit</a:t>
            </a:r>
            <a:r>
              <a:rPr lang="ko-KR" altLang="en-US" dirty="0" smtClean="0"/>
              <a:t>가 주어지거나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시 임시로 소유자 권한을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부여하는 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비트</a:t>
            </a:r>
            <a:r>
              <a:rPr lang="en-US" altLang="ko-KR" dirty="0"/>
              <a:t>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점수를 부여한다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4238625" cy="486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2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중요도 </a:t>
            </a:r>
            <a:r>
              <a:rPr lang="en-US" altLang="ko-KR" dirty="0" smtClean="0"/>
              <a:t>– 2.</a:t>
            </a:r>
            <a:r>
              <a:rPr lang="ko-KR" altLang="en-US" dirty="0" smtClean="0"/>
              <a:t>블</a:t>
            </a:r>
            <a:r>
              <a:rPr lang="ko-KR" altLang="en-US" dirty="0"/>
              <a:t>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st_blocks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할당된 블록 개수</a:t>
            </a:r>
            <a:endParaRPr lang="en-US" altLang="ko-KR" dirty="0" smtClean="0"/>
          </a:p>
          <a:p>
            <a:r>
              <a:rPr lang="en-US" altLang="ko-KR" dirty="0" err="1" smtClean="0"/>
              <a:t>st_size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파일의 용량</a:t>
            </a:r>
            <a:endParaRPr lang="en-US" altLang="ko-KR" dirty="0" smtClean="0"/>
          </a:p>
          <a:p>
            <a:r>
              <a:rPr lang="en-US" altLang="ko-KR" dirty="0" err="1" smtClean="0"/>
              <a:t>st_blksize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크기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만일 파일에 드문드문 구멍이 나 있다면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b="1" i="1" dirty="0" smtClean="0"/>
              <a:t>(</a:t>
            </a:r>
            <a:r>
              <a:rPr lang="en-US" altLang="ko-KR" b="1" i="1" dirty="0" err="1" smtClean="0"/>
              <a:t>st_blocks</a:t>
            </a:r>
            <a:r>
              <a:rPr lang="en-US" altLang="ko-KR" b="1" i="1" dirty="0" smtClean="0"/>
              <a:t> * </a:t>
            </a:r>
            <a:r>
              <a:rPr lang="en-US" altLang="ko-KR" b="1" i="1" dirty="0" err="1" smtClean="0"/>
              <a:t>st_blksize</a:t>
            </a:r>
            <a:r>
              <a:rPr lang="en-US" altLang="ko-KR" b="1" i="1" dirty="0"/>
              <a:t> </a:t>
            </a:r>
            <a:r>
              <a:rPr lang="en-US" altLang="ko-KR" b="1" i="1" dirty="0" smtClean="0"/>
              <a:t>&lt; </a:t>
            </a:r>
            <a:r>
              <a:rPr lang="en-US" altLang="ko-KR" b="1" i="1" dirty="0" err="1" smtClean="0"/>
              <a:t>st_size</a:t>
            </a:r>
            <a:r>
              <a:rPr lang="en-US" altLang="ko-KR" b="1" i="1" dirty="0" smtClean="0"/>
              <a:t>) </a:t>
            </a:r>
            <a:r>
              <a:rPr lang="ko-KR" altLang="en-US" dirty="0" smtClean="0"/>
              <a:t>일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중요도 </a:t>
            </a:r>
            <a:r>
              <a:rPr lang="en-US" altLang="ko-KR" dirty="0" smtClean="0"/>
              <a:t>– 3.</a:t>
            </a:r>
            <a:r>
              <a:rPr lang="ko-KR" altLang="en-US" dirty="0" smtClean="0"/>
              <a:t>하드 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파일에서 </a:t>
            </a:r>
            <a:r>
              <a:rPr lang="en-US" altLang="ko-KR" dirty="0" err="1" smtClean="0"/>
              <a:t>st_nlink</a:t>
            </a:r>
            <a:r>
              <a:rPr lang="ko-KR" altLang="en-US" dirty="0" smtClean="0"/>
              <a:t>는 이 파일이 얼마나 하드링크의 대상이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되었는지를 기록한다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4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중요도 </a:t>
            </a:r>
            <a:r>
              <a:rPr lang="en-US" altLang="ko-KR" dirty="0" smtClean="0"/>
              <a:t>– 4.</a:t>
            </a:r>
            <a:r>
              <a:rPr lang="ko-KR" altLang="en-US" dirty="0" smtClean="0"/>
              <a:t>접근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최종 접근 시간이 </a:t>
            </a:r>
            <a:r>
              <a:rPr lang="en-US" altLang="ko-KR" dirty="0" err="1" smtClean="0"/>
              <a:t>time_t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타입인 </a:t>
            </a:r>
            <a:r>
              <a:rPr lang="en-US" altLang="ko-KR" dirty="0" err="1" smtClean="0"/>
              <a:t>st_atime</a:t>
            </a:r>
            <a:r>
              <a:rPr lang="ko-KR" altLang="en-US" dirty="0" smtClean="0"/>
              <a:t>에 저장된다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MicroScout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시점의 현재 시간을 읽어온 후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현재 시간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최종 접근 시간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계산한다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시간이 적을 수록</a:t>
            </a:r>
            <a:r>
              <a:rPr lang="en-US" altLang="ko-KR" dirty="0"/>
              <a:t> </a:t>
            </a:r>
            <a:r>
              <a:rPr lang="ko-KR" altLang="en-US" dirty="0" smtClean="0"/>
              <a:t>접근한 지 얼마 안 된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time_t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(1970/1/1) </a:t>
            </a:r>
            <a:r>
              <a:rPr lang="ko-KR" altLang="en-US" dirty="0" smtClean="0"/>
              <a:t>이후에 흐른 시간을 초</a:t>
            </a:r>
            <a:r>
              <a:rPr lang="en-US" altLang="ko-KR" dirty="0" smtClean="0"/>
              <a:t>(sec)</a:t>
            </a:r>
            <a:r>
              <a:rPr lang="ko-KR" altLang="en-US" dirty="0" smtClean="0"/>
              <a:t>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환산한 값이 들어있다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8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중요도 </a:t>
            </a:r>
            <a:r>
              <a:rPr lang="en-US" altLang="ko-KR" dirty="0" smtClean="0"/>
              <a:t>– 5.etc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소유자나 소유자 그룹이 </a:t>
            </a:r>
            <a:r>
              <a:rPr lang="en-US" altLang="ko-KR" dirty="0" smtClean="0"/>
              <a:t>root(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= 0)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혹은 이 파일은 물리적인 디바이스에 존재하는가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파일의 </a:t>
            </a:r>
            <a:r>
              <a:rPr lang="en-US" altLang="ko-KR" dirty="0" err="1" smtClean="0"/>
              <a:t>st_dev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이용해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파일이 네트워크나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 저장소가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물리적인 디바이스에 존재하는지를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4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탐색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42" y="1600200"/>
            <a:ext cx="694891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6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542925"/>
            <a:ext cx="5895975" cy="577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6696744" cy="561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동향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리눅스는</a:t>
            </a:r>
            <a:r>
              <a:rPr lang="ko-KR" altLang="en-US" dirty="0" smtClean="0"/>
              <a:t> 각 사용자의 </a:t>
            </a:r>
            <a:r>
              <a:rPr lang="en-US" altLang="ko-KR" dirty="0" smtClean="0"/>
              <a:t>home </a:t>
            </a:r>
            <a:r>
              <a:rPr lang="ko-KR" altLang="en-US" dirty="0" smtClean="0"/>
              <a:t>폴더에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그 사용자가 사용한 명령어들을 저장해 두고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MicroScout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ko-KR" altLang="en-US" dirty="0" smtClean="0"/>
              <a:t>에서 이 시스템에 등록된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유저들의 명단을 확보하고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이 유저들이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명령어들의 목록을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 글자만 추출한다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6" y="3717032"/>
            <a:ext cx="7934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동향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읽어온 유저들이 특정 명령을 얼마나 사용했는지 저장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구조체에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6153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9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마찬가지로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를 이용해 임시로 파일에 저장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값은 </a:t>
            </a:r>
            <a:r>
              <a:rPr lang="en-US" altLang="ko-KR" dirty="0" err="1" smtClean="0"/>
              <a:t>perl</a:t>
            </a:r>
            <a:r>
              <a:rPr lang="ko-KR" altLang="en-US" dirty="0" smtClean="0"/>
              <a:t>을 사용한 횟수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8</a:t>
            </a:r>
            <a:r>
              <a:rPr lang="ko-KR" altLang="en-US" dirty="0" smtClean="0"/>
              <a:t>번째는 환경변수 계열 명령어를 사용한 횟수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만일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, g++, </a:t>
            </a:r>
            <a:r>
              <a:rPr lang="en-US" altLang="ko-KR" dirty="0" err="1" smtClean="0"/>
              <a:t>javac</a:t>
            </a:r>
            <a:r>
              <a:rPr lang="ko-KR" altLang="en-US" dirty="0" smtClean="0"/>
              <a:t>를 사용한 횟수가 가장 큰 유저라면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ko-KR" altLang="en-US" dirty="0" smtClean="0"/>
              <a:t>컴파일을 자주 하는 유저다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평가를 내린다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" y="3789040"/>
            <a:ext cx="40957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4725144"/>
            <a:ext cx="5112568" cy="175432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임시로 유저가 사용한 명령어들의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횟수별로</a:t>
            </a:r>
            <a:r>
              <a:rPr lang="ko-KR" altLang="en-US" dirty="0" smtClean="0"/>
              <a:t> 저장하는 파일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파일은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 의해 잠시 생겼다가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 </a:t>
            </a:r>
            <a:r>
              <a:rPr lang="ko-KR" altLang="en-US" dirty="0" smtClean="0"/>
              <a:t>코드 내에서 읽은 후 삭제되기 때문에</a:t>
            </a:r>
            <a:endParaRPr lang="en-US" altLang="ko-KR" dirty="0"/>
          </a:p>
          <a:p>
            <a:r>
              <a:rPr lang="ko-KR" altLang="en-US" dirty="0" smtClean="0"/>
              <a:t>정상적인 방법으로는 읽게 될 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5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동향 탐색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229600" cy="3971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탐색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828092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 중요도  탐색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실행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가동 중인 프로세스들의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얻어 구조체에 저장한다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그 정보들을 토대로 점수</a:t>
            </a:r>
            <a:r>
              <a:rPr lang="en-US" altLang="ko-KR" dirty="0" smtClean="0"/>
              <a:t>(score)</a:t>
            </a:r>
            <a:r>
              <a:rPr lang="ko-KR" altLang="en-US" dirty="0" smtClean="0"/>
              <a:t>를 계산한다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점수가 높은 순으로 정렬</a:t>
            </a:r>
            <a:r>
              <a:rPr lang="en-US" altLang="ko-KR" dirty="0" smtClean="0"/>
              <a:t>(sort)</a:t>
            </a:r>
            <a:r>
              <a:rPr lang="ko-KR" altLang="en-US" dirty="0" smtClean="0"/>
              <a:t>한 후</a:t>
            </a:r>
            <a:r>
              <a:rPr lang="en-US" altLang="ko-KR" dirty="0"/>
              <a:t> </a:t>
            </a:r>
            <a:r>
              <a:rPr lang="ko-KR" altLang="en-US" dirty="0" smtClean="0"/>
              <a:t>출력하여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높은 순위일수록 중요도가 높다는 것을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0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탐색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92696"/>
            <a:ext cx="69723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8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탐색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828092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중요도  탐색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실행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임의의 경로를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그곳에 위치한 파</a:t>
            </a:r>
            <a:r>
              <a:rPr lang="ko-KR" altLang="en-US" dirty="0"/>
              <a:t>일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얻어 구조체에 저장한다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그 정보들을 토대로 점수</a:t>
            </a:r>
            <a:r>
              <a:rPr lang="en-US" altLang="ko-KR" dirty="0" smtClean="0"/>
              <a:t>(score)</a:t>
            </a:r>
            <a:r>
              <a:rPr lang="ko-KR" altLang="en-US" dirty="0" smtClean="0"/>
              <a:t>를 계산한다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점수가 높은 순으로 정렬</a:t>
            </a:r>
            <a:r>
              <a:rPr lang="en-US" altLang="ko-KR" dirty="0" smtClean="0"/>
              <a:t>(sort)</a:t>
            </a:r>
            <a:r>
              <a:rPr lang="ko-KR" altLang="en-US" dirty="0" smtClean="0"/>
              <a:t>한 후</a:t>
            </a:r>
            <a:r>
              <a:rPr lang="en-US" altLang="ko-KR" dirty="0"/>
              <a:t> </a:t>
            </a:r>
            <a:r>
              <a:rPr lang="ko-KR" altLang="en-US" dirty="0" smtClean="0"/>
              <a:t>출력하여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높은 순위일수록 중요도가 높다는 것을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9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탐색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55" y="1600200"/>
            <a:ext cx="610188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59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동향 파악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828092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사용자  행적  탐색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실행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시스템에 계정이 있는 사용자들의 명단을 얻어온다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각 사용자가 시스템에 접속해서 사용했던 명령어들을 읽는다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각 사용자가 특정 명령어를 얼마나 많이 사용했는지를 검사하여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사용자를 간략하게 평가한다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2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468</TotalTime>
  <Words>587</Words>
  <Application>Microsoft Office PowerPoint</Application>
  <PresentationFormat>화면 슬라이드 쇼(4:3)</PresentationFormat>
  <Paragraphs>159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투명도</vt:lpstr>
      <vt:lpstr>Micro scout</vt:lpstr>
      <vt:lpstr>주 기능</vt:lpstr>
      <vt:lpstr>PowerPoint 프레젠테이션</vt:lpstr>
      <vt:lpstr>프로세스 탐색</vt:lpstr>
      <vt:lpstr>프로세스 탐색</vt:lpstr>
      <vt:lpstr>프로세스 탐색</vt:lpstr>
      <vt:lpstr>파일 탐색</vt:lpstr>
      <vt:lpstr>파일 탐색</vt:lpstr>
      <vt:lpstr>유저 동향 파악</vt:lpstr>
      <vt:lpstr>유저 동향 파악</vt:lpstr>
      <vt:lpstr>파일 구성</vt:lpstr>
      <vt:lpstr>셸 스크립트(sh) 이용</vt:lpstr>
      <vt:lpstr>프로세스 정보를 얻어 기록하는 sh</vt:lpstr>
      <vt:lpstr>유저 행적 정보를 얻어 기록하는 sh</vt:lpstr>
      <vt:lpstr>프로세스 함수 이용</vt:lpstr>
      <vt:lpstr>프로세스 함수 이용</vt:lpstr>
      <vt:lpstr>PowerPoint 프레젠테이션</vt:lpstr>
      <vt:lpstr>프로세스 중요도 탐색</vt:lpstr>
      <vt:lpstr>프로세스 중요도</vt:lpstr>
      <vt:lpstr>PowerPoint 프레젠테이션</vt:lpstr>
      <vt:lpstr>PowerPoint 프레젠테이션</vt:lpstr>
      <vt:lpstr>프로세스 중요도 점수</vt:lpstr>
      <vt:lpstr>프로세스 중요도 – 1. nice</vt:lpstr>
      <vt:lpstr>프로세스 중요도 – 2. FDSize</vt:lpstr>
      <vt:lpstr>프로세스 중요도 – 2. FDSize</vt:lpstr>
      <vt:lpstr>프로세스 중요도 – 3.%CPU</vt:lpstr>
      <vt:lpstr>프로세스 중요도 – 4.pid </vt:lpstr>
      <vt:lpstr>프로세스 중요도 – 5.메모리 효율</vt:lpstr>
      <vt:lpstr>PowerPoint 프레젠테이션</vt:lpstr>
      <vt:lpstr>파일 중요도</vt:lpstr>
      <vt:lpstr>파일 중요도</vt:lpstr>
      <vt:lpstr>PowerPoint 프레젠테이션</vt:lpstr>
      <vt:lpstr>파일 중요도 탐색</vt:lpstr>
      <vt:lpstr>파일 중요도 점수</vt:lpstr>
      <vt:lpstr>파일 중요도 – 1.권한</vt:lpstr>
      <vt:lpstr>파일 중요도 – 2.블록</vt:lpstr>
      <vt:lpstr>파일 중요도 – 3.하드 링크</vt:lpstr>
      <vt:lpstr>파일 중요도 – 4.접근 시간</vt:lpstr>
      <vt:lpstr>파일 중요도 – 5.etc</vt:lpstr>
      <vt:lpstr>PowerPoint 프레젠테이션</vt:lpstr>
      <vt:lpstr>PowerPoint 프레젠테이션</vt:lpstr>
      <vt:lpstr>유저 동향 탐색</vt:lpstr>
      <vt:lpstr>유저 동향 탐색</vt:lpstr>
      <vt:lpstr>PowerPoint 프레젠테이션</vt:lpstr>
      <vt:lpstr>유저 동향 탐색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scout</dc:title>
  <dc:creator>SEC</dc:creator>
  <cp:lastModifiedBy>SEC</cp:lastModifiedBy>
  <cp:revision>44</cp:revision>
  <dcterms:created xsi:type="dcterms:W3CDTF">2015-02-24T07:04:14Z</dcterms:created>
  <dcterms:modified xsi:type="dcterms:W3CDTF">2015-03-01T14:22:37Z</dcterms:modified>
</cp:coreProperties>
</file>