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Average"/>
      <p:regular r:id="rId9"/>
    </p:embeddedFont>
    <p:embeddedFont>
      <p:font typeface="Oswald"/>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swald-bold.fntdata"/><Relationship Id="rId10" Type="http://schemas.openxmlformats.org/officeDocument/2006/relationships/font" Target="fonts/Oswald-regular.fntdata"/><Relationship Id="rId9"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24a40b3c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24a40b3c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24a40b3c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24a40b3c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744575"/>
            <a:ext cx="8520600" cy="1214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Ejemplo de Análisis de datos Petco</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lang="es"/>
              <a:t>Con el objeto de </a:t>
            </a:r>
            <a:r>
              <a:rPr lang="es"/>
              <a:t>aprovechar la información que obtienen de sus clientes para cubrir sus necesidades por adelantado. La tienda de mascotas Petco inició un análisis de datos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Descriptivo</a:t>
            </a:r>
            <a:endParaRPr/>
          </a:p>
        </p:txBody>
      </p:sp>
      <p:sp>
        <p:nvSpPr>
          <p:cNvPr id="66" name="Google Shape;66;p14"/>
          <p:cNvSpPr txBox="1"/>
          <p:nvPr>
            <p:ph idx="1" type="body"/>
          </p:nvPr>
        </p:nvSpPr>
        <p:spPr>
          <a:xfrm>
            <a:off x="311700" y="1152475"/>
            <a:ext cx="8520600" cy="123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análisis de los datos de las tiendas PETCO proporcionó información de las categorías de productos para mascota que tienen mayor demanda, las horas de mayor demanda de citas para grooming de perros y atención de veterinarios.</a:t>
            </a:r>
            <a:endParaRPr/>
          </a:p>
        </p:txBody>
      </p:sp>
      <p:sp>
        <p:nvSpPr>
          <p:cNvPr id="67" name="Google Shape;67;p14"/>
          <p:cNvSpPr txBox="1"/>
          <p:nvPr>
            <p:ph type="title"/>
          </p:nvPr>
        </p:nvSpPr>
        <p:spPr>
          <a:xfrm>
            <a:off x="411600" y="23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Diagnóstico</a:t>
            </a:r>
            <a:endParaRPr/>
          </a:p>
        </p:txBody>
      </p:sp>
      <p:sp>
        <p:nvSpPr>
          <p:cNvPr id="68" name="Google Shape;68;p14"/>
          <p:cNvSpPr txBox="1"/>
          <p:nvPr>
            <p:ph idx="1" type="body"/>
          </p:nvPr>
        </p:nvSpPr>
        <p:spPr>
          <a:xfrm>
            <a:off x="411600" y="2961775"/>
            <a:ext cx="8520600" cy="123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El análisis indicó que las ventas de alimentos para perro habían aumentado un 20% con respecto al año anterior, también se identificó que una de las 5 marcas que se manejan es la que tiene el mayor aumento.  En cuanto a las citas de grooming se tenia un ligero aumento, y las visitas al veterinario se mantenían sin cambios significativos.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Predictivo</a:t>
            </a:r>
            <a:endParaRPr/>
          </a:p>
        </p:txBody>
      </p:sp>
      <p:sp>
        <p:nvSpPr>
          <p:cNvPr id="74" name="Google Shape;74;p15"/>
          <p:cNvSpPr txBox="1"/>
          <p:nvPr>
            <p:ph idx="1" type="body"/>
          </p:nvPr>
        </p:nvSpPr>
        <p:spPr>
          <a:xfrm>
            <a:off x="311700" y="1152475"/>
            <a:ext cx="8520600" cy="149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 través del uso de algoritmos se determina que el crecimiento de las ventas en el alimento para perro que previamente se había identificado con crecimiento, muy posiblemente mantendrá ese crecimiento positivo. Las citas para grooming y el veterinario se mantendrán con un crecimiento mínimo</a:t>
            </a:r>
            <a:endParaRPr/>
          </a:p>
        </p:txBody>
      </p:sp>
      <p:sp>
        <p:nvSpPr>
          <p:cNvPr id="75" name="Google Shape;75;p15"/>
          <p:cNvSpPr txBox="1"/>
          <p:nvPr>
            <p:ph type="title"/>
          </p:nvPr>
        </p:nvSpPr>
        <p:spPr>
          <a:xfrm>
            <a:off x="390625" y="2717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Prescriptivo</a:t>
            </a:r>
            <a:endParaRPr/>
          </a:p>
        </p:txBody>
      </p:sp>
      <p:sp>
        <p:nvSpPr>
          <p:cNvPr id="76" name="Google Shape;76;p15"/>
          <p:cNvSpPr txBox="1"/>
          <p:nvPr>
            <p:ph idx="1" type="body"/>
          </p:nvPr>
        </p:nvSpPr>
        <p:spPr>
          <a:xfrm>
            <a:off x="390625" y="3290500"/>
            <a:ext cx="8520600" cy="1649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sz="2058"/>
              <a:t>En base a los análisis se determinan las siguientes acciones:</a:t>
            </a:r>
            <a:endParaRPr sz="2058"/>
          </a:p>
          <a:p>
            <a:pPr indent="0" lvl="0" marL="0" rtl="0" algn="l">
              <a:lnSpc>
                <a:spcPct val="100000"/>
              </a:lnSpc>
              <a:spcBef>
                <a:spcPts val="1200"/>
              </a:spcBef>
              <a:spcAft>
                <a:spcPts val="0"/>
              </a:spcAft>
              <a:buNone/>
            </a:pPr>
            <a:r>
              <a:rPr lang="es" sz="2100"/>
              <a:t>Aumentar el inventario del alimento con más </a:t>
            </a:r>
            <a:r>
              <a:rPr lang="es" sz="2100"/>
              <a:t> frecuencia de compra de alimento</a:t>
            </a:r>
            <a:endParaRPr sz="2100"/>
          </a:p>
          <a:p>
            <a:pPr indent="0" lvl="0" marL="0" rtl="0" algn="l">
              <a:lnSpc>
                <a:spcPct val="100000"/>
              </a:lnSpc>
              <a:spcBef>
                <a:spcPts val="0"/>
              </a:spcBef>
              <a:spcAft>
                <a:spcPts val="0"/>
              </a:spcAft>
              <a:buNone/>
            </a:pPr>
            <a:r>
              <a:rPr lang="es" sz="2100"/>
              <a:t>Seguimiento a las citas de grooming para perro o atención con sus veterinarios para llamar a las personas que comparten sus datos de contacto (a cambio de formar parte de un programa de recompensas) y así programar citas o compras antes de que el cliente revise si ya es tiempo.</a:t>
            </a:r>
            <a:endParaRPr sz="2100"/>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