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[Desafio4_Data_Science_Jobs_Salaries.xlsx]Sheet1!PivotTable1</c:name>
    <c:fmtId val="2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Total</a:t>
            </a:r>
            <a:r>
              <a:rPr lang="en-US" baseline="0"/>
              <a:t> de posiciones por pais</a:t>
            </a:r>
            <a:endParaRPr lang="en-US"/>
          </a:p>
        </c:rich>
      </c:tx>
      <c:layout>
        <c:manualLayout>
          <c:xMode val="edge"/>
          <c:yMode val="edge"/>
          <c:x val="4.8474667106402268E-2"/>
          <c:y val="6.6413506396183403E-2"/>
        </c:manualLayout>
      </c:layout>
      <c:overlay val="0"/>
      <c:spPr>
        <a:solidFill>
          <a:schemeClr val="bg2">
            <a:lumMod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4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5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2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3"/>
        <c:spPr>
          <a:solidFill>
            <a:schemeClr val="accent3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4"/>
        <c:spPr>
          <a:solidFill>
            <a:schemeClr val="accent4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5"/>
        <c:spPr>
          <a:solidFill>
            <a:schemeClr val="accent5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6"/>
        <c:spPr>
          <a:solidFill>
            <a:schemeClr val="accent6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7"/>
        <c:spPr>
          <a:solidFill>
            <a:schemeClr val="accent1">
              <a:lumMod val="80000"/>
              <a:lumOff val="2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8"/>
        <c:spPr>
          <a:solidFill>
            <a:schemeClr val="accent2">
              <a:lumMod val="80000"/>
              <a:lumOff val="2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9"/>
        <c:spPr>
          <a:solidFill>
            <a:schemeClr val="accent3">
              <a:lumMod val="80000"/>
              <a:lumOff val="2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20"/>
        <c:spPr>
          <a:solidFill>
            <a:schemeClr val="accent4">
              <a:lumMod val="80000"/>
              <a:lumOff val="2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21"/>
        <c:spPr>
          <a:solidFill>
            <a:schemeClr val="accent5">
              <a:lumMod val="80000"/>
              <a:lumOff val="2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22"/>
        <c:spPr>
          <a:solidFill>
            <a:schemeClr val="accent6">
              <a:lumMod val="80000"/>
              <a:lumOff val="2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23"/>
        <c:spPr>
          <a:solidFill>
            <a:schemeClr val="accent1">
              <a:lumMod val="8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24"/>
        <c:spPr>
          <a:solidFill>
            <a:schemeClr val="accent2">
              <a:lumMod val="8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25"/>
        <c:spPr>
          <a:solidFill>
            <a:schemeClr val="accent3">
              <a:lumMod val="8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26"/>
        <c:spPr>
          <a:solidFill>
            <a:schemeClr val="accent4">
              <a:lumMod val="8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27"/>
        <c:spPr>
          <a:solidFill>
            <a:schemeClr val="accent5">
              <a:lumMod val="8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28"/>
        <c:spPr>
          <a:solidFill>
            <a:schemeClr val="accent6">
              <a:lumMod val="8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29"/>
        <c:spPr>
          <a:solidFill>
            <a:schemeClr val="accent1">
              <a:lumMod val="60000"/>
              <a:lumOff val="4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30"/>
        <c:spPr>
          <a:solidFill>
            <a:schemeClr val="accent2">
              <a:lumMod val="60000"/>
              <a:lumOff val="4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31"/>
        <c:spPr>
          <a:solidFill>
            <a:schemeClr val="accent3">
              <a:lumMod val="60000"/>
              <a:lumOff val="4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32"/>
        <c:spPr>
          <a:solidFill>
            <a:schemeClr val="accent4">
              <a:lumMod val="60000"/>
              <a:lumOff val="4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33"/>
        <c:spPr>
          <a:solidFill>
            <a:schemeClr val="accent5">
              <a:lumMod val="60000"/>
              <a:lumOff val="4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34"/>
        <c:spPr>
          <a:solidFill>
            <a:schemeClr val="accent6">
              <a:lumMod val="60000"/>
              <a:lumOff val="4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35"/>
        <c:spPr>
          <a:solidFill>
            <a:schemeClr val="accent1">
              <a:lumMod val="5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36"/>
        <c:spPr>
          <a:solidFill>
            <a:schemeClr val="accent2">
              <a:lumMod val="5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37"/>
        <c:spPr>
          <a:solidFill>
            <a:schemeClr val="accent3">
              <a:lumMod val="5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38"/>
        <c:spPr>
          <a:solidFill>
            <a:schemeClr val="accent4">
              <a:lumMod val="5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39"/>
        <c:spPr>
          <a:solidFill>
            <a:schemeClr val="accent5">
              <a:lumMod val="5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40"/>
        <c:spPr>
          <a:solidFill>
            <a:schemeClr val="accent6">
              <a:lumMod val="5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41"/>
        <c:spPr>
          <a:solidFill>
            <a:schemeClr val="accent1">
              <a:lumMod val="70000"/>
              <a:lumOff val="3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42"/>
        <c:spPr>
          <a:solidFill>
            <a:schemeClr val="accent2">
              <a:lumMod val="70000"/>
              <a:lumOff val="3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43"/>
        <c:spPr>
          <a:solidFill>
            <a:schemeClr val="accent3">
              <a:lumMod val="70000"/>
              <a:lumOff val="3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44"/>
        <c:spPr>
          <a:solidFill>
            <a:schemeClr val="accent4">
              <a:lumMod val="70000"/>
              <a:lumOff val="3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45"/>
        <c:spPr>
          <a:solidFill>
            <a:schemeClr val="accent5">
              <a:lumMod val="70000"/>
              <a:lumOff val="3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4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8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</c:pivotFmt>
      <c:pivotFmt>
        <c:idx val="49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</c:pivotFmt>
      <c:pivotFmt>
        <c:idx val="50"/>
        <c:spPr>
          <a:solidFill>
            <a:schemeClr val="accent4"/>
          </a:solidFill>
          <a:ln w="19050">
            <a:solidFill>
              <a:schemeClr val="lt1"/>
            </a:solidFill>
          </a:ln>
          <a:effectLst/>
        </c:spPr>
      </c:pivotFmt>
      <c:pivotFmt>
        <c:idx val="51"/>
        <c:spPr>
          <a:solidFill>
            <a:schemeClr val="accent5"/>
          </a:solidFill>
          <a:ln w="19050">
            <a:solidFill>
              <a:schemeClr val="lt1"/>
            </a:solidFill>
          </a:ln>
          <a:effectLst/>
        </c:spPr>
      </c:pivotFmt>
      <c:pivotFmt>
        <c:idx val="52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53"/>
        <c:spPr>
          <a:solidFill>
            <a:schemeClr val="accent1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54"/>
        <c:spPr>
          <a:solidFill>
            <a:schemeClr val="accent2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55"/>
        <c:spPr>
          <a:solidFill>
            <a:schemeClr val="accent3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56"/>
        <c:spPr>
          <a:solidFill>
            <a:schemeClr val="accent4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57"/>
        <c:spPr>
          <a:solidFill>
            <a:schemeClr val="accent5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58"/>
        <c:spPr>
          <a:solidFill>
            <a:schemeClr val="accent6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59"/>
        <c:spPr>
          <a:solidFill>
            <a:schemeClr val="accent1">
              <a:lumMod val="80000"/>
              <a:lumOff val="2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60"/>
        <c:spPr>
          <a:solidFill>
            <a:schemeClr val="accent2">
              <a:lumMod val="80000"/>
              <a:lumOff val="2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61"/>
        <c:spPr>
          <a:solidFill>
            <a:schemeClr val="accent3">
              <a:lumMod val="80000"/>
              <a:lumOff val="2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62"/>
        <c:spPr>
          <a:solidFill>
            <a:schemeClr val="accent4">
              <a:lumMod val="80000"/>
              <a:lumOff val="2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63"/>
        <c:spPr>
          <a:solidFill>
            <a:schemeClr val="accent5">
              <a:lumMod val="80000"/>
              <a:lumOff val="2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64"/>
        <c:spPr>
          <a:solidFill>
            <a:schemeClr val="accent6">
              <a:lumMod val="80000"/>
              <a:lumOff val="2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65"/>
        <c:spPr>
          <a:solidFill>
            <a:schemeClr val="accent1">
              <a:lumMod val="8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66"/>
        <c:spPr>
          <a:solidFill>
            <a:schemeClr val="accent2">
              <a:lumMod val="8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67"/>
        <c:spPr>
          <a:solidFill>
            <a:schemeClr val="accent3">
              <a:lumMod val="8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68"/>
        <c:spPr>
          <a:solidFill>
            <a:schemeClr val="accent4">
              <a:lumMod val="8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69"/>
        <c:spPr>
          <a:solidFill>
            <a:schemeClr val="accent5">
              <a:lumMod val="8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70"/>
        <c:spPr>
          <a:solidFill>
            <a:schemeClr val="accent6">
              <a:lumMod val="8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71"/>
        <c:spPr>
          <a:solidFill>
            <a:schemeClr val="accent1">
              <a:lumMod val="60000"/>
              <a:lumOff val="4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72"/>
        <c:spPr>
          <a:solidFill>
            <a:schemeClr val="accent2">
              <a:lumMod val="60000"/>
              <a:lumOff val="4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73"/>
        <c:spPr>
          <a:solidFill>
            <a:schemeClr val="accent3">
              <a:lumMod val="60000"/>
              <a:lumOff val="4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74"/>
        <c:spPr>
          <a:solidFill>
            <a:schemeClr val="accent4">
              <a:lumMod val="60000"/>
              <a:lumOff val="4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75"/>
        <c:spPr>
          <a:solidFill>
            <a:schemeClr val="accent5">
              <a:lumMod val="60000"/>
              <a:lumOff val="4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76"/>
        <c:spPr>
          <a:solidFill>
            <a:schemeClr val="accent6">
              <a:lumMod val="60000"/>
              <a:lumOff val="4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77"/>
        <c:spPr>
          <a:solidFill>
            <a:schemeClr val="accent1">
              <a:lumMod val="5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78"/>
        <c:spPr>
          <a:solidFill>
            <a:schemeClr val="accent2">
              <a:lumMod val="5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79"/>
        <c:spPr>
          <a:solidFill>
            <a:schemeClr val="accent3">
              <a:lumMod val="5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80"/>
        <c:spPr>
          <a:solidFill>
            <a:schemeClr val="accent4">
              <a:lumMod val="5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81"/>
        <c:spPr>
          <a:solidFill>
            <a:schemeClr val="accent5">
              <a:lumMod val="5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82"/>
        <c:spPr>
          <a:solidFill>
            <a:schemeClr val="accent6">
              <a:lumMod val="5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83"/>
        <c:spPr>
          <a:solidFill>
            <a:schemeClr val="accent1">
              <a:lumMod val="70000"/>
              <a:lumOff val="3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84"/>
        <c:spPr>
          <a:solidFill>
            <a:schemeClr val="accent2">
              <a:lumMod val="70000"/>
              <a:lumOff val="3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85"/>
        <c:spPr>
          <a:solidFill>
            <a:schemeClr val="accent3">
              <a:lumMod val="70000"/>
              <a:lumOff val="3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86"/>
        <c:spPr>
          <a:solidFill>
            <a:schemeClr val="accent4">
              <a:lumMod val="70000"/>
              <a:lumOff val="3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87"/>
        <c:spPr>
          <a:solidFill>
            <a:schemeClr val="accent5">
              <a:lumMod val="70000"/>
              <a:lumOff val="30000"/>
            </a:schemeClr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974-436F-9C4A-C77248CD108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974-436F-9C4A-C77248CD108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974-436F-9C4A-C77248CD108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974-436F-9C4A-C77248CD1085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3974-436F-9C4A-C77248CD1085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3974-436F-9C4A-C77248CD1085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3974-436F-9C4A-C77248CD1085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3974-436F-9C4A-C77248CD1085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3974-436F-9C4A-C77248CD1085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3974-436F-9C4A-C77248CD1085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3974-436F-9C4A-C77248CD1085}"/>
              </c:ext>
            </c:extLst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7-3974-436F-9C4A-C77248CD1085}"/>
              </c:ext>
            </c:extLst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9-3974-436F-9C4A-C77248CD1085}"/>
              </c:ext>
            </c:extLst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B-3974-436F-9C4A-C77248CD1085}"/>
              </c:ext>
            </c:extLst>
          </c:dPt>
          <c:dPt>
            <c:idx val="14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D-3974-436F-9C4A-C77248CD1085}"/>
              </c:ext>
            </c:extLst>
          </c:dPt>
          <c:dPt>
            <c:idx val="15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F-3974-436F-9C4A-C77248CD1085}"/>
              </c:ext>
            </c:extLst>
          </c:dPt>
          <c:dPt>
            <c:idx val="16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1-3974-436F-9C4A-C77248CD1085}"/>
              </c:ext>
            </c:extLst>
          </c:dPt>
          <c:dPt>
            <c:idx val="17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3-3974-436F-9C4A-C77248CD1085}"/>
              </c:ext>
            </c:extLst>
          </c:dPt>
          <c:dPt>
            <c:idx val="18"/>
            <c:bubble3D val="0"/>
            <c:spPr>
              <a:solidFill>
                <a:schemeClr val="accent1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5-3974-436F-9C4A-C77248CD1085}"/>
              </c:ext>
            </c:extLst>
          </c:dPt>
          <c:dPt>
            <c:idx val="19"/>
            <c:bubble3D val="0"/>
            <c:spPr>
              <a:solidFill>
                <a:schemeClr val="accent2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7-3974-436F-9C4A-C77248CD1085}"/>
              </c:ext>
            </c:extLst>
          </c:dPt>
          <c:dPt>
            <c:idx val="20"/>
            <c:bubble3D val="0"/>
            <c:spPr>
              <a:solidFill>
                <a:schemeClr val="accent3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9-3974-436F-9C4A-C77248CD1085}"/>
              </c:ext>
            </c:extLst>
          </c:dPt>
          <c:dPt>
            <c:idx val="21"/>
            <c:bubble3D val="0"/>
            <c:spPr>
              <a:solidFill>
                <a:schemeClr val="accent4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B-3974-436F-9C4A-C77248CD1085}"/>
              </c:ext>
            </c:extLst>
          </c:dPt>
          <c:dPt>
            <c:idx val="22"/>
            <c:bubble3D val="0"/>
            <c:spPr>
              <a:solidFill>
                <a:schemeClr val="accent5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D-3974-436F-9C4A-C77248CD1085}"/>
              </c:ext>
            </c:extLst>
          </c:dPt>
          <c:dPt>
            <c:idx val="23"/>
            <c:bubble3D val="0"/>
            <c:spPr>
              <a:solidFill>
                <a:schemeClr val="accent6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F-3974-436F-9C4A-C77248CD1085}"/>
              </c:ext>
            </c:extLst>
          </c:dPt>
          <c:dPt>
            <c:idx val="24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1-3974-436F-9C4A-C77248CD1085}"/>
              </c:ext>
            </c:extLst>
          </c:dPt>
          <c:dPt>
            <c:idx val="25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3-3974-436F-9C4A-C77248CD1085}"/>
              </c:ext>
            </c:extLst>
          </c:dPt>
          <c:dPt>
            <c:idx val="26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5-3974-436F-9C4A-C77248CD1085}"/>
              </c:ext>
            </c:extLst>
          </c:dPt>
          <c:dPt>
            <c:idx val="27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7-3974-436F-9C4A-C77248CD1085}"/>
              </c:ext>
            </c:extLst>
          </c:dPt>
          <c:dPt>
            <c:idx val="28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9-3974-436F-9C4A-C77248CD1085}"/>
              </c:ext>
            </c:extLst>
          </c:dPt>
          <c:dPt>
            <c:idx val="29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B-3974-436F-9C4A-C77248CD1085}"/>
              </c:ext>
            </c:extLst>
          </c:dPt>
          <c:dPt>
            <c:idx val="30"/>
            <c:bubble3D val="0"/>
            <c:spPr>
              <a:solidFill>
                <a:schemeClr val="accent1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D-3974-436F-9C4A-C77248CD1085}"/>
              </c:ext>
            </c:extLst>
          </c:dPt>
          <c:dPt>
            <c:idx val="31"/>
            <c:bubble3D val="0"/>
            <c:spPr>
              <a:solidFill>
                <a:schemeClr val="accent2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F-3974-436F-9C4A-C77248CD1085}"/>
              </c:ext>
            </c:extLst>
          </c:dPt>
          <c:dPt>
            <c:idx val="32"/>
            <c:bubble3D val="0"/>
            <c:spPr>
              <a:solidFill>
                <a:schemeClr val="accent3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1-3974-436F-9C4A-C77248CD1085}"/>
              </c:ext>
            </c:extLst>
          </c:dPt>
          <c:dPt>
            <c:idx val="33"/>
            <c:bubble3D val="0"/>
            <c:spPr>
              <a:solidFill>
                <a:schemeClr val="accent4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3-3974-436F-9C4A-C77248CD1085}"/>
              </c:ext>
            </c:extLst>
          </c:dPt>
          <c:dPt>
            <c:idx val="34"/>
            <c:bubble3D val="0"/>
            <c:spPr>
              <a:solidFill>
                <a:schemeClr val="accent5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5-3974-436F-9C4A-C77248CD1085}"/>
              </c:ext>
            </c:extLst>
          </c:dPt>
          <c:dPt>
            <c:idx val="35"/>
            <c:bubble3D val="0"/>
            <c:spPr>
              <a:solidFill>
                <a:schemeClr val="accent6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7-3974-436F-9C4A-C77248CD1085}"/>
              </c:ext>
            </c:extLst>
          </c:dPt>
          <c:dPt>
            <c:idx val="36"/>
            <c:bubble3D val="0"/>
            <c:spPr>
              <a:solidFill>
                <a:schemeClr val="accent1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9-3974-436F-9C4A-C77248CD1085}"/>
              </c:ext>
            </c:extLst>
          </c:dPt>
          <c:dPt>
            <c:idx val="37"/>
            <c:bubble3D val="0"/>
            <c:spPr>
              <a:solidFill>
                <a:schemeClr val="accent2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B-3974-436F-9C4A-C77248CD1085}"/>
              </c:ext>
            </c:extLst>
          </c:dPt>
          <c:dPt>
            <c:idx val="38"/>
            <c:bubble3D val="0"/>
            <c:spPr>
              <a:solidFill>
                <a:schemeClr val="accent3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D-3974-436F-9C4A-C77248CD1085}"/>
              </c:ext>
            </c:extLst>
          </c:dPt>
          <c:dPt>
            <c:idx val="39"/>
            <c:bubble3D val="0"/>
            <c:spPr>
              <a:solidFill>
                <a:schemeClr val="accent4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F-3974-436F-9C4A-C77248CD1085}"/>
              </c:ext>
            </c:extLst>
          </c:dPt>
          <c:dPt>
            <c:idx val="40"/>
            <c:bubble3D val="0"/>
            <c:spPr>
              <a:solidFill>
                <a:schemeClr val="accent5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1-3974-436F-9C4A-C77248CD1085}"/>
              </c:ext>
            </c:extLst>
          </c:dPt>
          <c:cat>
            <c:strRef>
              <c:f>Sheet1!$A$2:$A$43</c:f>
              <c:strCache>
                <c:ptCount val="41"/>
                <c:pt idx="0">
                  <c:v>AE</c:v>
                </c:pt>
                <c:pt idx="1">
                  <c:v>AS</c:v>
                </c:pt>
                <c:pt idx="2">
                  <c:v>AT</c:v>
                </c:pt>
                <c:pt idx="3">
                  <c:v>BE</c:v>
                </c:pt>
                <c:pt idx="4">
                  <c:v>BR</c:v>
                </c:pt>
                <c:pt idx="5">
                  <c:v>CA</c:v>
                </c:pt>
                <c:pt idx="6">
                  <c:v>CH</c:v>
                </c:pt>
                <c:pt idx="7">
                  <c:v>CL</c:v>
                </c:pt>
                <c:pt idx="8">
                  <c:v>CN</c:v>
                </c:pt>
                <c:pt idx="9">
                  <c:v>CO</c:v>
                </c:pt>
                <c:pt idx="10">
                  <c:v>DE</c:v>
                </c:pt>
                <c:pt idx="11">
                  <c:v>DK</c:v>
                </c:pt>
                <c:pt idx="12">
                  <c:v>ES</c:v>
                </c:pt>
                <c:pt idx="13">
                  <c:v>FR</c:v>
                </c:pt>
                <c:pt idx="14">
                  <c:v>GB</c:v>
                </c:pt>
                <c:pt idx="15">
                  <c:v>GR</c:v>
                </c:pt>
                <c:pt idx="16">
                  <c:v>HR</c:v>
                </c:pt>
                <c:pt idx="17">
                  <c:v>HU</c:v>
                </c:pt>
                <c:pt idx="18">
                  <c:v>IL</c:v>
                </c:pt>
                <c:pt idx="19">
                  <c:v>IN</c:v>
                </c:pt>
                <c:pt idx="20">
                  <c:v>IR</c:v>
                </c:pt>
                <c:pt idx="21">
                  <c:v>IT</c:v>
                </c:pt>
                <c:pt idx="22">
                  <c:v>JP</c:v>
                </c:pt>
                <c:pt idx="23">
                  <c:v>KE</c:v>
                </c:pt>
                <c:pt idx="24">
                  <c:v>LU</c:v>
                </c:pt>
                <c:pt idx="25">
                  <c:v>MD</c:v>
                </c:pt>
                <c:pt idx="26">
                  <c:v>MT</c:v>
                </c:pt>
                <c:pt idx="27">
                  <c:v>MX</c:v>
                </c:pt>
                <c:pt idx="28">
                  <c:v>NG</c:v>
                </c:pt>
                <c:pt idx="29">
                  <c:v>NL</c:v>
                </c:pt>
                <c:pt idx="30">
                  <c:v>NZ</c:v>
                </c:pt>
                <c:pt idx="31">
                  <c:v>PK</c:v>
                </c:pt>
                <c:pt idx="32">
                  <c:v>PL</c:v>
                </c:pt>
                <c:pt idx="33">
                  <c:v>PT</c:v>
                </c:pt>
                <c:pt idx="34">
                  <c:v>RU</c:v>
                </c:pt>
                <c:pt idx="35">
                  <c:v>SG</c:v>
                </c:pt>
                <c:pt idx="36">
                  <c:v>SI</c:v>
                </c:pt>
                <c:pt idx="37">
                  <c:v>TR</c:v>
                </c:pt>
                <c:pt idx="38">
                  <c:v>UA</c:v>
                </c:pt>
                <c:pt idx="39">
                  <c:v>US</c:v>
                </c:pt>
                <c:pt idx="40">
                  <c:v>VN</c:v>
                </c:pt>
              </c:strCache>
            </c:strRef>
          </c:cat>
          <c:val>
            <c:numRef>
              <c:f>Sheet1!$B$2:$B$43</c:f>
              <c:numCache>
                <c:formatCode>General</c:formatCode>
                <c:ptCount val="41"/>
                <c:pt idx="0">
                  <c:v>1</c:v>
                </c:pt>
                <c:pt idx="1">
                  <c:v>1</c:v>
                </c:pt>
                <c:pt idx="2">
                  <c:v>3</c:v>
                </c:pt>
                <c:pt idx="3">
                  <c:v>1</c:v>
                </c:pt>
                <c:pt idx="4">
                  <c:v>2</c:v>
                </c:pt>
                <c:pt idx="5">
                  <c:v>11</c:v>
                </c:pt>
                <c:pt idx="6">
                  <c:v>1</c:v>
                </c:pt>
                <c:pt idx="7">
                  <c:v>1</c:v>
                </c:pt>
                <c:pt idx="8">
                  <c:v>2</c:v>
                </c:pt>
                <c:pt idx="9">
                  <c:v>1</c:v>
                </c:pt>
                <c:pt idx="10">
                  <c:v>19</c:v>
                </c:pt>
                <c:pt idx="11">
                  <c:v>3</c:v>
                </c:pt>
                <c:pt idx="12">
                  <c:v>7</c:v>
                </c:pt>
                <c:pt idx="13">
                  <c:v>11</c:v>
                </c:pt>
                <c:pt idx="14">
                  <c:v>16</c:v>
                </c:pt>
                <c:pt idx="15">
                  <c:v>2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17</c:v>
                </c:pt>
                <c:pt idx="20">
                  <c:v>1</c:v>
                </c:pt>
                <c:pt idx="21">
                  <c:v>1</c:v>
                </c:pt>
                <c:pt idx="22">
                  <c:v>4</c:v>
                </c:pt>
                <c:pt idx="23">
                  <c:v>1</c:v>
                </c:pt>
                <c:pt idx="24">
                  <c:v>2</c:v>
                </c:pt>
                <c:pt idx="25">
                  <c:v>1</c:v>
                </c:pt>
                <c:pt idx="26">
                  <c:v>1</c:v>
                </c:pt>
                <c:pt idx="27">
                  <c:v>2</c:v>
                </c:pt>
                <c:pt idx="28">
                  <c:v>2</c:v>
                </c:pt>
                <c:pt idx="29">
                  <c:v>3</c:v>
                </c:pt>
                <c:pt idx="30">
                  <c:v>1</c:v>
                </c:pt>
                <c:pt idx="31">
                  <c:v>2</c:v>
                </c:pt>
                <c:pt idx="32">
                  <c:v>3</c:v>
                </c:pt>
                <c:pt idx="33">
                  <c:v>2</c:v>
                </c:pt>
                <c:pt idx="34">
                  <c:v>2</c:v>
                </c:pt>
                <c:pt idx="35">
                  <c:v>1</c:v>
                </c:pt>
                <c:pt idx="36">
                  <c:v>1</c:v>
                </c:pt>
                <c:pt idx="37">
                  <c:v>3</c:v>
                </c:pt>
                <c:pt idx="38">
                  <c:v>1</c:v>
                </c:pt>
                <c:pt idx="39">
                  <c:v>108</c:v>
                </c:pt>
                <c:pt idx="4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2-3974-436F-9C4A-C77248CD10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5654015106750405"/>
          <c:y val="7.2889979062148266E-2"/>
          <c:w val="0.23512914943223723"/>
          <c:h val="0.9082652930307242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tx2">
        <a:lumMod val="20000"/>
        <a:lumOff val="80000"/>
        <a:alpha val="85000"/>
      </a:schemeClr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[Desafio4_Data_Science_Jobs_Salaries.xlsx]Sheet1!PivotTable1</c:name>
    <c:fmtId val="2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Salarios</a:t>
            </a:r>
            <a:r>
              <a:rPr lang="en-US" baseline="0"/>
              <a:t> por pais</a:t>
            </a:r>
            <a:endParaRPr lang="en-US"/>
          </a:p>
        </c:rich>
      </c:tx>
      <c:layout>
        <c:manualLayout>
          <c:xMode val="edge"/>
          <c:yMode val="edge"/>
          <c:x val="4.8474667106402268E-2"/>
          <c:y val="6.641350639618340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4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5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1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3"/>
        <c:spPr>
          <a:solidFill>
            <a:schemeClr val="accent2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4"/>
        <c:spPr>
          <a:solidFill>
            <a:schemeClr val="accent3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5"/>
        <c:spPr>
          <a:solidFill>
            <a:schemeClr val="accent4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6"/>
        <c:spPr>
          <a:solidFill>
            <a:schemeClr val="accent5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7"/>
        <c:spPr>
          <a:solidFill>
            <a:schemeClr val="accent6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8"/>
        <c:spPr>
          <a:solidFill>
            <a:schemeClr val="accent1">
              <a:lumMod val="80000"/>
              <a:lumOff val="2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9"/>
        <c:spPr>
          <a:solidFill>
            <a:schemeClr val="accent2">
              <a:lumMod val="80000"/>
              <a:lumOff val="2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20"/>
        <c:spPr>
          <a:solidFill>
            <a:schemeClr val="accent3">
              <a:lumMod val="80000"/>
              <a:lumOff val="2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21"/>
        <c:spPr>
          <a:solidFill>
            <a:schemeClr val="accent4">
              <a:lumMod val="80000"/>
              <a:lumOff val="2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22"/>
        <c:spPr>
          <a:solidFill>
            <a:schemeClr val="accent5">
              <a:lumMod val="80000"/>
              <a:lumOff val="2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23"/>
        <c:spPr>
          <a:solidFill>
            <a:schemeClr val="accent6">
              <a:lumMod val="80000"/>
              <a:lumOff val="2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24"/>
        <c:spPr>
          <a:solidFill>
            <a:schemeClr val="accent1">
              <a:lumMod val="8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25"/>
        <c:spPr>
          <a:solidFill>
            <a:schemeClr val="accent2">
              <a:lumMod val="8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26"/>
        <c:spPr>
          <a:solidFill>
            <a:schemeClr val="accent3">
              <a:lumMod val="8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27"/>
        <c:spPr>
          <a:solidFill>
            <a:schemeClr val="accent4">
              <a:lumMod val="8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28"/>
        <c:spPr>
          <a:solidFill>
            <a:schemeClr val="accent5">
              <a:lumMod val="8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29"/>
        <c:spPr>
          <a:solidFill>
            <a:schemeClr val="accent6">
              <a:lumMod val="8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30"/>
        <c:spPr>
          <a:solidFill>
            <a:schemeClr val="accent1">
              <a:lumMod val="60000"/>
              <a:lumOff val="4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31"/>
        <c:spPr>
          <a:solidFill>
            <a:schemeClr val="accent2">
              <a:lumMod val="60000"/>
              <a:lumOff val="4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32"/>
        <c:spPr>
          <a:solidFill>
            <a:schemeClr val="accent3">
              <a:lumMod val="60000"/>
              <a:lumOff val="4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33"/>
        <c:spPr>
          <a:solidFill>
            <a:schemeClr val="accent4">
              <a:lumMod val="60000"/>
              <a:lumOff val="4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34"/>
        <c:spPr>
          <a:solidFill>
            <a:schemeClr val="accent5">
              <a:lumMod val="60000"/>
              <a:lumOff val="4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35"/>
        <c:spPr>
          <a:solidFill>
            <a:schemeClr val="accent6">
              <a:lumMod val="60000"/>
              <a:lumOff val="4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36"/>
        <c:spPr>
          <a:solidFill>
            <a:schemeClr val="accent1">
              <a:lumMod val="5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37"/>
        <c:spPr>
          <a:solidFill>
            <a:schemeClr val="accent2">
              <a:lumMod val="5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38"/>
        <c:spPr>
          <a:solidFill>
            <a:schemeClr val="accent3">
              <a:lumMod val="5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39"/>
        <c:spPr>
          <a:solidFill>
            <a:schemeClr val="accent4">
              <a:lumMod val="5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40"/>
        <c:spPr>
          <a:solidFill>
            <a:schemeClr val="accent5">
              <a:lumMod val="5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41"/>
        <c:spPr>
          <a:solidFill>
            <a:schemeClr val="accent6">
              <a:lumMod val="5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42"/>
        <c:spPr>
          <a:solidFill>
            <a:schemeClr val="accent1">
              <a:lumMod val="70000"/>
              <a:lumOff val="3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43"/>
        <c:spPr>
          <a:solidFill>
            <a:schemeClr val="accent2">
              <a:lumMod val="70000"/>
              <a:lumOff val="3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44"/>
        <c:spPr>
          <a:solidFill>
            <a:schemeClr val="accent3">
              <a:lumMod val="70000"/>
              <a:lumOff val="3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45"/>
        <c:spPr>
          <a:solidFill>
            <a:schemeClr val="accent4">
              <a:lumMod val="70000"/>
              <a:lumOff val="3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46"/>
        <c:spPr>
          <a:solidFill>
            <a:schemeClr val="accent5">
              <a:lumMod val="70000"/>
              <a:lumOff val="3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4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9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</c:pivotFmt>
      <c:pivotFmt>
        <c:idx val="50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</c:pivotFmt>
      <c:pivotFmt>
        <c:idx val="51"/>
        <c:spPr>
          <a:solidFill>
            <a:schemeClr val="accent4"/>
          </a:solidFill>
          <a:ln w="19050">
            <a:solidFill>
              <a:schemeClr val="lt1"/>
            </a:solidFill>
          </a:ln>
          <a:effectLst/>
        </c:spPr>
      </c:pivotFmt>
      <c:pivotFmt>
        <c:idx val="52"/>
        <c:spPr>
          <a:solidFill>
            <a:schemeClr val="accent5"/>
          </a:solidFill>
          <a:ln w="19050">
            <a:solidFill>
              <a:schemeClr val="lt1"/>
            </a:solidFill>
          </a:ln>
          <a:effectLst/>
        </c:spPr>
      </c:pivotFmt>
      <c:pivotFmt>
        <c:idx val="53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54"/>
        <c:spPr>
          <a:solidFill>
            <a:schemeClr val="accent1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55"/>
        <c:spPr>
          <a:solidFill>
            <a:schemeClr val="accent2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56"/>
        <c:spPr>
          <a:solidFill>
            <a:schemeClr val="accent3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57"/>
        <c:spPr>
          <a:solidFill>
            <a:schemeClr val="accent4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58"/>
        <c:spPr>
          <a:solidFill>
            <a:schemeClr val="accent5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59"/>
        <c:spPr>
          <a:solidFill>
            <a:schemeClr val="accent6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60"/>
        <c:spPr>
          <a:solidFill>
            <a:schemeClr val="accent1">
              <a:lumMod val="80000"/>
              <a:lumOff val="2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61"/>
        <c:spPr>
          <a:solidFill>
            <a:schemeClr val="accent2">
              <a:lumMod val="80000"/>
              <a:lumOff val="2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62"/>
        <c:spPr>
          <a:solidFill>
            <a:schemeClr val="accent3">
              <a:lumMod val="80000"/>
              <a:lumOff val="2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63"/>
        <c:spPr>
          <a:solidFill>
            <a:schemeClr val="accent4">
              <a:lumMod val="80000"/>
              <a:lumOff val="2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64"/>
        <c:spPr>
          <a:solidFill>
            <a:schemeClr val="accent5">
              <a:lumMod val="80000"/>
              <a:lumOff val="2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65"/>
        <c:spPr>
          <a:solidFill>
            <a:schemeClr val="accent6">
              <a:lumMod val="80000"/>
              <a:lumOff val="2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66"/>
        <c:spPr>
          <a:solidFill>
            <a:schemeClr val="accent1">
              <a:lumMod val="8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67"/>
        <c:spPr>
          <a:solidFill>
            <a:schemeClr val="accent2">
              <a:lumMod val="8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68"/>
        <c:spPr>
          <a:solidFill>
            <a:schemeClr val="accent3">
              <a:lumMod val="8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69"/>
        <c:spPr>
          <a:solidFill>
            <a:schemeClr val="accent4">
              <a:lumMod val="8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70"/>
        <c:spPr>
          <a:solidFill>
            <a:schemeClr val="accent5">
              <a:lumMod val="8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71"/>
        <c:spPr>
          <a:solidFill>
            <a:schemeClr val="accent6">
              <a:lumMod val="8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72"/>
        <c:spPr>
          <a:solidFill>
            <a:schemeClr val="accent1">
              <a:lumMod val="60000"/>
              <a:lumOff val="4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73"/>
        <c:spPr>
          <a:solidFill>
            <a:schemeClr val="accent2">
              <a:lumMod val="60000"/>
              <a:lumOff val="4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74"/>
        <c:spPr>
          <a:solidFill>
            <a:schemeClr val="accent3">
              <a:lumMod val="60000"/>
              <a:lumOff val="4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75"/>
        <c:spPr>
          <a:solidFill>
            <a:schemeClr val="accent4">
              <a:lumMod val="60000"/>
              <a:lumOff val="4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76"/>
        <c:spPr>
          <a:solidFill>
            <a:schemeClr val="accent5">
              <a:lumMod val="60000"/>
              <a:lumOff val="4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77"/>
        <c:spPr>
          <a:solidFill>
            <a:schemeClr val="accent6">
              <a:lumMod val="60000"/>
              <a:lumOff val="4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78"/>
        <c:spPr>
          <a:solidFill>
            <a:schemeClr val="accent1">
              <a:lumMod val="5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79"/>
        <c:spPr>
          <a:solidFill>
            <a:schemeClr val="accent2">
              <a:lumMod val="5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80"/>
        <c:spPr>
          <a:solidFill>
            <a:schemeClr val="accent3">
              <a:lumMod val="5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81"/>
        <c:spPr>
          <a:solidFill>
            <a:schemeClr val="accent4">
              <a:lumMod val="5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82"/>
        <c:spPr>
          <a:solidFill>
            <a:schemeClr val="accent5">
              <a:lumMod val="5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83"/>
        <c:spPr>
          <a:solidFill>
            <a:schemeClr val="accent6">
              <a:lumMod val="5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84"/>
        <c:spPr>
          <a:solidFill>
            <a:schemeClr val="accent1">
              <a:lumMod val="70000"/>
              <a:lumOff val="3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85"/>
        <c:spPr>
          <a:solidFill>
            <a:schemeClr val="accent2">
              <a:lumMod val="70000"/>
              <a:lumOff val="3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86"/>
        <c:spPr>
          <a:solidFill>
            <a:schemeClr val="accent3">
              <a:lumMod val="70000"/>
              <a:lumOff val="3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87"/>
        <c:spPr>
          <a:solidFill>
            <a:schemeClr val="accent4">
              <a:lumMod val="70000"/>
              <a:lumOff val="3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88"/>
        <c:spPr>
          <a:solidFill>
            <a:schemeClr val="accent5">
              <a:lumMod val="70000"/>
              <a:lumOff val="30000"/>
            </a:schemeClr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E9D-4B2C-B821-7F6E1D8DDC0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E9D-4B2C-B821-7F6E1D8DDC0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E9D-4B2C-B821-7F6E1D8DDC0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E9D-4B2C-B821-7F6E1D8DDC0E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0E9D-4B2C-B821-7F6E1D8DDC0E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0E9D-4B2C-B821-7F6E1D8DDC0E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0E9D-4B2C-B821-7F6E1D8DDC0E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0E9D-4B2C-B821-7F6E1D8DDC0E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0E9D-4B2C-B821-7F6E1D8DDC0E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0E9D-4B2C-B821-7F6E1D8DDC0E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0E9D-4B2C-B821-7F6E1D8DDC0E}"/>
              </c:ext>
            </c:extLst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7-0E9D-4B2C-B821-7F6E1D8DDC0E}"/>
              </c:ext>
            </c:extLst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9-0E9D-4B2C-B821-7F6E1D8DDC0E}"/>
              </c:ext>
            </c:extLst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B-0E9D-4B2C-B821-7F6E1D8DDC0E}"/>
              </c:ext>
            </c:extLst>
          </c:dPt>
          <c:dPt>
            <c:idx val="14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D-0E9D-4B2C-B821-7F6E1D8DDC0E}"/>
              </c:ext>
            </c:extLst>
          </c:dPt>
          <c:dPt>
            <c:idx val="15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F-0E9D-4B2C-B821-7F6E1D8DDC0E}"/>
              </c:ext>
            </c:extLst>
          </c:dPt>
          <c:dPt>
            <c:idx val="16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1-0E9D-4B2C-B821-7F6E1D8DDC0E}"/>
              </c:ext>
            </c:extLst>
          </c:dPt>
          <c:dPt>
            <c:idx val="17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3-0E9D-4B2C-B821-7F6E1D8DDC0E}"/>
              </c:ext>
            </c:extLst>
          </c:dPt>
          <c:dPt>
            <c:idx val="18"/>
            <c:bubble3D val="0"/>
            <c:spPr>
              <a:solidFill>
                <a:schemeClr val="accent1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5-0E9D-4B2C-B821-7F6E1D8DDC0E}"/>
              </c:ext>
            </c:extLst>
          </c:dPt>
          <c:dPt>
            <c:idx val="19"/>
            <c:bubble3D val="0"/>
            <c:spPr>
              <a:solidFill>
                <a:schemeClr val="accent2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7-0E9D-4B2C-B821-7F6E1D8DDC0E}"/>
              </c:ext>
            </c:extLst>
          </c:dPt>
          <c:dPt>
            <c:idx val="20"/>
            <c:bubble3D val="0"/>
            <c:spPr>
              <a:solidFill>
                <a:schemeClr val="accent3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9-0E9D-4B2C-B821-7F6E1D8DDC0E}"/>
              </c:ext>
            </c:extLst>
          </c:dPt>
          <c:dPt>
            <c:idx val="21"/>
            <c:bubble3D val="0"/>
            <c:spPr>
              <a:solidFill>
                <a:schemeClr val="accent4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B-0E9D-4B2C-B821-7F6E1D8DDC0E}"/>
              </c:ext>
            </c:extLst>
          </c:dPt>
          <c:dPt>
            <c:idx val="22"/>
            <c:bubble3D val="0"/>
            <c:spPr>
              <a:solidFill>
                <a:schemeClr val="accent5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D-0E9D-4B2C-B821-7F6E1D8DDC0E}"/>
              </c:ext>
            </c:extLst>
          </c:dPt>
          <c:dPt>
            <c:idx val="23"/>
            <c:bubble3D val="0"/>
            <c:spPr>
              <a:solidFill>
                <a:schemeClr val="accent6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F-0E9D-4B2C-B821-7F6E1D8DDC0E}"/>
              </c:ext>
            </c:extLst>
          </c:dPt>
          <c:dPt>
            <c:idx val="24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1-0E9D-4B2C-B821-7F6E1D8DDC0E}"/>
              </c:ext>
            </c:extLst>
          </c:dPt>
          <c:dPt>
            <c:idx val="25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3-0E9D-4B2C-B821-7F6E1D8DDC0E}"/>
              </c:ext>
            </c:extLst>
          </c:dPt>
          <c:dPt>
            <c:idx val="26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5-0E9D-4B2C-B821-7F6E1D8DDC0E}"/>
              </c:ext>
            </c:extLst>
          </c:dPt>
          <c:dPt>
            <c:idx val="27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7-0E9D-4B2C-B821-7F6E1D8DDC0E}"/>
              </c:ext>
            </c:extLst>
          </c:dPt>
          <c:dPt>
            <c:idx val="28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9-0E9D-4B2C-B821-7F6E1D8DDC0E}"/>
              </c:ext>
            </c:extLst>
          </c:dPt>
          <c:dPt>
            <c:idx val="29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B-0E9D-4B2C-B821-7F6E1D8DDC0E}"/>
              </c:ext>
            </c:extLst>
          </c:dPt>
          <c:dPt>
            <c:idx val="30"/>
            <c:bubble3D val="0"/>
            <c:spPr>
              <a:solidFill>
                <a:schemeClr val="accent1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D-0E9D-4B2C-B821-7F6E1D8DDC0E}"/>
              </c:ext>
            </c:extLst>
          </c:dPt>
          <c:dPt>
            <c:idx val="31"/>
            <c:bubble3D val="0"/>
            <c:spPr>
              <a:solidFill>
                <a:schemeClr val="accent2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F-0E9D-4B2C-B821-7F6E1D8DDC0E}"/>
              </c:ext>
            </c:extLst>
          </c:dPt>
          <c:dPt>
            <c:idx val="32"/>
            <c:bubble3D val="0"/>
            <c:spPr>
              <a:solidFill>
                <a:schemeClr val="accent3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1-0E9D-4B2C-B821-7F6E1D8DDC0E}"/>
              </c:ext>
            </c:extLst>
          </c:dPt>
          <c:dPt>
            <c:idx val="33"/>
            <c:bubble3D val="0"/>
            <c:spPr>
              <a:solidFill>
                <a:schemeClr val="accent4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3-0E9D-4B2C-B821-7F6E1D8DDC0E}"/>
              </c:ext>
            </c:extLst>
          </c:dPt>
          <c:dPt>
            <c:idx val="34"/>
            <c:bubble3D val="0"/>
            <c:spPr>
              <a:solidFill>
                <a:schemeClr val="accent5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5-0E9D-4B2C-B821-7F6E1D8DDC0E}"/>
              </c:ext>
            </c:extLst>
          </c:dPt>
          <c:dPt>
            <c:idx val="35"/>
            <c:bubble3D val="0"/>
            <c:spPr>
              <a:solidFill>
                <a:schemeClr val="accent6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7-0E9D-4B2C-B821-7F6E1D8DDC0E}"/>
              </c:ext>
            </c:extLst>
          </c:dPt>
          <c:dPt>
            <c:idx val="36"/>
            <c:bubble3D val="0"/>
            <c:spPr>
              <a:solidFill>
                <a:schemeClr val="accent1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9-0E9D-4B2C-B821-7F6E1D8DDC0E}"/>
              </c:ext>
            </c:extLst>
          </c:dPt>
          <c:dPt>
            <c:idx val="37"/>
            <c:bubble3D val="0"/>
            <c:spPr>
              <a:solidFill>
                <a:schemeClr val="accent2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B-0E9D-4B2C-B821-7F6E1D8DDC0E}"/>
              </c:ext>
            </c:extLst>
          </c:dPt>
          <c:dPt>
            <c:idx val="38"/>
            <c:bubble3D val="0"/>
            <c:spPr>
              <a:solidFill>
                <a:schemeClr val="accent3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D-0E9D-4B2C-B821-7F6E1D8DDC0E}"/>
              </c:ext>
            </c:extLst>
          </c:dPt>
          <c:dPt>
            <c:idx val="39"/>
            <c:bubble3D val="0"/>
            <c:spPr>
              <a:solidFill>
                <a:schemeClr val="accent4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F-0E9D-4B2C-B821-7F6E1D8DDC0E}"/>
              </c:ext>
            </c:extLst>
          </c:dPt>
          <c:dPt>
            <c:idx val="40"/>
            <c:bubble3D val="0"/>
            <c:spPr>
              <a:solidFill>
                <a:schemeClr val="accent5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1-0E9D-4B2C-B821-7F6E1D8DDC0E}"/>
              </c:ext>
            </c:extLst>
          </c:dPt>
          <c:cat>
            <c:strRef>
              <c:f>Sheet1!$A$2:$A$43</c:f>
              <c:strCache>
                <c:ptCount val="41"/>
                <c:pt idx="0">
                  <c:v>AE</c:v>
                </c:pt>
                <c:pt idx="1">
                  <c:v>AS</c:v>
                </c:pt>
                <c:pt idx="2">
                  <c:v>AT</c:v>
                </c:pt>
                <c:pt idx="3">
                  <c:v>BE</c:v>
                </c:pt>
                <c:pt idx="4">
                  <c:v>BR</c:v>
                </c:pt>
                <c:pt idx="5">
                  <c:v>CA</c:v>
                </c:pt>
                <c:pt idx="6">
                  <c:v>CH</c:v>
                </c:pt>
                <c:pt idx="7">
                  <c:v>CL</c:v>
                </c:pt>
                <c:pt idx="8">
                  <c:v>CN</c:v>
                </c:pt>
                <c:pt idx="9">
                  <c:v>CO</c:v>
                </c:pt>
                <c:pt idx="10">
                  <c:v>DE</c:v>
                </c:pt>
                <c:pt idx="11">
                  <c:v>DK</c:v>
                </c:pt>
                <c:pt idx="12">
                  <c:v>ES</c:v>
                </c:pt>
                <c:pt idx="13">
                  <c:v>FR</c:v>
                </c:pt>
                <c:pt idx="14">
                  <c:v>GB</c:v>
                </c:pt>
                <c:pt idx="15">
                  <c:v>GR</c:v>
                </c:pt>
                <c:pt idx="16">
                  <c:v>HR</c:v>
                </c:pt>
                <c:pt idx="17">
                  <c:v>HU</c:v>
                </c:pt>
                <c:pt idx="18">
                  <c:v>IL</c:v>
                </c:pt>
                <c:pt idx="19">
                  <c:v>IN</c:v>
                </c:pt>
                <c:pt idx="20">
                  <c:v>IR</c:v>
                </c:pt>
                <c:pt idx="21">
                  <c:v>IT</c:v>
                </c:pt>
                <c:pt idx="22">
                  <c:v>JP</c:v>
                </c:pt>
                <c:pt idx="23">
                  <c:v>KE</c:v>
                </c:pt>
                <c:pt idx="24">
                  <c:v>LU</c:v>
                </c:pt>
                <c:pt idx="25">
                  <c:v>MD</c:v>
                </c:pt>
                <c:pt idx="26">
                  <c:v>MT</c:v>
                </c:pt>
                <c:pt idx="27">
                  <c:v>MX</c:v>
                </c:pt>
                <c:pt idx="28">
                  <c:v>NG</c:v>
                </c:pt>
                <c:pt idx="29">
                  <c:v>NL</c:v>
                </c:pt>
                <c:pt idx="30">
                  <c:v>NZ</c:v>
                </c:pt>
                <c:pt idx="31">
                  <c:v>PK</c:v>
                </c:pt>
                <c:pt idx="32">
                  <c:v>PL</c:v>
                </c:pt>
                <c:pt idx="33">
                  <c:v>PT</c:v>
                </c:pt>
                <c:pt idx="34">
                  <c:v>RU</c:v>
                </c:pt>
                <c:pt idx="35">
                  <c:v>SG</c:v>
                </c:pt>
                <c:pt idx="36">
                  <c:v>SI</c:v>
                </c:pt>
                <c:pt idx="37">
                  <c:v>TR</c:v>
                </c:pt>
                <c:pt idx="38">
                  <c:v>UA</c:v>
                </c:pt>
                <c:pt idx="39">
                  <c:v>US</c:v>
                </c:pt>
                <c:pt idx="40">
                  <c:v>VN</c:v>
                </c:pt>
              </c:strCache>
            </c:strRef>
          </c:cat>
          <c:val>
            <c:numRef>
              <c:f>Sheet1!$B$2:$B$43</c:f>
              <c:numCache>
                <c:formatCode>General</c:formatCode>
                <c:ptCount val="41"/>
                <c:pt idx="0">
                  <c:v>115000</c:v>
                </c:pt>
                <c:pt idx="1">
                  <c:v>1335000</c:v>
                </c:pt>
                <c:pt idx="2">
                  <c:v>197000</c:v>
                </c:pt>
                <c:pt idx="3">
                  <c:v>75000</c:v>
                </c:pt>
                <c:pt idx="4">
                  <c:v>171600</c:v>
                </c:pt>
                <c:pt idx="5">
                  <c:v>1438000</c:v>
                </c:pt>
                <c:pt idx="6">
                  <c:v>435000</c:v>
                </c:pt>
                <c:pt idx="7">
                  <c:v>30400000</c:v>
                </c:pt>
                <c:pt idx="8">
                  <c:v>399000</c:v>
                </c:pt>
                <c:pt idx="9">
                  <c:v>21844</c:v>
                </c:pt>
                <c:pt idx="10">
                  <c:v>1332120</c:v>
                </c:pt>
                <c:pt idx="11">
                  <c:v>555000</c:v>
                </c:pt>
                <c:pt idx="12">
                  <c:v>329600</c:v>
                </c:pt>
                <c:pt idx="13">
                  <c:v>611220</c:v>
                </c:pt>
                <c:pt idx="14">
                  <c:v>1044356</c:v>
                </c:pt>
                <c:pt idx="15">
                  <c:v>76000</c:v>
                </c:pt>
                <c:pt idx="16">
                  <c:v>40000</c:v>
                </c:pt>
                <c:pt idx="17">
                  <c:v>11000000</c:v>
                </c:pt>
                <c:pt idx="18">
                  <c:v>160000</c:v>
                </c:pt>
                <c:pt idx="19">
                  <c:v>34644997</c:v>
                </c:pt>
                <c:pt idx="20">
                  <c:v>4000</c:v>
                </c:pt>
                <c:pt idx="21">
                  <c:v>19000</c:v>
                </c:pt>
                <c:pt idx="22">
                  <c:v>4952000</c:v>
                </c:pt>
                <c:pt idx="23">
                  <c:v>9272</c:v>
                </c:pt>
                <c:pt idx="24">
                  <c:v>105000</c:v>
                </c:pt>
                <c:pt idx="25">
                  <c:v>18000</c:v>
                </c:pt>
                <c:pt idx="26">
                  <c:v>24000</c:v>
                </c:pt>
                <c:pt idx="27">
                  <c:v>778000</c:v>
                </c:pt>
                <c:pt idx="28">
                  <c:v>60000</c:v>
                </c:pt>
                <c:pt idx="29">
                  <c:v>139400</c:v>
                </c:pt>
                <c:pt idx="30">
                  <c:v>125000</c:v>
                </c:pt>
                <c:pt idx="31">
                  <c:v>20000</c:v>
                </c:pt>
                <c:pt idx="32">
                  <c:v>420000</c:v>
                </c:pt>
                <c:pt idx="33">
                  <c:v>95400</c:v>
                </c:pt>
                <c:pt idx="34">
                  <c:v>315000</c:v>
                </c:pt>
                <c:pt idx="35">
                  <c:v>120000</c:v>
                </c:pt>
                <c:pt idx="36">
                  <c:v>21000</c:v>
                </c:pt>
                <c:pt idx="37">
                  <c:v>538000</c:v>
                </c:pt>
                <c:pt idx="38">
                  <c:v>13400</c:v>
                </c:pt>
                <c:pt idx="39">
                  <c:v>30961535</c:v>
                </c:pt>
                <c:pt idx="40">
                  <c:v>4000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2-0E9D-4B2C-B821-7F6E1D8DDC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5654015106750405"/>
          <c:y val="7.2889979062148266E-2"/>
          <c:w val="0.23512914943223723"/>
          <c:h val="0.9082652930307242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tx2">
        <a:lumMod val="20000"/>
        <a:lumOff val="80000"/>
        <a:alpha val="85000"/>
      </a:schemeClr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100"/>
              <a:t>Numero de posiciones por país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Sheet1!$E$192:$E$225</c:f>
              <c:strCache>
                <c:ptCount val="34"/>
                <c:pt idx="0">
                  <c:v>Applied Machine Learning Scientist</c:v>
                </c:pt>
                <c:pt idx="1">
                  <c:v>BI Data Analyst</c:v>
                </c:pt>
                <c:pt idx="2">
                  <c:v>Business Data Analyst</c:v>
                </c:pt>
                <c:pt idx="3">
                  <c:v>Cloud Data Engineer</c:v>
                </c:pt>
                <c:pt idx="4">
                  <c:v>Computer Vision Engineer</c:v>
                </c:pt>
                <c:pt idx="5">
                  <c:v>Computer Vision Software Engineer</c:v>
                </c:pt>
                <c:pt idx="6">
                  <c:v>Data Analyst</c:v>
                </c:pt>
                <c:pt idx="7">
                  <c:v>Data Analytics Engineer</c:v>
                </c:pt>
                <c:pt idx="8">
                  <c:v>Data Analytics Manager</c:v>
                </c:pt>
                <c:pt idx="9">
                  <c:v>Data Architect</c:v>
                </c:pt>
                <c:pt idx="10">
                  <c:v>Data Engineer</c:v>
                </c:pt>
                <c:pt idx="11">
                  <c:v>Data Engineering Manager</c:v>
                </c:pt>
                <c:pt idx="12">
                  <c:v>Data Science Consultant</c:v>
                </c:pt>
                <c:pt idx="13">
                  <c:v>Data Science Manager</c:v>
                </c:pt>
                <c:pt idx="14">
                  <c:v>Data Scientist</c:v>
                </c:pt>
                <c:pt idx="15">
                  <c:v>Data Specialist</c:v>
                </c:pt>
                <c:pt idx="16">
                  <c:v>Director of Data Engineering</c:v>
                </c:pt>
                <c:pt idx="17">
                  <c:v>Director of Data Science</c:v>
                </c:pt>
                <c:pt idx="18">
                  <c:v>Financial Data Analyst</c:v>
                </c:pt>
                <c:pt idx="19">
                  <c:v>Head of Data</c:v>
                </c:pt>
                <c:pt idx="20">
                  <c:v>Head of Data Science</c:v>
                </c:pt>
                <c:pt idx="21">
                  <c:v>Lead Data Analyst</c:v>
                </c:pt>
                <c:pt idx="22">
                  <c:v>Lead Data Engineer</c:v>
                </c:pt>
                <c:pt idx="23">
                  <c:v>Lead Data Scientist</c:v>
                </c:pt>
                <c:pt idx="24">
                  <c:v>Machine Learning Engineer</c:v>
                </c:pt>
                <c:pt idx="25">
                  <c:v>Machine Learning Infrastructure Engineer</c:v>
                </c:pt>
                <c:pt idx="26">
                  <c:v>Machine Learning Scientist</c:v>
                </c:pt>
                <c:pt idx="27">
                  <c:v>Manager Data Science</c:v>
                </c:pt>
                <c:pt idx="28">
                  <c:v>ML Engineer</c:v>
                </c:pt>
                <c:pt idx="29">
                  <c:v>Principal Data Analyst</c:v>
                </c:pt>
                <c:pt idx="30">
                  <c:v>Principal Data Engineer</c:v>
                </c:pt>
                <c:pt idx="31">
                  <c:v>Principal Data Scientist</c:v>
                </c:pt>
                <c:pt idx="32">
                  <c:v>Research Scientist</c:v>
                </c:pt>
                <c:pt idx="33">
                  <c:v>Staff Data Scientist</c:v>
                </c:pt>
              </c:strCache>
            </c:strRef>
          </c:cat>
          <c:val>
            <c:numRef>
              <c:f>Sheet1!$F$192:$F$225</c:f>
              <c:numCache>
                <c:formatCode>General</c:formatCode>
                <c:ptCount val="34"/>
                <c:pt idx="0">
                  <c:v>1</c:v>
                </c:pt>
                <c:pt idx="1">
                  <c:v>4</c:v>
                </c:pt>
                <c:pt idx="2">
                  <c:v>2</c:v>
                </c:pt>
                <c:pt idx="3">
                  <c:v>1</c:v>
                </c:pt>
                <c:pt idx="4">
                  <c:v>1</c:v>
                </c:pt>
                <c:pt idx="5">
                  <c:v>2</c:v>
                </c:pt>
                <c:pt idx="6">
                  <c:v>12</c:v>
                </c:pt>
                <c:pt idx="7">
                  <c:v>1</c:v>
                </c:pt>
                <c:pt idx="8">
                  <c:v>3</c:v>
                </c:pt>
                <c:pt idx="9">
                  <c:v>1</c:v>
                </c:pt>
                <c:pt idx="10">
                  <c:v>18</c:v>
                </c:pt>
                <c:pt idx="11">
                  <c:v>2</c:v>
                </c:pt>
                <c:pt idx="12">
                  <c:v>2</c:v>
                </c:pt>
                <c:pt idx="13">
                  <c:v>3</c:v>
                </c:pt>
                <c:pt idx="14">
                  <c:v>20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2</c:v>
                </c:pt>
                <c:pt idx="22">
                  <c:v>3</c:v>
                </c:pt>
                <c:pt idx="23">
                  <c:v>1</c:v>
                </c:pt>
                <c:pt idx="24">
                  <c:v>7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2</c:v>
                </c:pt>
                <c:pt idx="29">
                  <c:v>1</c:v>
                </c:pt>
                <c:pt idx="30">
                  <c:v>2</c:v>
                </c:pt>
                <c:pt idx="31">
                  <c:v>3</c:v>
                </c:pt>
                <c:pt idx="32">
                  <c:v>2</c:v>
                </c:pt>
                <c:pt idx="3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51A-4BE2-AD50-CCE25B2906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554825791"/>
        <c:axId val="554823711"/>
      </c:barChart>
      <c:catAx>
        <c:axId val="55482579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4823711"/>
        <c:crosses val="autoZero"/>
        <c:auto val="1"/>
        <c:lblAlgn val="ctr"/>
        <c:lblOffset val="100"/>
        <c:noMultiLvlLbl val="0"/>
      </c:catAx>
      <c:valAx>
        <c:axId val="554823711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48257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tx2">
        <a:lumMod val="20000"/>
        <a:lumOff val="80000"/>
        <a:alpha val="85000"/>
      </a:schemeClr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47A1A-1694-DD2F-A4C8-104556ED80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12B722-10E6-78BB-268B-55781E4B48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7C21A5-E8F2-C88E-899C-13C7423E9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2755F-C3C2-4F0A-AC00-B08BB1BD3803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2E669C-95C0-D2A9-7F99-A664A313C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DE2FD1-7C07-D5D0-FB7A-C51F19E99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477B4-A154-4A83-909A-4500CECCB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280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12D6E-04B9-DDCE-5E93-2DC205586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65573F-BA62-FD58-719A-7A745ECA3C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46A97E-0867-BA7E-AC7D-521CBAB1E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2755F-C3C2-4F0A-AC00-B08BB1BD3803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6C04CC-B220-6118-A3F6-F08EE3685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5CC5D3-296E-1853-B968-17D77F936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477B4-A154-4A83-909A-4500CECCB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915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4E1FF0-13C0-7C72-CFC0-767463D533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C69070-2673-A867-8427-88CBAE104F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76FF9-14E7-8678-3DBA-5B99E55E4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2755F-C3C2-4F0A-AC00-B08BB1BD3803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3C0F5-B920-725A-C87C-D3C51472B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2779F1-83D4-69D3-83D1-FD0113414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477B4-A154-4A83-909A-4500CECCB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857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E056A-4F6E-BFAA-9117-7580C770C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95F0E-FC12-258D-DA4A-202B4C19AD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FBD54A-24D8-E663-E9DD-FC4A30030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2755F-C3C2-4F0A-AC00-B08BB1BD3803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F1287F-E1FE-EC00-FDDD-3EA9D5365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A8BECB-DC98-70B7-0334-86C027862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477B4-A154-4A83-909A-4500CECCB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595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2152E-6652-3F28-6ABC-878C94F67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71DBD5-ECC0-9D5E-351F-D603CDEE8B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2C1711-AFCE-3B6C-BE30-DE3DDB9BD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2755F-C3C2-4F0A-AC00-B08BB1BD3803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0F9841-5C37-D481-D363-1D93F1125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D9E92E-BE85-94D6-C4B4-8E283D9C1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477B4-A154-4A83-909A-4500CECCB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928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A97C3-103A-8114-A68E-65F1A69C6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0F712-FB40-8F7C-BAFA-2146F539A2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E1A083-D701-DBDC-42CD-130D1273C2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8EBF3D-D005-A665-72D1-4C552F9CC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2755F-C3C2-4F0A-AC00-B08BB1BD3803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1C7591-E8DA-9FBE-81C7-577A6F2C1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6AD05A-696F-8A5F-8994-264DBBF45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477B4-A154-4A83-909A-4500CECCB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2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A45B1-D6C5-7002-EA37-5C763C661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8F9655-C55D-6D28-1DB2-AB718064C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B186BB-0FCB-49A8-4C78-C16888A669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22E3D7-A2B5-97C7-3040-FAA4ACAD60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ECFCAD-E150-8E10-367B-EEB74BFC12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57135B-4888-106F-A40D-0D54F46D8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2755F-C3C2-4F0A-AC00-B08BB1BD3803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E24304-619F-BC67-F27C-DADDF2399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1CC838-F318-76D0-460E-772689EA0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477B4-A154-4A83-909A-4500CECCB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667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112BA-D3DC-FBA0-D94C-1DC71384B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2AB938-0BB4-3CD0-68A7-5C3ABFF74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2755F-C3C2-4F0A-AC00-B08BB1BD3803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F88439-145A-B851-6E46-F490571C7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5F38D7-B207-BDA2-B8C8-52E1ECC95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477B4-A154-4A83-909A-4500CECCB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099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E0280D-374F-08E2-4B28-93F7C3A0F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2755F-C3C2-4F0A-AC00-B08BB1BD3803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5A88D4-A27A-B509-4864-8BAC388FA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FF3451-9E49-0F91-6AE5-065AD5AF2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477B4-A154-4A83-909A-4500CECCB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355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D110C-663A-9859-A7C1-E6E76AEF6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35265-243B-F733-7672-F69638292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869F2C-B421-80ED-378B-FEBFA26F8B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72EAB5-997A-B2FC-45E3-074C88039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2755F-C3C2-4F0A-AC00-B08BB1BD3803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30082D-D2D3-8E30-681B-BC6BABA03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9AFCD4-8A93-0E3B-9D61-F46AF9979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477B4-A154-4A83-909A-4500CECCB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667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918FF-1F92-5742-5352-8C116346F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4F05A5-902C-3106-DEA4-2572C3537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45C3ED-1431-B1B9-C917-1FE423AA6B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6CF20F-786A-A61C-9637-B801429F8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2755F-C3C2-4F0A-AC00-B08BB1BD3803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B3933B-C328-8623-F3CF-B4329DA09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41B3DE-9ED3-CD02-6FF8-025477703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477B4-A154-4A83-909A-4500CECCB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517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B71820-F924-5BCC-FB20-B0DC55E72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5E9B32-9E30-872B-FEFA-6403806754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A09A96-1119-8B11-9ACC-7A239E5110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B2755F-C3C2-4F0A-AC00-B08BB1BD3803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EECD8-C54E-6CD1-5C5F-4018190B72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796F9C-FB75-FA57-56C4-CECAA0CEB5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C477B4-A154-4A83-909A-4500CECCB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663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3.xml"/><Relationship Id="rId5" Type="http://schemas.openxmlformats.org/officeDocument/2006/relationships/image" Target="../media/image2.emf"/><Relationship Id="rId4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 descr="Earth as a particle with gold and blue">
            <a:extLst>
              <a:ext uri="{FF2B5EF4-FFF2-40B4-BE49-F238E27FC236}">
                <a16:creationId xmlns:a16="http://schemas.microsoft.com/office/drawing/2014/main" id="{641D9588-3A13-B37B-FDBB-997654665F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50" y="572571"/>
            <a:ext cx="10227075" cy="597915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09D1F24-F8A6-3857-76A1-AB1E812BA248}"/>
              </a:ext>
            </a:extLst>
          </p:cNvPr>
          <p:cNvSpPr/>
          <p:nvPr/>
        </p:nvSpPr>
        <p:spPr>
          <a:xfrm>
            <a:off x="1376038" y="585926"/>
            <a:ext cx="2130641" cy="5965794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C9EB1B-988E-3101-C0B7-8E0DD7230F7E}"/>
              </a:ext>
            </a:extLst>
          </p:cNvPr>
          <p:cNvSpPr/>
          <p:nvPr/>
        </p:nvSpPr>
        <p:spPr>
          <a:xfrm>
            <a:off x="1331650" y="572571"/>
            <a:ext cx="10227076" cy="101427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652304-96D3-6B9C-4E06-9441E8D6AB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9400" y="817100"/>
            <a:ext cx="8124377" cy="662049"/>
          </a:xfrm>
        </p:spPr>
        <p:txBody>
          <a:bodyPr>
            <a:noAutofit/>
          </a:bodyPr>
          <a:lstStyle/>
          <a:p>
            <a:r>
              <a:rPr lang="en-US" sz="4000" b="1" dirty="0" err="1"/>
              <a:t>Salarios</a:t>
            </a:r>
            <a:r>
              <a:rPr lang="en-US" sz="4000" b="1" dirty="0"/>
              <a:t> de </a:t>
            </a:r>
            <a:r>
              <a:rPr lang="en-US" sz="4000" b="1" dirty="0" err="1"/>
              <a:t>Datascience</a:t>
            </a:r>
            <a:r>
              <a:rPr lang="en-US" sz="4000" b="1" dirty="0"/>
              <a:t> Nivel Mundial</a:t>
            </a:r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BEBAFF9F-88A2-8040-CFF3-53955A19B37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5040293"/>
              </p:ext>
            </p:extLst>
          </p:nvPr>
        </p:nvGraphicFramePr>
        <p:xfrm>
          <a:off x="6233063" y="1981201"/>
          <a:ext cx="2444606" cy="27412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BEBAFF9F-88A2-8040-CFF3-53955A19B37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9602549"/>
              </p:ext>
            </p:extLst>
          </p:nvPr>
        </p:nvGraphicFramePr>
        <p:xfrm>
          <a:off x="8881408" y="1971712"/>
          <a:ext cx="2444606" cy="27412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2B482E5D-A62F-1556-D879-0002BF2AC97A}"/>
              </a:ext>
            </a:extLst>
          </p:cNvPr>
          <p:cNvSpPr/>
          <p:nvPr/>
        </p:nvSpPr>
        <p:spPr>
          <a:xfrm>
            <a:off x="3860109" y="4876799"/>
            <a:ext cx="2235892" cy="1408629"/>
          </a:xfrm>
          <a:prstGeom prst="rect">
            <a:avLst/>
          </a:prstGeom>
          <a:solidFill>
            <a:schemeClr val="tx2">
              <a:lumMod val="20000"/>
              <a:lumOff val="80000"/>
              <a:alpha val="8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BC947AB-00B8-A3D4-1773-FC4E93ABEC3D}"/>
              </a:ext>
            </a:extLst>
          </p:cNvPr>
          <p:cNvSpPr/>
          <p:nvPr/>
        </p:nvSpPr>
        <p:spPr>
          <a:xfrm>
            <a:off x="8960711" y="4876799"/>
            <a:ext cx="2286000" cy="1408630"/>
          </a:xfrm>
          <a:prstGeom prst="rect">
            <a:avLst/>
          </a:prstGeom>
          <a:solidFill>
            <a:schemeClr val="tx2">
              <a:lumMod val="20000"/>
              <a:lumOff val="80000"/>
              <a:alpha val="8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600,000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C10BC78C-6419-A092-AD90-13EA795354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6038" y="2447925"/>
            <a:ext cx="2130641" cy="33147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1A819386-18D3-E67B-B3BA-9F61843D8184}"/>
              </a:ext>
            </a:extLst>
          </p:cNvPr>
          <p:cNvSpPr txBox="1"/>
          <p:nvPr/>
        </p:nvSpPr>
        <p:spPr>
          <a:xfrm>
            <a:off x="3852207" y="5987140"/>
            <a:ext cx="22358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Total de </a:t>
            </a:r>
            <a:r>
              <a:rPr 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posiciones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por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pais</a:t>
            </a:r>
            <a:endParaRPr lang="en-US" sz="1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40AB03A-9EA7-4EB5-50AD-78D3C38CB330}"/>
              </a:ext>
            </a:extLst>
          </p:cNvPr>
          <p:cNvSpPr txBox="1"/>
          <p:nvPr/>
        </p:nvSpPr>
        <p:spPr>
          <a:xfrm>
            <a:off x="9005100" y="5887011"/>
            <a:ext cx="228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Salario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más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alto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F6D21B8-C116-0656-7466-D4F99255E770}"/>
              </a:ext>
            </a:extLst>
          </p:cNvPr>
          <p:cNvSpPr/>
          <p:nvPr/>
        </p:nvSpPr>
        <p:spPr>
          <a:xfrm>
            <a:off x="6371389" y="4886288"/>
            <a:ext cx="2235892" cy="1408629"/>
          </a:xfrm>
          <a:prstGeom prst="rect">
            <a:avLst/>
          </a:prstGeom>
          <a:solidFill>
            <a:schemeClr val="tx2">
              <a:lumMod val="20000"/>
              <a:lumOff val="80000"/>
              <a:alpha val="8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4182B6C-8C24-33D3-1675-0E5CEAE09724}"/>
              </a:ext>
            </a:extLst>
          </p:cNvPr>
          <p:cNvSpPr txBox="1"/>
          <p:nvPr/>
        </p:nvSpPr>
        <p:spPr>
          <a:xfrm>
            <a:off x="6414756" y="5961653"/>
            <a:ext cx="22358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Pais</a:t>
            </a:r>
            <a:endParaRPr lang="en-US" sz="1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aphicFrame>
        <p:nvGraphicFramePr>
          <p:cNvPr id="33" name="Chart 32">
            <a:extLst>
              <a:ext uri="{FF2B5EF4-FFF2-40B4-BE49-F238E27FC236}">
                <a16:creationId xmlns:a16="http://schemas.microsoft.com/office/drawing/2014/main" id="{9F664482-8B59-C3C1-2A78-1086CC8B667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1572251"/>
              </p:ext>
            </p:extLst>
          </p:nvPr>
        </p:nvGraphicFramePr>
        <p:xfrm>
          <a:off x="3852206" y="1981201"/>
          <a:ext cx="2177119" cy="27317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973802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1421</TotalTime>
  <Words>30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Salarios de Datascience Nivel Mundial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Salarios de Datascience Nivel Mundial</dc:title>
  <dc:creator>Daniel Ramirez (danrami2)</dc:creator>
  <cp:lastModifiedBy>Daniel Ramirez</cp:lastModifiedBy>
  <cp:revision>2</cp:revision>
  <dcterms:created xsi:type="dcterms:W3CDTF">2022-05-30T19:04:26Z</dcterms:created>
  <dcterms:modified xsi:type="dcterms:W3CDTF">2022-05-31T18:46:15Z</dcterms:modified>
</cp:coreProperties>
</file>