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A3F2-D1EE-B31D-2770-369C9EC4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4AD2-A2AD-7BDA-3A98-925EF893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4277-C5B5-6030-3E02-7794BEFB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16BA-631E-CA17-6ABD-AB6FBB13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7508-FD8C-B03D-0FF8-C488D578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0D6A-2964-1A5C-84F7-66DC9226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8EE68-4EC4-B09A-BEDE-61B258D5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9028-F0B2-62C9-DB02-BE5AB985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8B48-B942-F81D-0148-B3CF6E9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00CA-1C16-0AD3-AC9B-6EA1ABEF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6A954-FD5C-445E-99DE-F66D0BAF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A79B0-8416-9890-0B97-48CB0CB9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3EC-D484-88D7-F706-AFA2709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B648-A7EB-A634-CF99-B06A44A4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64C2-8EC4-2608-E36A-50162447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909-DB53-305F-01C9-0DFEB0BB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6E19-0D50-3EC0-0D09-65B46366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6C50-E431-E6D5-B5AD-651A38A0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3CC-E6A9-3947-9B53-DBC6AF16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FC93-F452-3200-E7D7-1EC32A14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A770-8206-25C4-26C2-300DC04F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9579-68ED-0869-02C4-02878C69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F846-308F-094A-DEDE-48AB4BF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676C-36F4-F270-BD36-E0355E91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9BB4-BD61-216D-E755-A39294E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8C89-A146-3683-EDCB-B3C2A2D2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DA34-DB30-75AE-A304-9D980DCD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1376-2B78-6241-4B3C-C264C49E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7B0F-795E-F14A-9C3D-DCDE88ED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0824-C5C1-EA41-9B3E-6A75C40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8383-77A5-6571-2C6B-BA391ADB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6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F80-FA48-7F86-67F1-3EEB07D4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E6750-A5FD-A509-B206-C4819EB0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18781-A196-D895-7F19-57B9C60D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7635D-C496-D11E-DF5F-7856667EA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4B61-2309-D078-C5E6-927141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F24C7-1289-6D5F-4681-D3EC2A71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5CB3-23FD-3CD9-A062-D9F02CA2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8FF5-E2D2-BACA-5177-F571ED4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B094-B0EA-13AC-1F42-D1626161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DB9EA-0DFE-5106-9D3F-CC4DDE29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4FC4-496B-A084-142C-A15446FF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6287-0E9B-CBD1-F9C0-66D87DF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E3347-C9E1-0B70-D6B3-0E684874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885B3-70FF-7948-0E5D-7E80DD02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E023-4C94-AF2C-5643-D32407D1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C64-CA77-B8FA-76CA-07CA5D7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FBED-8333-2402-1E02-80F336F1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0E27C-96A3-9B57-F715-3F34E4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570-0189-54ED-ADC6-6408E426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76F2-6DCE-E192-4C31-FEFF4DD9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8517-3B2C-1CA9-A416-D2B3C8F0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EA0-0B25-1D8B-B9F6-676E645D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EA0D-14DB-FA00-DEB8-211E3AD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F799-B470-48C8-9C13-FF496DB2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EDA29-E14B-A0FC-73EA-7BC65DD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C0F23-615E-B2D1-0E14-86121DB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A3FC-1325-8B69-D0B2-00BC719C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722A6-3AE1-6393-6288-4A4D0CEA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5622-ACAC-2B55-CDFD-808CC24A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38C5-D53B-AE6E-9600-45FACB68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9792-3E8A-42BE-AD46-C578E70175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0528-BACC-4937-6901-E0F63773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26B7-074A-2645-9793-21D9CEADF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A5E9-1910-49D4-B4E6-B925D01F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559305-4DCF-3EDE-3704-8F27E43F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284"/>
            <a:ext cx="9144000" cy="578165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del </a:t>
            </a:r>
            <a:r>
              <a:rPr lang="en-US" dirty="0" err="1"/>
              <a:t>tablero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Se </a:t>
            </a:r>
            <a:r>
              <a:rPr lang="en-US" dirty="0" err="1"/>
              <a:t>incluye</a:t>
            </a:r>
            <a:r>
              <a:rPr lang="en-US" dirty="0"/>
              <a:t> la sig. </a:t>
            </a:r>
            <a:r>
              <a:rPr lang="en-US" dirty="0" err="1"/>
              <a:t>información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solapa</a:t>
            </a:r>
            <a:r>
              <a:rPr lang="en-US" dirty="0"/>
              <a:t> se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la </a:t>
            </a:r>
            <a:r>
              <a:rPr lang="en-US" dirty="0" err="1"/>
              <a:t>situación</a:t>
            </a:r>
            <a:r>
              <a:rPr lang="en-US" dirty="0"/>
              <a:t> general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contenida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responder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¿De </a:t>
            </a:r>
            <a:r>
              <a:rPr lang="en-US" dirty="0" err="1"/>
              <a:t>cuantos</a:t>
            </a:r>
            <a:r>
              <a:rPr lang="en-US" dirty="0"/>
              <a:t> </a:t>
            </a:r>
            <a:r>
              <a:rPr lang="en-US" dirty="0" err="1"/>
              <a:t>paises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?</a:t>
            </a:r>
          </a:p>
          <a:p>
            <a:pPr algn="l"/>
            <a:r>
              <a:rPr lang="en-US" dirty="0"/>
              <a:t>¿</a:t>
            </a:r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hay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pais</a:t>
            </a:r>
            <a:r>
              <a:rPr lang="en-US" dirty="0"/>
              <a:t>?</a:t>
            </a:r>
          </a:p>
          <a:p>
            <a:pPr algn="l"/>
            <a:r>
              <a:rPr lang="en-US" dirty="0"/>
              <a:t>¿</a:t>
            </a:r>
            <a:r>
              <a:rPr lang="en-US" dirty="0" err="1"/>
              <a:t>Salarios</a:t>
            </a:r>
            <a:r>
              <a:rPr lang="en-US" dirty="0"/>
              <a:t> </a:t>
            </a:r>
            <a:r>
              <a:rPr lang="en-US" dirty="0" err="1"/>
              <a:t>minimos</a:t>
            </a:r>
            <a:r>
              <a:rPr lang="en-US" dirty="0"/>
              <a:t> y </a:t>
            </a:r>
            <a:r>
              <a:rPr lang="en-US" dirty="0" err="1"/>
              <a:t>máximos</a:t>
            </a:r>
            <a:r>
              <a:rPr lang="en-US" dirty="0"/>
              <a:t>?</a:t>
            </a:r>
          </a:p>
          <a:p>
            <a:pPr algn="l"/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solapa</a:t>
            </a:r>
            <a:r>
              <a:rPr lang="en-US" dirty="0"/>
              <a:t>, se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 </a:t>
            </a:r>
            <a:r>
              <a:rPr lang="en-US" dirty="0" err="1"/>
              <a:t>salarios</a:t>
            </a:r>
            <a:r>
              <a:rPr lang="en-US" dirty="0"/>
              <a:t> mas altos y mas </a:t>
            </a:r>
            <a:r>
              <a:rPr lang="en-US" dirty="0" err="1"/>
              <a:t>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gráfico</a:t>
            </a:r>
            <a:r>
              <a:rPr lang="en-US" dirty="0"/>
              <a:t> de barras y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mundial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incluyo</a:t>
            </a:r>
            <a:r>
              <a:rPr lang="en-US" dirty="0"/>
              <a:t> un </a:t>
            </a:r>
            <a:r>
              <a:rPr lang="en-US" dirty="0" err="1"/>
              <a:t>treemap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de </a:t>
            </a:r>
            <a:r>
              <a:rPr lang="en-US" dirty="0" err="1"/>
              <a:t>mosaico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sueldos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/>
              <a:t>mundial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8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Ramirez (danrami2)</dc:creator>
  <cp:lastModifiedBy>Daniel Ramirez (danrami2)</cp:lastModifiedBy>
  <cp:revision>1</cp:revision>
  <dcterms:created xsi:type="dcterms:W3CDTF">2022-06-21T04:24:50Z</dcterms:created>
  <dcterms:modified xsi:type="dcterms:W3CDTF">2022-06-21T04:42:24Z</dcterms:modified>
</cp:coreProperties>
</file>