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cgi-bin/cvename.cgi?name=CVE-2021-38545" TargetMode="External"/><Relationship Id="rId2" Type="http://schemas.openxmlformats.org/officeDocument/2006/relationships/hyperlink" Target="https://cve.mitre.org/cgi-bin/cvename.cgi?name=CVE-2021-387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reatpost.com/glowworm-attack-light-flickers-audio/1685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78C63-42B5-7DED-E9D8-E9C77EB84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905000"/>
          </a:xfrm>
        </p:spPr>
        <p:txBody>
          <a:bodyPr/>
          <a:lstStyle/>
          <a:p>
            <a:r>
              <a:rPr lang="es-CO" dirty="0"/>
              <a:t>Raspberry pi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717599-3FC4-6610-02B9-E389D9A4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819400"/>
            <a:ext cx="3171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BCAD4-DB48-D239-7029-98D35584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4EB01-04F1-8B17-04E3-1B2DC871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340927" cy="3124201"/>
          </a:xfrm>
        </p:spPr>
        <p:txBody>
          <a:bodyPr>
            <a:normAutofit lnSpcReduction="10000"/>
          </a:bodyPr>
          <a:lstStyle/>
          <a:p>
            <a:r>
              <a:rPr lang="es-CO" dirty="0"/>
              <a:t>Ordenador completo</a:t>
            </a:r>
          </a:p>
          <a:p>
            <a:r>
              <a:rPr lang="es-CO" dirty="0"/>
              <a:t>Bajo coste</a:t>
            </a:r>
          </a:p>
          <a:p>
            <a:r>
              <a:rPr lang="es-CO" dirty="0"/>
              <a:t>Pequeño</a:t>
            </a:r>
          </a:p>
          <a:p>
            <a:r>
              <a:rPr lang="es-CO" dirty="0"/>
              <a:t>Compatible con teclado, ratón y monitor estándar</a:t>
            </a:r>
          </a:p>
          <a:p>
            <a:r>
              <a:rPr lang="es-CO" dirty="0"/>
              <a:t>Ideal para realizar pruebas y proyectos con poca inversión</a:t>
            </a:r>
          </a:p>
          <a:p>
            <a:r>
              <a:rPr lang="es-CO" dirty="0"/>
              <a:t>Necesita de un 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46133-982F-83C4-2747-44CAA91C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397" y="2624050"/>
            <a:ext cx="4241078" cy="32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6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30FD-25C3-DDE3-1DE1-37A25184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Vulnerabilidades - hardware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396AA-0D4B-E68B-C558-C7AAE74C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0775"/>
            <a:ext cx="9905998" cy="3949521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no hay protección de sobrecarga de la corriente</a:t>
            </a:r>
          </a:p>
          <a:p>
            <a:pPr lvl="1"/>
            <a:r>
              <a:rPr lang="es-CO" dirty="0"/>
              <a:t>Fusible retirado desde la versión 2.0 de la </a:t>
            </a:r>
            <a:r>
              <a:rPr lang="es-CO" dirty="0" err="1"/>
              <a:t>raspberry</a:t>
            </a:r>
            <a:r>
              <a:rPr lang="es-CO" dirty="0"/>
              <a:t> pi 1</a:t>
            </a:r>
          </a:p>
          <a:p>
            <a:r>
              <a:rPr lang="es-CO" dirty="0"/>
              <a:t>Suministro de energía a un equipo de salida de audio posible </a:t>
            </a:r>
            <a:r>
              <a:rPr lang="es-CO" dirty="0" err="1"/>
              <a:t>Glowworm</a:t>
            </a:r>
            <a:r>
              <a:rPr lang="es-CO" dirty="0"/>
              <a:t> </a:t>
            </a:r>
            <a:r>
              <a:rPr lang="es-CO" dirty="0" err="1"/>
              <a:t>attack</a:t>
            </a:r>
            <a:endParaRPr lang="es-CO" dirty="0"/>
          </a:p>
          <a:p>
            <a:pPr lvl="1"/>
            <a:r>
              <a:rPr lang="es-CO" dirty="0">
                <a:solidFill>
                  <a:srgbClr val="FFFF00"/>
                </a:solidFill>
              </a:rPr>
              <a:t>CVE-2021-38545</a:t>
            </a:r>
            <a:r>
              <a:rPr lang="es-CO" dirty="0"/>
              <a:t> (</a:t>
            </a:r>
            <a:r>
              <a:rPr lang="es-ES" dirty="0"/>
              <a:t>Los dispositivos Raspberry Pi 3 B+ y 4 B hasta el 2021-08-09, en ciertos casos de uso específicos en los que el dispositivo suministra energía al equipo de salida de audio, permiten a atacantes remotos recuperar señales de voz de un LED en el dispositivo, a través de un telescopio y un sensor electro-óptico, también conocido como un ataque "</a:t>
            </a:r>
            <a:r>
              <a:rPr lang="es-ES" dirty="0" err="1"/>
              <a:t>Glowworm</a:t>
            </a:r>
            <a:r>
              <a:rPr lang="es-ES" dirty="0"/>
              <a:t>".</a:t>
            </a:r>
            <a:r>
              <a:rPr lang="es-CO" dirty="0"/>
              <a:t>)</a:t>
            </a:r>
          </a:p>
          <a:p>
            <a:pPr lvl="1"/>
            <a:r>
              <a:rPr lang="en-US" dirty="0"/>
              <a:t>NVD Published Date:</a:t>
            </a:r>
          </a:p>
          <a:p>
            <a:pPr lvl="1"/>
            <a:r>
              <a:rPr lang="en-US" dirty="0"/>
              <a:t>12/07/2021</a:t>
            </a:r>
          </a:p>
          <a:p>
            <a:pPr lvl="1"/>
            <a:r>
              <a:rPr lang="en-US" dirty="0"/>
              <a:t>NVD Last Modified:</a:t>
            </a:r>
          </a:p>
          <a:p>
            <a:pPr lvl="1"/>
            <a:r>
              <a:rPr lang="en-US" dirty="0"/>
              <a:t>07/12/2022</a:t>
            </a:r>
          </a:p>
          <a:p>
            <a:pPr lvl="1"/>
            <a:r>
              <a:rPr lang="en-US" dirty="0"/>
              <a:t>media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970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90F2C-0064-09EE-9FD8-A493575F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Glowworm</a:t>
            </a:r>
            <a:r>
              <a:rPr lang="es-CO" dirty="0"/>
              <a:t> </a:t>
            </a:r>
            <a:r>
              <a:rPr lang="es-CO" dirty="0" err="1"/>
              <a:t>attack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1EC032-25D7-1B84-4D17-00DAFA7B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43" y="2140761"/>
            <a:ext cx="10190721" cy="2392604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72A4105-E968-8BAE-2693-EE8C1D3B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778062"/>
            <a:ext cx="9905998" cy="13222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/>
              <a:t>Mide los cambios en la luz de encendido LED de un dispositivo de salida de audio y los convierte en reproducciones de audio, lo que permite a los atacantes cibernéticos escuchar conversaciones confidenciales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361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41ABB-40E8-A728-31B9-EEC352C7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Vulnerabilidades -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62DBF-B94F-EE1D-6C90-470CE830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Privilegios de lectura y escritura por defecto</a:t>
            </a:r>
          </a:p>
          <a:p>
            <a:r>
              <a:rPr lang="es-CO" dirty="0"/>
              <a:t>Usuario por defecto de los SO</a:t>
            </a:r>
          </a:p>
          <a:p>
            <a:pPr lvl="1"/>
            <a:r>
              <a:rPr lang="es-CO" dirty="0">
                <a:solidFill>
                  <a:srgbClr val="FFFF00"/>
                </a:solidFill>
              </a:rPr>
              <a:t>CVE-2021-38759</a:t>
            </a:r>
            <a:r>
              <a:rPr lang="es-CO" dirty="0"/>
              <a:t> (</a:t>
            </a:r>
            <a:r>
              <a:rPr lang="es-ES" dirty="0"/>
              <a:t>Raspberry Pi OS hasta 5.10 tiene la contraseña predeterminada de Raspberry para la cuenta pi. Si no se cambia, los atacantes pueden obtener privilegios de administrador</a:t>
            </a:r>
            <a:r>
              <a:rPr lang="es-CO" dirty="0"/>
              <a:t>)</a:t>
            </a:r>
          </a:p>
          <a:p>
            <a:pPr lvl="1"/>
            <a:r>
              <a:rPr lang="en-US" dirty="0"/>
              <a:t>NVD Published Date:</a:t>
            </a:r>
          </a:p>
          <a:p>
            <a:pPr lvl="1"/>
            <a:r>
              <a:rPr lang="en-US" dirty="0"/>
              <a:t>08/11/2021</a:t>
            </a:r>
          </a:p>
          <a:p>
            <a:pPr lvl="1"/>
            <a:r>
              <a:rPr lang="en-US" dirty="0"/>
              <a:t>NVD Last Modified:</a:t>
            </a:r>
          </a:p>
          <a:p>
            <a:pPr lvl="1"/>
            <a:r>
              <a:rPr lang="en-US" dirty="0"/>
              <a:t>08/23/2021</a:t>
            </a:r>
          </a:p>
          <a:p>
            <a:pPr lvl="1"/>
            <a:r>
              <a:rPr lang="en-US" dirty="0" err="1"/>
              <a:t>Critica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224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37DF6-20ED-837D-406A-1BC41A28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Buenas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E256B-86C2-0A2B-88F6-3920C8CD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Software</a:t>
            </a:r>
          </a:p>
          <a:p>
            <a:pPr lvl="1"/>
            <a:r>
              <a:rPr lang="es-CO" dirty="0"/>
              <a:t>Configuración de los sistemas</a:t>
            </a:r>
          </a:p>
          <a:p>
            <a:pPr lvl="1"/>
            <a:r>
              <a:rPr lang="es-CO" dirty="0"/>
              <a:t>Asignación de privilegios</a:t>
            </a:r>
          </a:p>
          <a:p>
            <a:r>
              <a:rPr lang="es-CO" dirty="0"/>
              <a:t>Hardware</a:t>
            </a:r>
          </a:p>
          <a:p>
            <a:pPr lvl="1"/>
            <a:r>
              <a:rPr lang="es-CO" dirty="0"/>
              <a:t>Evitar accesos físicos no autorizados</a:t>
            </a:r>
          </a:p>
          <a:p>
            <a:pPr lvl="1"/>
            <a:r>
              <a:rPr lang="es-CO" dirty="0"/>
              <a:t>Usar componentes de calidad</a:t>
            </a:r>
          </a:p>
        </p:txBody>
      </p:sp>
    </p:spTree>
    <p:extLst>
      <p:ext uri="{BB962C8B-B14F-4D97-AF65-F5344CB8AC3E}">
        <p14:creationId xmlns:p14="http://schemas.microsoft.com/office/powerpoint/2010/main" val="153534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CEA6-15CE-B772-9B09-7E0548EB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3589C9-399B-D6EA-3D3B-527380C2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https://cve.mitre.org/cgi-bin/cvename.cgi?name=CVE-2021-38759</a:t>
            </a:r>
            <a:endParaRPr lang="es-CO" dirty="0"/>
          </a:p>
          <a:p>
            <a:r>
              <a:rPr lang="es-CO" dirty="0">
                <a:hlinkClick r:id="rId3"/>
              </a:rPr>
              <a:t>https://cve.mitre.org/cgi-bin/cvename.cgi?name=CVE-2021-38545</a:t>
            </a:r>
            <a:endParaRPr lang="es-CO" dirty="0"/>
          </a:p>
          <a:p>
            <a:r>
              <a:rPr lang="es-CO" dirty="0">
                <a:hlinkClick r:id="rId4"/>
              </a:rPr>
              <a:t>https://threatpost.com/glowworm-attack-light-flickers-audio/168501/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163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55</TotalTime>
  <Words>307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Malla</vt:lpstr>
      <vt:lpstr>Raspberry pi</vt:lpstr>
      <vt:lpstr>¿Qué es?</vt:lpstr>
      <vt:lpstr>Vulnerabilidades - hardware</vt:lpstr>
      <vt:lpstr>Glowworm attack</vt:lpstr>
      <vt:lpstr>Vulnerabilidades - software</vt:lpstr>
      <vt:lpstr>Buenas prácticas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Daniel Arbelaez Alvarez</dc:creator>
  <cp:lastModifiedBy>Daniel Arbelaez Alvarez</cp:lastModifiedBy>
  <cp:revision>3</cp:revision>
  <dcterms:created xsi:type="dcterms:W3CDTF">2022-09-24T13:13:42Z</dcterms:created>
  <dcterms:modified xsi:type="dcterms:W3CDTF">2022-09-24T14:09:10Z</dcterms:modified>
</cp:coreProperties>
</file>