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30BFA0-3520-4A2F-80BE-6C13A0C19790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900396-3EF3-40F2-BAC1-87A0F214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DF568-7D66-4237-AD8E-93F28704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A7237-E5FA-4065-A062-28D7D911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33" y="297712"/>
            <a:ext cx="7422134" cy="54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21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Lynch, Tyler</cp:lastModifiedBy>
  <cp:revision>5</cp:revision>
  <dcterms:created xsi:type="dcterms:W3CDTF">2018-10-14T05:43:56Z</dcterms:created>
  <dcterms:modified xsi:type="dcterms:W3CDTF">2018-10-14T06:33:26Z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