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669441"/>
              </p:ext>
            </p:extLst>
          </p:nvPr>
        </p:nvGraphicFramePr>
        <p:xfrm>
          <a:off x="418871" y="2655592"/>
          <a:ext cx="11343610" cy="362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7050D5-952F-4EC9-8821-428CD9690192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International Bitterness Units helps US Beer crafters to decide the bitterness taste choices by the users in the respective regions.</a:t>
            </a:r>
          </a:p>
        </p:txBody>
      </p:sp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beers’ values.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blipFill>
                <a:blip r:embed="rId2"/>
                <a:stretch>
                  <a:fillRect l="-932" t="-1062" r="-2484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9CFEE-7F57-41C1-87CB-D547B312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97" y="1239837"/>
            <a:ext cx="72199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B7FEE-3DC2-4BC6-B643-6163CA18916B}"/>
              </a:ext>
            </a:extLst>
          </p:cNvPr>
          <p:cNvSpPr txBox="1"/>
          <p:nvPr/>
        </p:nvSpPr>
        <p:spPr>
          <a:xfrm>
            <a:off x="5943599" y="1311442"/>
            <a:ext cx="4419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Best Potential Locations for New Breweries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160BA-6E37-427D-8C4D-3B83FFB89C03}"/>
              </a:ext>
            </a:extLst>
          </p:cNvPr>
          <p:cNvSpPr txBox="1"/>
          <p:nvPr/>
        </p:nvSpPr>
        <p:spPr>
          <a:xfrm>
            <a:off x="4697597" y="6189860"/>
            <a:ext cx="610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= 100 – (current state qty of breweries + adjacent state qty of breweries)</a:t>
            </a:r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/>
              <a:t>Purpose</a:t>
            </a:r>
            <a:endParaRPr lang="en-ZA" b="1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600" dirty="0"/>
              <a:t>The purpose of this document is to provide a detailed view about the beers crafted in United States of America</a:t>
            </a:r>
            <a:r>
              <a:rPr lang="en-ZA" sz="1600" noProof="1"/>
              <a:t>.  After a thorough review of the data, a suggested location for opening a new brewery is to be provided.</a:t>
            </a:r>
            <a:endParaRPr lang="en-ZA" sz="1600" dirty="0"/>
          </a:p>
          <a:p>
            <a:endParaRPr lang="en-ZA" sz="16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54909" y="4266394"/>
            <a:ext cx="3041684" cy="22060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Beers</a:t>
            </a:r>
          </a:p>
          <a:p>
            <a:r>
              <a:rPr lang="en-ZA" sz="1400" dirty="0"/>
              <a:t>Identified 2305 unique Beer names out of 2410 beers records</a:t>
            </a:r>
          </a:p>
          <a:p>
            <a:r>
              <a:rPr lang="en-ZA" sz="1400" dirty="0"/>
              <a:t>2.57% missing information about </a:t>
            </a:r>
            <a:r>
              <a:rPr lang="en-US" sz="1400" dirty="0"/>
              <a:t>Alcohol by volume of the beer (ABV).</a:t>
            </a:r>
          </a:p>
          <a:p>
            <a:r>
              <a:rPr lang="en-US" sz="1400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70507" y="4271740"/>
            <a:ext cx="3393949" cy="1735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Breweries</a:t>
            </a:r>
          </a:p>
          <a:p>
            <a:r>
              <a:rPr lang="en-ZA" sz="1400" dirty="0"/>
              <a:t>Identified </a:t>
            </a:r>
            <a:r>
              <a:rPr lang="en-US" sz="1400" dirty="0"/>
              <a:t>551 unique Brewery names out of 558 Brewery records</a:t>
            </a:r>
          </a:p>
          <a:p>
            <a:r>
              <a:rPr lang="en-US" sz="1400" dirty="0"/>
              <a:t>All there breweries were distributed to 384 cities</a:t>
            </a:r>
          </a:p>
          <a:p>
            <a:endParaRPr lang="en-ZA" sz="1400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699743-C1A9-46CA-A735-A4096B32FB7B}"/>
              </a:ext>
            </a:extLst>
          </p:cNvPr>
          <p:cNvSpPr txBox="1">
            <a:spLocks/>
          </p:cNvSpPr>
          <p:nvPr/>
        </p:nvSpPr>
        <p:spPr>
          <a:xfrm>
            <a:off x="360000" y="2590000"/>
            <a:ext cx="2290117" cy="29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/>
              <a:t>Client</a:t>
            </a:r>
            <a:r>
              <a:rPr lang="en-US" sz="1400" dirty="0"/>
              <a:t>: US 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Beer</a:t>
            </a:r>
            <a:r>
              <a:rPr lang="en-US" sz="1400" dirty="0"/>
              <a:t> Crafters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3A1B9C-CE56-41C4-BA7D-B1855548306D}"/>
              </a:ext>
            </a:extLst>
          </p:cNvPr>
          <p:cNvSpPr txBox="1">
            <a:spLocks/>
          </p:cNvSpPr>
          <p:nvPr/>
        </p:nvSpPr>
        <p:spPr>
          <a:xfrm>
            <a:off x="2984120" y="2618816"/>
            <a:ext cx="4368815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Request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Perform a analysis to help client decide where to start a new beer crafting factory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EF49EB-81D8-4FAD-88A5-D4CF96125E9A}"/>
              </a:ext>
            </a:extLst>
          </p:cNvPr>
          <p:cNvSpPr txBox="1">
            <a:spLocks/>
          </p:cNvSpPr>
          <p:nvPr/>
        </p:nvSpPr>
        <p:spPr>
          <a:xfrm>
            <a:off x="360000" y="3346109"/>
            <a:ext cx="6867988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Strategic Impact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Starting new beer factory to serve remote areas with better ROI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F4889B0-98E7-4F65-BE27-7F51FDDB3F42}"/>
              </a:ext>
            </a:extLst>
          </p:cNvPr>
          <p:cNvSpPr txBox="1">
            <a:spLocks/>
          </p:cNvSpPr>
          <p:nvPr/>
        </p:nvSpPr>
        <p:spPr>
          <a:xfrm>
            <a:off x="3184150" y="3954159"/>
            <a:ext cx="1442604" cy="379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Data Snapshot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19C47-2F04-4070-A9B9-D9B1A04F03E5}"/>
              </a:ext>
            </a:extLst>
          </p:cNvPr>
          <p:cNvSpPr/>
          <p:nvPr/>
        </p:nvSpPr>
        <p:spPr>
          <a:xfrm>
            <a:off x="317576" y="3848298"/>
            <a:ext cx="7353528" cy="262411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been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20197"/>
              </p:ext>
            </p:extLst>
          </p:nvPr>
        </p:nvGraphicFramePr>
        <p:xfrm>
          <a:off x="276217" y="2584413"/>
          <a:ext cx="11628918" cy="38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1F18DF-E2F4-479C-9E68-8ECA5CB3E298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Alcohol by volume helps US Beer crafters to decide what should the concentration of the alcohol in the beers for their new factory.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202</TotalTime>
  <Words>931</Words>
  <Application>Microsoft Office PowerPoint</Application>
  <PresentationFormat>Widescreen</PresentationFormat>
  <Paragraphs>284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IBU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Mylapore Saravana Bhava, Satish</cp:lastModifiedBy>
  <cp:revision>32</cp:revision>
  <dcterms:created xsi:type="dcterms:W3CDTF">2018-10-14T05:43:56Z</dcterms:created>
  <dcterms:modified xsi:type="dcterms:W3CDTF">2018-10-16T15:47:10Z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