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80433"/>
              </p:ext>
            </p:extLst>
          </p:nvPr>
        </p:nvGraphicFramePr>
        <p:xfrm>
          <a:off x="418871" y="609600"/>
          <a:ext cx="11343610" cy="567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170099"/>
              </a:xfrm>
              <a:prstGeom prst="rect">
                <a:avLst/>
              </a:prstGeom>
              <a:blipFill>
                <a:blip r:embed="rId2"/>
                <a:stretch>
                  <a:fillRect l="-932" t="-1154" r="-2484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7622B-F8C6-42B0-92AA-E145D4CA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54" y="1064544"/>
            <a:ext cx="7181850" cy="5210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Beer Study</a:t>
            </a:r>
            <a:endParaRPr lang="en-ZA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dirty="0"/>
              <a:t>The purpose of this document is to provide a detailed view about the beers crafted in United States of America</a:t>
            </a:r>
            <a:r>
              <a:rPr lang="en-ZA" noProof="1"/>
              <a:t>.  After a thorough review of the data, a suggested location for opening a new brewery is to be provided.</a:t>
            </a:r>
            <a:endParaRPr lang="en-ZA" dirty="0"/>
          </a:p>
          <a:p>
            <a:endParaRPr lang="en-ZA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43388" y="2392196"/>
            <a:ext cx="3041684" cy="2845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Beers</a:t>
            </a:r>
          </a:p>
          <a:p>
            <a:r>
              <a:rPr lang="en-ZA" dirty="0"/>
              <a:t>Identified 2305 unique Beer names out of 2410 beers records</a:t>
            </a:r>
          </a:p>
          <a:p>
            <a:r>
              <a:rPr lang="en-ZA" dirty="0"/>
              <a:t>2.57% missing information about </a:t>
            </a:r>
            <a:r>
              <a:rPr lang="en-US" dirty="0"/>
              <a:t>Alcohol by volume of the beer (ABV).</a:t>
            </a:r>
          </a:p>
          <a:p>
            <a:r>
              <a:rPr lang="en-US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37085" y="2392196"/>
            <a:ext cx="3041684" cy="1927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Breweries</a:t>
            </a:r>
          </a:p>
          <a:p>
            <a:r>
              <a:rPr lang="en-ZA" dirty="0"/>
              <a:t>Identified </a:t>
            </a:r>
            <a:r>
              <a:rPr lang="en-US" dirty="0"/>
              <a:t>551 unique Brewery names out of 558 Brewery records</a:t>
            </a:r>
          </a:p>
          <a:p>
            <a:r>
              <a:rPr lang="en-US" dirty="0"/>
              <a:t>All there breweries were distributed to 384 cities</a:t>
            </a:r>
          </a:p>
          <a:p>
            <a:endParaRPr lang="en-ZA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58663"/>
              </p:ext>
            </p:extLst>
          </p:nvPr>
        </p:nvGraphicFramePr>
        <p:xfrm>
          <a:off x="276217" y="609600"/>
          <a:ext cx="11628918" cy="585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166</TotalTime>
  <Words>822</Words>
  <Application>Microsoft Office PowerPoint</Application>
  <PresentationFormat>Widescreen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ABV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Lynch, Tyler</cp:lastModifiedBy>
  <cp:revision>18</cp:revision>
  <dcterms:created xsi:type="dcterms:W3CDTF">2018-10-14T05:43:56Z</dcterms:created>
  <dcterms:modified xsi:type="dcterms:W3CDTF">2018-10-14T17:31:04Z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