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5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7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94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9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51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0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76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97CE3-136B-4D8F-8BB8-BFA85650BE81}" type="datetimeFigureOut">
              <a:rPr lang="en-GB" smtClean="0"/>
              <a:t>12/12/2016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D30E-F8F8-42EC-96C3-D7419D1735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8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EEE360/371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DBBB-FD84-4CFA-A3AB-788CEAEFF15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77479"/>
              </p:ext>
            </p:extLst>
          </p:nvPr>
        </p:nvGraphicFramePr>
        <p:xfrm>
          <a:off x="1054354" y="71120"/>
          <a:ext cx="7099046" cy="656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430"/>
                <a:gridCol w="1080120"/>
                <a:gridCol w="1549325"/>
                <a:gridCol w="2313241"/>
                <a:gridCol w="5829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Timescale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Deadline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Assessment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%</a:t>
                      </a:r>
                      <a:endParaRPr lang="en-GB" sz="1400" dirty="0"/>
                    </a:p>
                  </a:txBody>
                  <a:tcPr/>
                </a:tc>
              </a:tr>
              <a:tr h="1186840"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Progress </a:t>
                      </a:r>
                    </a:p>
                    <a:p>
                      <a:pPr algn="ctr"/>
                      <a:r>
                        <a:rPr lang="en-GB" sz="1400" dirty="0" smtClean="0"/>
                        <a:t>Reporting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Oct ‘16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err="1" smtClean="0"/>
                        <a:t>Sem</a:t>
                      </a:r>
                      <a:r>
                        <a:rPr lang="en-GB" sz="1400" dirty="0" smtClean="0"/>
                        <a:t> 1 Week 5</a:t>
                      </a:r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r>
                        <a:rPr lang="en-GB" sz="1400" b="1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 Oct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b="1" dirty="0" smtClean="0"/>
                        <a:t>Report 1 (PS)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/>
                        <a:t>Initial Plan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/>
                        <a:t>Literature Review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smtClean="0"/>
                        <a:t>Specification 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Risk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10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Communication</a:t>
                      </a:r>
                      <a:r>
                        <a:rPr lang="en-GB" sz="1400" baseline="0" dirty="0" smtClean="0"/>
                        <a:t> </a:t>
                      </a:r>
                    </a:p>
                    <a:p>
                      <a:pPr algn="ctr"/>
                      <a:r>
                        <a:rPr lang="en-GB" sz="1400" baseline="0" dirty="0" smtClean="0"/>
                        <a:t>Skills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Nov ’16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Sem</a:t>
                      </a:r>
                      <a:r>
                        <a:rPr lang="en-GB" sz="1400" dirty="0" smtClean="0"/>
                        <a:t> 1 Week </a:t>
                      </a:r>
                      <a:r>
                        <a:rPr lang="en-GB" sz="1400" dirty="0" smtClean="0"/>
                        <a:t>7/8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2</a:t>
                      </a:r>
                      <a:r>
                        <a:rPr lang="en-GB" sz="1400" b="1" baseline="30000" dirty="0" smtClean="0"/>
                        <a:t>nd</a:t>
                      </a:r>
                      <a:r>
                        <a:rPr lang="en-GB" sz="1400" b="1" dirty="0" smtClean="0"/>
                        <a:t> Marker Meeting (SM)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1158240"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Progress </a:t>
                      </a:r>
                    </a:p>
                    <a:p>
                      <a:pPr algn="ctr"/>
                      <a:r>
                        <a:rPr lang="en-GB" sz="1400" dirty="0" smtClean="0"/>
                        <a:t>Reporting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Feb ’17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err="1" smtClean="0"/>
                        <a:t>Sem</a:t>
                      </a:r>
                      <a:r>
                        <a:rPr lang="en-GB" sz="1400" dirty="0" smtClean="0"/>
                        <a:t> 2 Week 13</a:t>
                      </a:r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GB" sz="1400" b="1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 Feb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b="1" dirty="0" smtClean="0"/>
                        <a:t>Report 2 (PS &amp; SM)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Technical Content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Presentational Quality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Self-Reliance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 smtClean="0"/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endParaRPr lang="en-GB" sz="1400" dirty="0" smtClean="0"/>
                    </a:p>
                    <a:p>
                      <a:pPr algn="ctr"/>
                      <a:r>
                        <a:rPr lang="en-GB" sz="1400" dirty="0" smtClean="0"/>
                        <a:t>15</a:t>
                      </a:r>
                      <a:endParaRPr lang="en-GB" sz="14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1</a:t>
                      </a:r>
                      <a:r>
                        <a:rPr lang="en-GB" sz="1400" b="1" baseline="30000" dirty="0" smtClean="0"/>
                        <a:t>st</a:t>
                      </a:r>
                      <a:r>
                        <a:rPr lang="en-GB" sz="1400" b="1" dirty="0" smtClean="0"/>
                        <a:t> Semester Total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30</a:t>
                      </a:r>
                      <a:endParaRPr lang="en-GB" sz="1400" b="1" dirty="0"/>
                    </a:p>
                  </a:txBody>
                  <a:tcPr/>
                </a:tc>
              </a:tr>
              <a:tr h="46707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Communication</a:t>
                      </a:r>
                      <a:r>
                        <a:rPr lang="en-GB" sz="1400" baseline="0" dirty="0" smtClean="0"/>
                        <a:t> </a:t>
                      </a:r>
                    </a:p>
                    <a:p>
                      <a:pPr algn="ctr"/>
                      <a:r>
                        <a:rPr lang="en-GB" sz="1400" baseline="0" dirty="0" smtClean="0"/>
                        <a:t>Skills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March ‘17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Sem</a:t>
                      </a:r>
                      <a:r>
                        <a:rPr lang="en-GB" sz="1400" dirty="0" smtClean="0"/>
                        <a:t> 2 Week 18/19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2</a:t>
                      </a:r>
                      <a:r>
                        <a:rPr lang="en-GB" sz="1400" b="1" baseline="30000" dirty="0" smtClean="0"/>
                        <a:t>nd</a:t>
                      </a:r>
                      <a:r>
                        <a:rPr lang="en-GB" sz="1400" b="1" dirty="0" smtClean="0"/>
                        <a:t> Marker Viva (SM)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Progress </a:t>
                      </a:r>
                    </a:p>
                    <a:p>
                      <a:pPr algn="ctr"/>
                      <a:r>
                        <a:rPr lang="en-GB" sz="1400" dirty="0" smtClean="0"/>
                        <a:t>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March ‘17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Sem</a:t>
                      </a:r>
                      <a:r>
                        <a:rPr lang="en-GB" sz="1400" dirty="0" smtClean="0"/>
                        <a:t> 2 Week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smtClean="0"/>
                        <a:t>20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smtClean="0"/>
                        <a:t>Supervisor Assessment (PS)</a:t>
                      </a:r>
                      <a:endParaRPr lang="en-GB" sz="1400" b="0" smtClean="0"/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smtClean="0"/>
                        <a:t>Self-Reliance</a:t>
                      </a:r>
                      <a:endParaRPr lang="en-GB" sz="1400" b="0" dirty="0" smtClean="0"/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dirty="0" smtClean="0"/>
                        <a:t>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Communication</a:t>
                      </a:r>
                      <a:r>
                        <a:rPr lang="en-GB" sz="1400" baseline="0" dirty="0" smtClean="0"/>
                        <a:t> </a:t>
                      </a:r>
                    </a:p>
                    <a:p>
                      <a:pPr algn="ctr"/>
                      <a:r>
                        <a:rPr lang="en-GB" sz="1400" baseline="0" dirty="0" smtClean="0"/>
                        <a:t>Skills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May ‘17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Sem</a:t>
                      </a:r>
                      <a:r>
                        <a:rPr lang="en-GB" sz="1400" dirty="0" smtClean="0"/>
                        <a:t> 2 Week</a:t>
                      </a:r>
                      <a:r>
                        <a:rPr lang="en-GB" sz="1400" baseline="0" dirty="0" smtClean="0"/>
                        <a:t> 21/22</a:t>
                      </a:r>
                    </a:p>
                    <a:p>
                      <a:pPr algn="ctr"/>
                      <a:r>
                        <a:rPr lang="en-GB" sz="1400" baseline="0" dirty="0" smtClean="0"/>
                        <a:t>(After Easter)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Symposia (Panel)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 smtClean="0"/>
                        <a:t>Public Engagement </a:t>
                      </a:r>
                      <a:r>
                        <a:rPr lang="en-GB" sz="1400" b="1" smtClean="0"/>
                        <a:t>(Panel)</a:t>
                      </a:r>
                      <a:endParaRPr lang="en-GB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</a:t>
                      </a:r>
                    </a:p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2</a:t>
                      </a:r>
                      <a:r>
                        <a:rPr lang="en-GB" sz="1400" b="1" baseline="30000" dirty="0" smtClean="0"/>
                        <a:t>nd</a:t>
                      </a:r>
                      <a:r>
                        <a:rPr lang="en-GB" sz="1400" b="1" dirty="0" smtClean="0"/>
                        <a:t> Semester Total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35</a:t>
                      </a:r>
                      <a:endParaRPr lang="en-GB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Final </a:t>
                      </a:r>
                    </a:p>
                    <a:p>
                      <a:pPr algn="ctr"/>
                      <a:r>
                        <a:rPr lang="en-GB" sz="1400" dirty="0" smtClean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mtClean="0"/>
                        <a:t>May ‘17</a:t>
                      </a:r>
                      <a:endParaRPr lang="en-GB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Sem</a:t>
                      </a:r>
                      <a:r>
                        <a:rPr lang="en-GB" sz="1400" dirty="0" smtClean="0"/>
                        <a:t> 2 Week 23</a:t>
                      </a:r>
                    </a:p>
                    <a:p>
                      <a:pPr algn="ctr"/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GB" sz="1400" b="1" baseline="30000" dirty="0" smtClean="0">
                          <a:solidFill>
                            <a:srgbClr val="FF0000"/>
                          </a:solidFill>
                        </a:rPr>
                        <a:t>th</a:t>
                      </a:r>
                      <a:r>
                        <a:rPr lang="en-GB" sz="1400" b="1" dirty="0" smtClean="0">
                          <a:solidFill>
                            <a:srgbClr val="FF0000"/>
                          </a:solidFill>
                        </a:rPr>
                        <a:t> May</a:t>
                      </a:r>
                      <a:endParaRPr lang="en-GB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400" b="1" dirty="0" smtClean="0"/>
                        <a:t>IEEE-style letter (PS &amp; SM)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35</a:t>
                      </a:r>
                      <a:endParaRPr lang="en-GB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Final total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100</a:t>
                      </a:r>
                      <a:endParaRPr lang="en-GB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17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156</Words>
  <Application>Microsoft Office PowerPoint</Application>
  <PresentationFormat>On-screen Show (4:3)</PresentationFormat>
  <Paragraphs>84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Gould</dc:creator>
  <cp:lastModifiedBy>Chris Gould</cp:lastModifiedBy>
  <cp:revision>5</cp:revision>
  <dcterms:created xsi:type="dcterms:W3CDTF">2016-09-27T16:49:37Z</dcterms:created>
  <dcterms:modified xsi:type="dcterms:W3CDTF">2016-12-12T12:34:50Z</dcterms:modified>
</cp:coreProperties>
</file>