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ink/ink1.xml" ContentType="application/inkml+xml"/>
  <Override PartName="/ppt/ink/ink10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.xml" ContentType="application/inkml+xml"/>
  <Override PartName="/ppt/ink/ink20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1-09T22:24:56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58.7705 1597.99,'0'0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1-09T22:24:56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4631.27 783.989,'-393'-422,"378"422,15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1-09T22:24:56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9159.41 6408.6,'0'0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1-09T22:24:56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9159.41 6408.6,'-309'522,"-47"-190,166-166,48-47,-1-24,48-24,24-47,48-24,-1-24,48-24,-24 48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1-09T22:24:56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8399.41 7025.6,'831'-48,"-665"143,48 0,-25-24,25-23,0-25,-48 1,-166-24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1-09T22:24:56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3344.41 4390.6,'190'902,"-143"-736,-23-23,24-48,-25-48,25 0,-25-23,-23-48,-23-23,23-48,0 0,-24-23,24-25,-24 1,1-1,-1 25,-24-25,1 25,-24 23,-1-24,25 0,-24 48,47 0,0 23,1 25,-1 23,48 0,-24-24,0-23,0 23,0 0,-24 24,24-24,-24 24,24-23,-24 23,1 0,46 0,1 0,24 0,23 23,71-23,1 24,46 0,-22 0,22-1,-22 1,-1-24,-48 24,1-24,-48 0,0 0,-47 0,0 0,0 23,-1 49,25 23,23 47,-23 24,23 24,-24-24,-23 24,23-48,-23-23,0 0,0-48,-24-24,23 1,1-24,0-24,-24 23,-24-23,-23 24,-48 23,-24 1,-23-1,-25-23,-22 0,-25 0,0-48,25 24,46-24,24 0,48 1,48 23,46 0,25-24,23 24,0-24,24 24,-24 24,-71-24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1-09T22:24:56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3154.41 6289.6,'-641'475,"689"-333,23-23,24-24,0-24,24-48,-1 1,-23-24,24 0,-1-47,-23 23,-23-23,23-25,-95 72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1-09T22:24:56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3961.41 6787.6,'0'0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1-09T22:24:56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4863.41 6621.6,'237'688,"-237"-688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1-09T22:24:56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4673.41 6977.6,'0'0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1-09T22:24:56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5789.41 6882.6,'0'0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1-09T22:24:56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3914.41 6811.6,'0'0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1-09T22:24:56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4238.27 361.989,'106'467,"-106"-452,0 0,0 0,0-30,0 15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1-09T22:24:56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3914.41 6811.6,'-72'24,"49"-24,-1 0,24 23,-24 1,24 0,0 47,24-23,0 23,23 0,24-24,-23 1,23-48,-24 0,1-48,-1 1,-23 0,0-25,-48-23,-23 24,-1 0,-23 24,24 23,-25 0,49 24,-25 24,48 0,24-1,23 25,-47-48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1-09T22:24:56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5409.41 6597.6,'0'0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1-09T22:24:56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5409.41 6597.6,'118'-189,"-165"141,0 48,-1-47,-47-25,48 25,-72-24,72 71,-25 0,25 47,-1 24,1 24,47 48,0-1,47 24,25-23,-1-1,0-47,24-24,-24 0,0-47,1-24,-25 0,0-47,-23-1,-24 48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1-09T22:24:56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4863.41 6835.6,'0'0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1-09T22:24:56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4863.41 6835.6,'-190'-48,"332"25,-47-25,-23 24,23 24,-24-23,-24 23,24 0,1 23,-25-23,1 24,-25-24,25 24,-25 0,-23-24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1-09T22:24:56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5836.41 6574.6,'0'0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1-09T22:24:56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5836.41 6574.6,'356'-238,"-403"215,-1-25,24 24,-47 1,24-1,-1 48,1-1,-1 49,25 23,-1-1,24 25,24 0,23-1,24-23,0 0,-23-47,23-1,-23-23,-1-24,-23 0,-24-47,0-1,0 48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1-09T22:24:56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5646.41 6764.6,'0'0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1-09T22:24:56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5646.41 6764.6,'-71'118,"118"-118,-23 0,24-24,23 1,0-1,24-23,0 23,-24-24,24 25,-24-1,0 0,-23 24,-1-24,-23 48,-24-24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1-09T22:24:56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6239.41 6858.6,'0'0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1-09T22:24:56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4721.27 662.989,'0'0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1-09T22:24:56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6643.41 6787.6,'0'0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1-09T22:24:56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6643.41 6787.6,'47'0,"143"-261,-213 237,-96 72,24 23,0 24,0 24,48-24,23 23,24-46,24-25,47 0,24-47,23-23,1-48,-119 71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1-09T22:24:56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7118.41 6764.6,'0'0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1-09T22:24:56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6857.41 6882.6,'0'0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1-09T22:24:56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6857.41 6882.6,'189'71,"-141"-71,-24-23,23-25,1-23,-1 0,-23 0,23-1,-47 25,-71 47,0 47,-24 48,-24 24,48 0,24-1,23-23,71-24,24-71,72-47,47-72,47-23,-237 142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1-09T22:24:56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-14.7295 1959.99,'513'31,"-498"-31,0 0,0 0,-30 0,0 0,0-16,-16 1,31 15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1-09T22:24:56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151.271 1854.99,'513'75,"-498"-60,0-15,0 0,0 0,0 0,0 0,0 0,0 0,0 0,0 15,0-15,1 0,-1 0,0 0,0 0,0 0,0 0,0 0,0 0,0 0,0 0,0 0,0 0,16 0,-16 0,0 0,0 0,0 0,0 0,0 0,0 0,0 0,0 0,0 0,16 0,-16 0,0 0,0 0,0 0,0 0,0 0,0 0,0 15,0-15,16 0,-16 0,0 0,0-15,15 15,-15 0,15 15,-15-15,15 0,-14 0,14 0,0-15,0 15,0 0,15-15,-14 15,14 0,-15 0,0 0,0 0,1 0,-1 0,0 15,15-15,-15 0,0 0,1 0,14-15,0 15,0-15,-14 15,14 0,0-15,0 15,-15 0,16 0,-16 0,15 0,-15 0,16 0,-1 0,-15 0,15-15,0 15,1 0,-16-15,15 15,-15-15,0 15,1 0,-1-15,0 15,0 0,-15 0,15 0,-14 0,14 0,-15 0,0 0,15 0,-15 0,0 0,0 0,15 0,-14 0,-1 0,0 0,0 0,15 0,-15 0,0 0,15 0,-15-15,0 15,16 0,-16 0,0 0,0 0,0 0,15 15,-15-15,15 0,-15 0,16 0,-1 0,0 0,0 0,0 0,0 0,1 0,-1 15,0-15,0 0,0 15,16-15,-16 15,15-15,0 15,0-15,1 0,14 15,31-15,-46 0,-15 0,15 0,0 15,1-15,-1 15,0-15,0 0,1 15,14-15,-15 0,1 0,-1 0,0 0,0 0,-15 0,16 0,-1 16,-15-16,15 0,1 0,-1 0,-15 0,15 0,1 0,-1 0,-15 0,15 0,0 0,1 0,-16 15,15-15,0 0,1 15,-1-15,0 0,0-15,1 15,-1 0,0-15,-15 15,16 0,-1 0,0 0,0 0,-14 15,14-15,15 0,-15 0,1 0,14 0,-15-15,16 15,-16 0,15-16,-15 16,1 16,-1-16,0 0,0 0,1 0,14 15,-15-15,0 0,16 0,-1-15,-15 15,16 0,-16 0,0 0,0 0,61 0,-61 0,1 0,14 0,-15 0,0 0,16 0,-16 0,0 0,0 0,16 0,-16 0,0 0,1 0,14 15,-15-15,0 0,16 0,-1 0,0 15,1-15,-1-15,0 15,1 0,-1 0,0 0,1 0,-1 0,0 0,1 0,14 0,-14 0,-1 0,0-15,1 15,-1 0,0 0,1-16,-1 16,-15 0,15 0,-14 0,14 0,0 16,1-16,-1 0,0 0,1 0,14 0,-15 0,-14 0,14 0,0 0,-14 0,14 0,0 0,1 0,-1 0,0 0,1 0,-1-16,0 16,1 0,-1 0,0 0,1-15,-1 15,0 0,16 0,-16 0,16 0,-1 0,-15 0,16 0,-1 0,-15 0,16 0,-16 0,16 0,-1 0,0 15,1-15,-1 0,-14 16,14-16,0 0,1 0,-1-16,1 16,-1 0,1 0,14 0,-15 0,16 0,-16 0,1 0,-1 16,16-16,-16 0,1 0,-1 0,0-16,1 16,-16 0,16-15,-1 15,0 0,1 0,-16 0,16 0,-1 0,16 0,-16 0,0 0,1-15,-1 15,1-15,-1 15,0 0,1 0,-1 0,-14 0,14 15,-15 0,16-15,-16 15,16-15,-1 16,0-16,1 15,-1-15,1 15,14-15,1 0,-1 0,16 15,-16-15,1 0,14 0,-14 0,14 0,-14 15,-1-15,1 0,-1 0,1 0,15 0,-16 0,1 0,14 15,-14-15,-1 0,1 0,-1 0,1 0,-1 0,1 0,-1 0,1 0,14 0,1-15,14 15,16-15,15 15,0-15,0 0,15-16,-15 16,14 0,16 0,16-15,14 15,-211 15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1-09T22:24:56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406.771 1703.99,'528'-15,"-513"0,0 0,0 0,0 0,-15-1,15 1,-15 0,0 0,0 0,0 0,0 0,16 15,-1 15,0-15,0 15,0 0,0 0,-15-30,0 30,0 0,15-15,-15 15,15-15,0 0,-15-15,15 15,-15 15,15-15,-15 16,15-16,1 0,-1-16,0 1,0 15,-15-15,15 30,-15 0,15-15,0 16,0-16,0 0,0 0,15-16,1-14,-1 0,15 0,-15 0,0 15,1 15,-16 0,0 0,0 0,-15 15,15 0,-15 0,15 0,0 0,0 0,0 0,0 0,-15 0,15-15,0-15,1 15,-1 0,0-15,0 15,-15-15,15 30,0-15,0 15,0-15,15 0,0 0,-14 0,14 0,0-15,0 0,-15 15,0-15,0 15,-30 0,15 15,-15-15,0 0,15 15,15-15,0 0,0-15,0 15,16 0,-16-15,15 15,0 0,0 0,-15 0,15 0,1-15,-1 15,-15 0,15 0,-15 0,0 0,15 0,-15 15,16-15,-1 0,0 15,15-30,-15 15,16-15,-16 15,15-15,-15 15,15 0,-14 0,-16 0,15 15,-15 0,15-15,-15 15,15 0,-15 0,16 0,-1-15,0 16,0-1,0 0,15-15,-14 15,-16 0,15 0,15-15,-15 0,16-15,-1 0,0 0,15-15,-14 14,-1 1,-15 15,0 0,0 0,-14 15,-1 1,15-1,-15-15,15 15,-15-15,15 15,0-15,1 0,-1 0,0 0,15 0,0 0,-14 0,14 0,-15 0,15 0,-15 0,1-15,-1 15,0 0,0 0,0 15,16-15,-16 0,15 0,15-15,-14 0,29 0,-15-1,1-14,-1 15,0 0,-14 0,-1 15,-15 15,0-15,0 15,0 0,16-15,-1 0,0 0,16 0,-1-15,0 15,1 0,-16 0,0 0,0 15,1-15,-1 0,0 0,0 0,1 0,14-15,0 0,1 15,14-15,-15 15,1 15,14-15,-15 15,1 0,-1 0,-15-15,16 0,-1 0,0-15,16-15,-16 15,16-15,-16 15,106 15,-136 15,-15-15,15 15,-15-15,31 15,-1 0,0-15,15 0,-14-15,14 15,0 0,-14 0,14 0,-15 15,0 0,1 0,-1 0,0 0,0 1,16-16,-16 0,0-16,16 1,-1 15,0-15,-15 15,1 0,-1 15,0 0,0-15,1 16,-1-1,-15 0,30-15,-14 0,-1 0,0 0,16 0,-16 0,0 0,0 15,1-15,14 15,-15-15,0 15,16-30,-1 15,0-15,16 0,-1 0,-14 0,-1 15,-15 0,16 0,-16 15,0 0,-15 0,15 0,1 0,14-15,-15 0,16 15,-16-15,15 0,1 0,-16 0,0 15,0 0,1 0,14 0,-15 0,0 1,1-16,14 0,15 0,-14 0,14 0,-15-16,1 16,-1 0,-15 16,16-16,-16 0,15 15,-14-15,14 0,0 0,-15 0,16-15,-1 15,1-16,-1 16,-15 0,0 0,1 0,-16 16,15-1,-15-15,15 15,1-15,14 0,0 0,1-15,-1 15,0 0,1-15,-16 15,15 0,-14 0,-1 0,0 0,0 0,1-16,14 16,-15-15,15 15,1-15,-1 15,-15 0,1 0,-1 15,-15-15,15 0,-15 15,16-15,-1 0,0-15,0 15,1-15,-1 15,0 0,0 0,1 0,-1 15,0-15,0 0,16 15,-16-15,15-15,-14 15,14-15,0 0,1 0,-16 0,15 15,-14 0,-1 0,0 15,0 0,1 0,-1-15,15 0,0 0,1-15,-1 0,16 0,-1 0,-15 0,1 0,-1 15,-15 0,16 15,-16 0,0 0,15 0,-14-15,14 15,-15-15,16 0,-1-15,15 15,-14-15,-1 0,0 15,1-15,-16 15,0 15,0-15,1 0,-1 0,0 0,0 0,16-15,-16 15,15-15,-30 15,16 0,-16 0,0 15,-15 0,0 0,15-15,-15 15,1 0,14-15,15-15,0 15,0-15,16 0,-16-15,15 15,-14 15,-16-15,-15 15,15 15,0-15,0 0,1 0,-1 0,15 0,-15 0,15 0,1 0,-1 0,0 0,0 0,-14 0,14 15,-15-15,0 0,15 0,-14 0,-1-15,15 15,-15 0,0 0,1 0,-1 15,15-15,-15 15,0-15,16 0,-16 15,15-15,0 0,16-15,-16 15,0-15,15 0,-29 15,14 0,-15 0,15 0,-15 15,16-15,-16 0,15-15,15 0,-14 0,14-1,-15-14,16 15,14 0,-45 15,-15 15,15 15,1-15,-16 1,15-1,15 0,-15-15,15-15,1 0,14-1,-15-14,-15 15,16 0,-16 15,0 0,0 0,0 0,1 0,14 0,-15-15,30 0,1 0,-1-15,-15 0,16 14,-1 1,-15 15,16 0,-16 0,0 15,15-15,1 0,-1-15,15 0,1-15,14-15,16 0,-106 45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1-09T22:24:56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4417.77 1145.99,'0'0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1-09T22:24:56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28.7705 1235.99,'513'15,"-468"-15,-15 0,16 0,-16 0,0 0,15 0,-15 0,16 0,-16 0,15 0,-15 0,15-15,-14 15,14 0,-15 0,15-15,-15 15,1 0,-1 0,0 0,0 0,0 0,0 0,1 15,14-15,-15 0,0 0,0 0,16 0,-16 0,0 0,-15 0,15 0,0 0,1 0,-16 0,15 15,0-15,0 0,0 0,0 0,1 0,-1 0,0 0,0 0,0 0,16 0,-16 0,15 0,-15 0,15 0,1 0,-1 0,0 0,0 0,-14 0,14 0,0 0,0 0,-15 0,16 0,-1 0,0 0,0 0,1 0,-1 0,15 0,-14 16,-1-16,15 0,0 0,-14 15,14-15,-15 0,16-15,-16 15,15 0,-14 0,14 15,-15-15,15 0,-14 0,14 0,-15 0,16 0,-16 15,15-15,-15 0,16 0,-1 0,-15 0,16 0,-16 0,15 0,1 0,-1 0,0 15,1-15,-1 0,0 0,1 15,-1-15,0 0,1 15,14-15,-15 0,1 0,-1 15,15-15,-14 0,-1 0,0 0,16-15,-16 15,1 0,-1 15,15-15,-14 0,-1 0,0 15,16-15,-16 0,16 0,-16 0,0 0,1 0,-1 0,0 0,1 0,-1 0,0 0,1 0,-1 0,0 0,-15 0,16 0,-1 0,0 0,-14 0,14 0,0 0,1 0,-16 0,15 0,-14 0,14 0,0 0,16 0,-16 0,0 0,16 0,-16-15,0 15,1 0,-1 0,0 0,1 0,-1 0,0-15,1 15,-16 0,30 0,-14-15,-1 15,15 0,-14 0,-1-15,16 15,-16 0,0 0,16 0,-16 15,0-15,16 0,-16 0,0 0,1 15,-1-15,0 0,16 0,-16 0,1 15,14-15,-15 0,1 0,14 15,-15-15,1 0,14 15,-15-15,1 0,14 15,-14-15,14 0,0 0,1 0,-1 0,1 0,14 0,-14-15,-1 15,15 0,1 0,-16-15,16 15,-1 0,-14 0,14 0,1 0,-1-15,1 15,14 0,1 0,-15-15,14 15,-14 0,14-15,-14 15,-1 0,16-15,-16 15,1 0,-1 0,16 0,-16 0,1 0,14 0,1 0,0-15,-1 15,1 0,-16-15,16 15,0 0,-16-15,16 15,-16 0,16 0,-16 0,1 0,-1 0,16 0,-16-16,16 16,-1 0,1 0,0-15,-16 15,16 0,-1-15,1 15,-1 0,16-15,-15 15,-1 0,16-15,0 15,-1-15,1 15,0-15,-1 15,-14 0,15-15,-16 15,1 0,14 0,-14 0,0 0,14 0,-14 0,15-15,-1 15,1 0,0 0,-1 0,1 0,0 0,-16 0,16 0,-16 0,16 0,-15 0,14 0,16 0,0 0,0 0,-1 0,1 0,0 0,0 0,-1 0,1-15,0 15,-136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1-09T22:24:56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4706.27 813.989,'0'0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1-09T22:24:56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2276.27 2638.99,'-407'302,"392"-257,0 0,0 1,-15-1,15 0,-16 15,1 1,0-1,0 16,0-16,0 15,14-14,-14-1,15 15,0-14,15-1,0 0,15 1,0-16,31 15,-16-30,30 16,0-16,1-15,-1 0,16 0,-16 0,15-15,-14 0,-16 0,0 15,15-15,-29 15,14-15,-15 0,15 0,-15 0,-14 0,14-15,-15 0,0-15,0 0,-15 30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1-09T22:24:56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3724.27 3649.99,'-497'241,"482"-181,-1 1,16-1,16 0,14 1,15-16,15 0,16-15,-16-30,15 0,-14-30,14-15,-14 0,-16-31,0 16,-30-15,0 14,-30 16,0 0,-15 15,-30 15,-1 15,1 0,0 0,-1 15,16 0,15 0,0-15,30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1-09T22:24:56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5293.27 3332.99,'-166'-468,"136"438,-15 15,0 15,-1 15,1 15,-15 31,14 29,-14 16,15 15,0-1,14 1,1 15,30-16,0-29,15-1,16-14,-1-16,0-30,15 0,-15-30,-30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1-09T22:24:56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4403.27 3724.99,'588'-75,"-588"75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1-09T22:24:56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5821.27 3332.99,'-437'302,"452"-197,0 1,0-16,15-14,-15-16,15-15,-15-30,0 1,1-16,-1 0,-30-31,15 31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1-09T22:24:56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5082.27 3769.99,'513'-45,"-423"30,-90 15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1-09T22:24:56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5821.27 4131.99,'543'-60,"-498"15,-15 15,1-16,-31 16,-15 0,-1 0,-29 15,0 15,-30 15,14 30,-14 0,-1 16,16-16,15 15,15 1,15-1,15-15,15 1,15-16,15 0,15-30,16 0,-1 0,1-30,-16 0,0-1,1-14,-16 15,-15-15,0 15,-30 30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1-09T22:24:56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6832.27 4162.99,'513'-91,"-483"61,0-15,-15 30,-15-16,0 1,-30 30,0-15,-31 15,-14 15,-16 15,1 1,-1 14,16 0,15 15,14-14,16 14,15 0,30 1,15-16,31-15,29 0,31-30,15-30,-1-30,31-16,0-14,-15-1,-15 1,-136 90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1-09T22:24:56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11387.3 1990.99,'-30'528,"30"-347,0 15,15 30,-15 0,15 0,0 16,0-1,0 0,0 16,0-16,0-15,1 1,14-31,0-30,-15-15,15-46,0-29,-15-31,0-15,-15-45,0-30,0-46,-15-14,0-46,0-15,0-15,0 0,0 15,0-15,0 15,0-15,-15 0,14 0,-14-30,-15 0,0-1,0 16,29 30,-14 31,30 29,-15 31,15 29,0 1,0 15,0 0,-15 0,15 15,-15-16,15 16,-15 0,15 0,-15 0,30 15,0 0,-15 15,-15-15,30 15,0 0,15-15,16 15,-1-15,30 0,16-15,14-15,16 0,15 0,15 15,-1-15,16 14,0 1,0 15,15-15,0 15,0-15,0 15,15-30,-15 15,15-15,0 0,1 14,14-14,-15 30,-15-15,0 15,-30 15,-16-15,-14 15,-15 0,-16-15,-14 0,-16 16,-15-16,-15 0,-15 15,1 0,-1 15,-15 0,0 15,-15 31,-1-1,-14 1,0 29,0-14,0 29,0-14,15 15,-16-1,16 1,-15 0,15 14,-15 16,15 0,-15 15,15-15,-16 15,1-15,15-1,-15-14,15 0,0-30,0-16,15 1,-15-16,15-15,0 16,-15-1,-1 1,1-16,0 15,-15-14,0-16,0 0,-15-15,-1-15,-14-15,0 0,-16-15,-29 0,-1 0,-15 0,1-15,-31 15,15-15,-15-1,-15 1,0 0,0 0,-30-15,0-1,-15 16,0-15,0 15,15-15,0 30,-1-1,1 1,30 0,1 15,14-15,30 15,15-15,16 15,-1-15,91 15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1-09T22:24:56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73.7705 1326.99,'513'45,"-437"-60,-1 0,-15 15,16-15,-1 15,1-15,-1 15,-15 0,16-15,-16 15,16-15,-1 15,0-15,16 15,-16-16,1 16,-1-15,1 15,-1 0,0 0,-14 0,14 0,1 0,-1 0,-15 0,1 0,14 0,-15 0,-14 0,14 0,-15 0,16 15,-16-15,0 0,0 0,1 16,-1-16,0 0,15 0,-14 15,14-15,-15 0,0 0,16 0,-16 0,0 0,1 0,-1 0,15 0,-15 15,16-15,-16 0,15 0,1 0,-1 0,0 0,1 0,14 0,-15 0,16 0,-16 0,16 0,-16 0,15 0,1 0,-1 0,16 15,-16-15,1 0,-1 0,0 0,16 0,-1 0,-14 15,14-15,1 0,-16 15,16-15,-1 0,1 15,-1-15,1 15,-1-15,16 15,-16-15,16 15,-16 0,1 0,-1-15,16 16,0-16,-16 0,16 0,-1 0,1 15,-1-15,16 0,-15 15,14-15,1 15,-15-15,14 15,1-15,-15 0,14 15,1-15,-16 0,16 0,0 15,0-15,-1 15,1 0,0 0,-1 0,1 0,0-15,-1 16,16-16,-15 0,-1 15,1-15,15 0,-1 15,1-15,0 0,0 15,-1-15,1 15,-15-15,15 15,-1-15,1 0,0 0,0 0,15 0,-1 0,-14 0,15 0,-15 0,-1 15,1-15,0 15,0-15,-1 0,1 0,0 15,0-15,-1 0,1 0,0 0,0 0,0 15,-1-15,-14 0,15 15,-1-15,1 0,0 0,15 0,-15 0,-1 0,1 0,0-15,0 15,-1 0,1 0,15 0,0 0,-15-15,29 15,-29 0,15-15,0 15,15 0,-15 0,-1 0,16 0,-15-15,15 15,0-15,0 15,0-15,-15 15,0-15,-1 0,-14 15,-136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1-09T22:24:56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4751.27 738.989,'0'0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1-09T22:24:56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557.271 2608.99,'528'30,"-408"-30,16 0,30-15,0 15,15-15,0-15,0 15,0-15,-15-1,-15 1,-1 0,-14 0,-15 0,150-15,-256 29,1 16,-1 0,0-15,-30 15,-16 0,-14-15,-15 15,0 0,-16 0,1 0,-16 15,1 0,-16 1,106-16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1-09T22:24:56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1266.27 2668.99,'331'483,"-270"-347,-16 15,15 15,-14 15,14 15,-15 0,0 0,1-15,-1 0,-15-15,15-15,-14-16,-1-14,15-15,-15-1,0-14,0-16,1-15,-1 1,-15-1,0-30,-15 0,15 1,-15-16,0-30,0 0,0-1,15 1,-30-15,15 15,0-15,0 15,-15 0,0-15,15 30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1-09T22:24:56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3136.27 5564.99,'468'-256,"-393"181,-15-1,-14 1,-1-1,0 1,-30-1,-15 16,0 15,-30 0,-15 30,0-1,-31 32,1-1,-1 15,-14 15,14 0,-14 16,29-1,1 0,15 1,15-1,15 15,0-14,30-1,15 0,0-14,30-1,16-15,14 0,16-30,14-15,1 0,0-30,15 0,-1-16,-135 61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1-09T22:24:56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5368.27 4358.99,'-497'135,"421"-104,1 29,-1-15,16 16,0-1,14 15,1-14,0 105,45-91,0 0,15-14,15-1,0-15,16 1,14-31,0-15,1-30,14-16,-15-14,16-15,-1-16,-14 1,-1-1,-15 16,-15-1,0 46,-14 0,-1 30,0 0,0 45,0 0,-15-45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1-09T22:24:56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9185.27 2427.99,'-15'543,"-1"-362,1 30,15 0,-15 16,15 14,-15 0,0-14,0-16,15 0,-15-30,15-30,0-15,0-31,15-29,-15-16,15-30,0-45,-15-45,0-31,0-30,0-29,0-31,0-31,0-14,15-15,0-16,0 16,1 15,-1 15,0 15,0 15,-15 30,0 15,-15 15,0 16,15 14,-15 16,-1-1,16 1,16 30,-1 14,15 1,15 30,15 0,31 30,14 1,31 14,30 0,0 0,30-14,0-1,30 0,16-15,-1 0,0 0,1 0,-16 0,0 16,-30-16,-15 15,-15-15,-30 15,-30 0,-16 0,-45 1,1-1,-31 30,-15 0,0 16,-15 29,-15 31,-1 15,-14 0,0 30,0 15,-16 0,1 15,0 0,-16 0,16-14,0-16,-1-15,1-16,15-14,14-15,-14-16,0-14,0-31,-16-15,1-29,-46-1,-14-30,-31-1,-45-14,-30 0,-46-15,-15 0,-29-16,-31 16,0 0,-15 15,15-1,15 1,30 0,302 30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1-09T22:24:56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2064.77 1371.99,'0'0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1-09T22:24:56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164.771 1416.99,'513'46,"-287"-61,-166 15,1 0,14 0,0-16,-14 16,14 0,1-15,-1 15,31-15,-16 0,16 15,-16-15,16 15,-1-15,1 15,-16-15,16 15,0-15,-1 15,1 0,-1-15,1 15,0 0,14 0,1-15,0 15,-16 0,16 0,-16-15,16 15,-15 0,14 0,-14 0,15 0,-1 0,1 0,0 0,-1 0,1 15,15-15,-16 0,1 0,0 0,-1 0,1 0,0 0,-1 0,16 15,-15-15,15 0,-16 0,16 0,-15 15,-1-15,16 15,-15-15,15 0,-1 0,1 0,0 0,15 0,-1 0,1 0,0 0,0 0,0 0,0 15,-1-15,1 15,15-15,0 15,0-15,15 0,0 0,0 0,0 0,0 0,15 0,0 0,0 0,0-15,1 15,14 0,-15 0,15 0,0-15,0 15,1 0,14-15,0 0,0 0,1 0,14-15,-15 14,15-14,-14 15,-1 0,0 0,1 0,-1 0,0 15,0 0,-15 0,1-15,-1 15,-15 0,0-15,0 0,0 0,-15-1,0 1,-15 0,15 0,-30 0,15 15,0 0,-15 0,-1 0,1 0,-30 0,15 0,-31 0,16-15,-15 15,-1 0,-14 0,14-15,-105 15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1-09T22:24:56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3068.77 3272.99,'-513'151,"437"-91,1 15,-16 31,16 15,0 14,-1 16,16 15,30 15,-1-15,31-15,16-31,29-14,0-30,-45-76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1-09T22:24:56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2178.77 4855.99,'-151'453,"196"-378,0-29,16-1,14-30,0 0,1-15,29-15,-14-15,15-15,-1 14,1-29,-31 15,1 0,-16-1,-60 46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1-09T22:24:56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3309.77 4584.99,'-468'271,"468"-165,15-30,0-1,31-15,14-30,15-14,16-32,15-14,-1-45,-14-1,-1-14,-14-16,-46 31,-15-1,-30 16,-15 30,-31 30,16 0,45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1-09T22:24:56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4751.27 738.989,'-60'-46,"45"61,0 1,0-1,0 0,-16 15,16-15,15 0,-15-15,30 15,-15 0,15 0,16 0,-1 0,0 1,0-16,0 0,-15 0,15-16,-14-14,-1 15,-15-15,0-15,0 15,-15-1,-1 1,1 15,0 0,0 0,0 0,0 15,15 15,-15-15,15 15,0 0,-15 0,15 0,15 0,-15-15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1-09T22:24:56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4123.77 4554.99,'-392'362,"392"-287,30-14,16-31,-1 0,30-15,16-15,14-30,-14 0,30-16,-1-14,-120 60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1-09T22:24:56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5406.77 4282.99,'-559'151,"409"-60,74-46,31 15,0 1,-1 14,31 15,0 1,30 75,16-121,14 0,91-60,-31-45,1-15,-1-16,16-30,-15 16,-1 14,-29 16,-31 30,-15 30,-30 30,-30 0,0 15,30-30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1-09T22:24:56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5677.77 4509.99,'422'316,"-331"-301,-91-15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1-09T22:24:56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11364.8 1809.99,'60'467,"-60"-316,0 15,0 30,-15 30,0 16,-15 14,-1 16,16 14,-15-14,15-1,0-14,0-16,-15 196,30-225,0-47,0 1,0-45,15-30,0-46,0-30,15-30,0-61,1-29,-1-46,15-45,-30-15,0 0,0-16,-15 1,-30 15,15-15,-15 29,15-14,-15 15,14 15,16 0,-15 15,15 0,0 31,0-1,0 15,0 31,15 14,-15 16,16 30,14-15,0 29,15 1,31 0,-1 15,31 15,14-15,16 15,30 1,15 14,30-15,0 15,31-15,-1 15,0-15,16 0,-1 0,1 1,-31-1,-15 0,-15 0,-15 15,-45-15,-15 15,-31 0,-15 1,-29-1,-16 15,-15 30,-30 1,0 44,-15 1,-1 30,-14 30,-15 0,0 30,14 15,-14 16,-15 14,14-14,1 14,-16-15,16-14,0-16,15-15,-16-15,16-15,15-15,-15-16,14-14,-14-31,0 1,0-31,-31-14,1-31,-46-15,-15-31,-45 1,-15-30,-15 0,-45-16,-1 1,-29-1,-16 16,0-15,1-1,-1 16,15 0,31-1,15 1,29 15,46 14,166 31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1-09T22:24:56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4244.98 1733.99,'15'0,"0"0,-15-15,0 15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1-09T22:24:56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4168.98 1401.99,'0'0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1-09T22:24:56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3278.98 134.989,'-60'498,"45"-407,15-1,-15 1,0 14,0 1,0 14,0 1,-1 15,1 0,-15-1,15 16,-15 0,0 0,15 15,-15 0,14 0,1 0,0-1,0 16,0-15,0 0,15 15,0 0,-15 0,15 0,0 0,0 0,15 15,-15-15,0 16,0-1,15 0,0 0,-15 0,15 15,0-15,-15 15,15-15,1 16,-1-1,0-15,-15 15,15 0,0-15,0 15,15-14,-15-1,0-15,15 0,-14 0,14-15,-15 15,0-16,0 1,0 15,-15-30,15 15,-15-15,15 0,-15-15,0-1,15-14,-15 0,15-16,-15 1,15-31,1 1,14-1,-15-15,0 1,0-1,15-15,-15 16,-15-61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1-09T22:24:56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4606.98 1175.99,'-76'498,"61"-347,15-1,-15 31,0 16,-15-16,15 15,0-15,15-30,-15-1,30-44,-15 0,15-46,0 30,-15-75,15-15,-15-15,0-15,-15-30,15-16,0-29,15-16,0-30,0-30,15 0,16-15,-16-15,30 15,-30 0,16 15,-16 15,-15 30,-15 31,-15 14,0 16,-31 14,1 31,0 0,-15 0,-1 30,1-15,15 30,14-15,16 15,0 0,30 15,31 15,-1-14,30 14,1 0,44-15,1 0,15 1,15-16,15 15,15-30,-16 15,16 0,-15-15,0 15,-30-15,0 0,-15 0,-31 0,-15 0,-14 0,-16 0,-30 0,15 0,-15 15,-15 0,15 0,-30 0,15 31,-15-1,0 30,0 1,-15 14,-15 16,15 15,-16 14,16-14,-15 15,0-16,14-14,1 0,-15-31,15 0,15-29,-15-1,-1-15,1 0,-15-15,0 0,-16-15,-29 16,-1-16,-29-16,-1 16,-15-30,-15 0,-14 0,-1-15,-15-1,0 1,-15 15,30 0,0 0,15 0,45 14,16-14,90 30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1-09T22:24:56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11032 1250.99,'-226'423,"211"-287,-15-1,15 16,0 15,-15-15,15 0,-16-15,1-1,0-29,15-16,-15-29,30-16,-15-45,15-15,0-30,15-31,-15 1,15-31,-15-14,15-1,-15-15,0 15,0-14,0-1,-15 0,0 15,0 1,0-1,0 31,-1 14,-14 1,15 30,15 14,-15 16,15 0,15 0,15 15,31 0,14 0,16 0,14 15,31 0,0 0,15 16,-1-1,1 0,15 15,0 0,0-14,0 14,-15 0,0-15,-31 0,1 1,-15 14,-16-15,-15 0,1 15,-16 1,-30-1,16 15,-16 1,-15 14,-15 0,0 1,-15 29,0-14,-31 15,16 14,-30-14,15 14,-16-14,-14 0,15-31,-1 0,1-14,-15-16,14 0,1-15,-16-14,1-1,0 0,-16-15,-14 0,-1 0,-15-15,1 0,-16-16,0 1,-15 0,15 0,-29 0,14 0,0 14,0 1,0 0,31 30,14-15,106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1-09T22:24:56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16402 1024.99,'-15'694,"15"-634,15 16,-15-1,0 1,0 74,0 1,0 0,-15-15,0-15,15-31,-15-14,0-31,15-15,0-75,15-1,-15-44,0-1,15-29,0-1,-15 0,15-14,-15-1,0 0,0 0,0 16,0-1,0 15,-15 16,0-1,0 31,0 0,0 15,0-1,0 16,0 15,30 0,-15 0,30 15,0 15,30 0,1 0,29 15,16-15,-1 16,16-1,15-15,-15 0,14 15,-14-15,0 0,-16 0,1 15,-16-14,-14 14,-16-15,0 0,-14 15,-1-15,-15 0,-15 15,0-15,0 1,-30-1,15 15,-30 15,0 0,0 31,-16-1,-14 16,0-1,-16 16,16 14,-15-14,-1 15,16-16,0 1,14-16,1-14,15-1,0-14,0-1,14-15,-14 0,15-14,-15-16,-15 0,0-15,-1-15,-14 0,-16-1,-29-14,-16 0,-15 0,-14 15,-31 0,0 15,-31 0,16 15,-15 0,0 0,211-15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1-09T22:24:56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4917.27 783.989,'0'0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1-09T22:24:56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4259.98 9335.99,'45'574,"-30"-424,0 1,0-45,0-31,1-29,14-16,-15-45,0 0,0-46,0-14,-15 75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1-09T22:24:56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4425.98 9290.99,'467'-256,"-361"256,-16 0,-14 0,-1 0,-29 0,-16 15,0 0,-15-15,0 15,-15 0,-15-15,15 15,0 0,-15 0,30-15,-30 15,15 0,-15-15,15 16,0-1,0 15,0 15,0 30,0 16,0 15,0-1,0 1,15-16,0-29,0-16,15-45,-30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1-09T22:24:56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10248 8928.99,'45'619,"-60"-227,0-226,15-31,-15-44,15-31,0-45,15-30,-15-45,15-16,-15-29,15-31,-15 0,15 1,-15 14,0 121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1-09T22:24:56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10278 8898.99,'543'-91,"-422"91,15-15,-1-15,16 15,-15 0,15 0,-15 0,-1 0,-29 0,0 0,-31 15,-30-15,-15 15,-14 0,-32 0,1-16,0 1,-15 0,-15 0,0 0,-1 0,1 0,0 0,15 15,15-15,0 15,15-15,15 15,15 15,15-15,15 30,1 0,14 15,1 16,-16 14,0 16,1-1,-1 31,-15-1,-15 1,16 15,-31 15,15 0,-15-16,0 1,0-30,0-31,15-15,0-29,-30-31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1-09T22:24:56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3867.98 3815.99,'0'0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1-09T22:24:56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3203.98 3257.99,'75'482,"-60"-421,-15-16,16 0,-16-15,15-15,-15 16,0-16,15 0,-15 0,0-30,0 0,0-16,15 1,-15 0,0-15,-15 0,15-1,0 16,0-15,-15 15,0 15,15-15,-16 14,1 1,15 0,0 0,0 0,15 0,-15-15,0 0,0 15,0 0,-15 15,15-16,0 1,15 15,1-15,14 0,0 15,30 0,1 15,-1 15,15 1,-14 14,-16 0,0 15,-15-14,-15 14,-15 0,-15 1,-15-1,0-15,-15 1,15-16,-16 0,16-15,0-15,0-15,0 15,-1-15,1 0,15 0,-15 0,0-1,15 1,-15 0,15 15,15-15,0 15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1-09T22:24:56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3897.98 3935.99,'0'0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1-09T22:24:56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3912.98 3920.99,'0'0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1-09T22:24:56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3912.98 3981.99,'0'0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1-09T22:24:56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3852.98 3920.99,'0'0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1-09T22:24:56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4917.27 783.989,'-60'-76,"75"76,-15 16,15 44,-15-30,0-15,15-30,-15 0,0-15,15 0,-15-1,15 16,0-15,0 15,0 0,16 0,-16 15,15 0,-15 0,0 0,0 30,0-15,0 15,-15-15,0 16,15-16,-30 0,15-30,15 0,-15-16,15 1,16-15,-16 30,0-15,15 30,-15 0,0 0,-15 15,0 0,-15 0,15 0,0-15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1-09T22:24:56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3882.98 3920.99,'0'0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1-09T22:24:56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3882.98 3920.99,'30'0,"-45"15,0-15,30 0,0 0,0 0,0-15,0 15,0 0,0 0,0 0,1 0,-1-15,0 0,15 0,-15 0,0-15,0 15,0-15,0-1,-15 1,0 15,0-15,-15 15,0 0,-15 0,0 15,0 15,-16 15,16-15,-30 60,45-29,15-16,0 15,15-15,15 0,15 1,-15-16,31 0,-16-15,0-15,-15 0,1-16,-1 1,-15 0,0 0,-15-15,0 15,0 30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1-09T22:24:56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4214.98 3392.99,'150'453,"-134"-423,-1-15,-15 0,0-30,0 0,0 15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1-09T22:24:56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4591.98 3724.99,'0'0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1-09T22:24:56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4591.98 3724.99,'-121'-317,"106"317,15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1-09T22:24:56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4591.98 3709.99,'0'0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1-09T22:24:56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4953.98 3573.99,'0'0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1-09T22:24:56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4923.98 3604.99,'0'0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1-09T22:24:56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4847.98 3619.99,'0'0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1-09T22:24:56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4847.98 3619.99,'106'0,"-121"0,15-15,0-1,-15 1,-1 30,1-15,15 16,-15-1,0 0,0 15,0-15,15 15,0 0,0 0,0 1,15 14,0-15,0 0,0-15,16 0,-1 0,0-30,0 15,0-15,15 0,-14-15,-1 0,30 0,-75 30,15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1-09T22:24:56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5309.27 783.989,'0'0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1-09T22:24:56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5209.98 3634.99,'0'0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1-09T22:24:56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5209.98 3634.99,'91'0,"-91"15,0 0,0 15,0 0,15 15,-15-14,15-1,0 0,-15 0,0-15,15-15,-15-15,0 15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1-09T22:24:56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5194.98 3317.99,'0'0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1-09T22:24:56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5194.98 3317.99,'30'60,"-30"-45,-15 0,30-15,-15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1-09T22:24:56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5526.98 3679.99,'0'0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1-09T22:24:56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5526.98 3679.99,'105'-15,"-120"15,0-15,0 15,15-15,-15 15,0-15,0 15,0 0,0 15,0 0,0 0,0 0,15 15,-16 0,16 0,0 16,0-16,16 0,-16 15,15-30,15 16,-15-16,15 0,-15 0,15-15,0-15,-14-15,14-1,-15 1,15-30,-30 15,15 14,-15 1,0 0,0 15,-15 0,0 15,0 0,0 0,0 0,0 15,-1-15,1 15,15-15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1-09T22:24:56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5858.98 3649.99,'392'317,"-347"-348,-45 31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1-09T22:24:56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5858.98 3649.99,'0'0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1-09T22:24:56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5858.98 3649.99,'-30'-45,"30"60,0 15,0 15,0-15,0 15,15 16,0-31,0 15,0-15,15 1,0-16,0-15,16 0,-16-15,15-16,0-14,-15-15,1-1,-16 16,0 0,0 0,-15 15,0 14,-15 16,0 16,0-1,0 0,15 30,-16 0,16 0,0 1,0-16,31 0,-16-15,15 0,15-30,-15 0,1-15,-1 0,-15-16,0 16,-15 30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1-09T22:24:56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6416.98 3604.99,'0'0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1-09T22:24:56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5475.27 813.989,'0'0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1-09T22:24:56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6416.98 3604.99,'105'75,"-105"-90,16 15,-16-15,0 0,0 0,0 0,0-1,-16 16,1 0,0 0,0 0,-15 16,15-1,0 0,0 15,15 0,0 0,15 0,15 1,15-16,16 0,-16 0,-15-15,15 15,-30-15,-15 15,-30 15,0-15,-15 15,0 1,-1-1,1-30,0 0,15-15,30 15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1-09T22:24:56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10097 4147.99,'0'0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1-09T22:24:56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10097 4147.99,'-75'0,"90"-16,-15-14,15 0,0-15,15 0,-15-16,16 31,-1-15,-15 15,15 30,-15 0,15 30,-15 15,0 31,0-16,1 15,-1-14,0-16,0-15,0-30,30-15,0-15,16-15,29-16,1 16,-1 0,16 30,-31 45,16 0,-46 30,0-14,0-16,-14 0,-1-45,30-30,0-16,31-14,30-1,-121 76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1-09T22:24:56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16221 3619.99,'0'0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1-09T22:24:56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16221 3619.99,'-30'135,"15"-89,0-31,0 0,0-15,0 0,30 0,-15-15,30 0,0 0,15-1,16-14,-1 15,0-15,-14 30,14 0,-15 0,0 0,-14 0,-1 15,-15-15,15 15,0 0,0 15,16 1,-1-16,30 15,1-30,14-15,16 0,-1-31,1 16,-15 15,-16 15,-75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1-09T22:24:56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3218.98 4855.99,'0'0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1-09T22:24:56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3218.98 4855.99,'-30'-75,"15"75,15 15,15 15,-15 0,15 31,0 14,0 16,-15-16,15 16,0-16,-15 1,15-31,-15 0,0-30,15 0,-15-45,0 0,0-15,-15-1,15-14,-15-15,0 14,15 1,-15 15,0-1,15 1,-15 15,0-15,0 30,0-16,0 31,15-15,-15 15,30 0,-15-15,15 15,0-15,15 0,-15 0,15 0,0 0,1 0,-1 15,0 0,0 0,0 0,0 0,1 15,-16-15,-15 30,15-15,-30 15,0 0,-1 16,-14-1,0 0,-15-15,15 1,0-1,-1-15,16 0,15 0,15 0,16-15,-1 15,30 0,-15-15,1 15,14-15,-15 15,0-15,31 16,-61-1,0-15,0 0,0 15,0-15,-15-15,0 0,0-16,0 31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1-09T22:24:56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3776.98 4750.99,'0'0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1-09T22:24:56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3776.98 4750.99,'0'-45,"30"60,-30 0,15 15,1 15,-16 16,0-1,0 15,0-14,0-1,0-15,0 1,0-16,0-15,0 0,15-15,-15-15,0 0,15-15,-15-16,0 1,15-15,-15 14,0 1,0-15,0 15,0-1,0 1,0 0,0 0,0 29,0 1,0 0,15 30,-15 0,30 16,-15-1,15 15,0 15,1 1,-1-1,0 0,0-29,-15 14,0-30,0-15,0 0,-15-15,16-15,-16-16,0-14,15-15,-15 14,0 16,15 0,0 30,0 0,0 15,0 15,15 30,-15 0,15 16,-14-1,14 0,-15 1,0-16,0-15,-15 0,15-30,-15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1-09T22:24:56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4500.98 4705.99,'0'0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1-09T22:24:56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-1268.23 1492.99,'0'0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1-09T22:24:56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5445.27 738.989,'0'0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1-09T22:24:56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4500.98 4705.99,'76'30,"-91"0,-1-15,1-15,15-15,0 15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1-09T22:24:56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4561.98 4720.99,'452'226,"-392"-226,-29 15,-16 15,-30 16,-16 29,-14-15,-30 16,-1-1,1-30,15-14,14-16,1-30,15-31,15 1,15 45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1-09T22:24:56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4545.98 4690.99,'0'0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1-09T22:24:56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4545.98 4690.99,'-15'60,"0"-60,15-15,15 15,0-15,1 0,14 0,0-16,0-14,15 0,-15 0,1-1,-1 16,-15 0,0 15,0 15,-30 0,0 0,0 15,-15-15,-1 15,-14 15,-15-15,15 0,-1 1,1-1,30-15,0 0,0 0,15-15,0-1,0 1,15 15,0 0,-15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1-09T22:24:56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5239.98 4493.99,'257'423,"-303"-363,1 1,0-16,0-15,15-15,-1-15,1-15,15 0,0-30,15 45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1-09T22:24:56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5164.98 4509.99,'0'0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1-09T22:24:56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5164.98 4509.99,'45'-46,"-30"61,-15 0,15 16,0-1,0 0,16 15,-16-15,0 16,0-1,0 0,-15 0,15-14,-15-16,0-30,0-1,-15 1,15 0,0 0,-15 0,15 0,0-15,0 15,0 0,0 0,-15 0,0-16,0 31,0-15,-1 0,16 0,-15 15,0-15,0 15,0-15,15 0,-15 15,30 0,0 0,15-15,31-15,-1-1,0 1,16-15,-1 0,-14 15,-16-1,-15 31,0-15,-15 15,-30 15,0 16,-15-16,0 0,0 0,-1 0,1 0,0-15,0-15,15 15,0-15,0 15,15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1-09T22:24:56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10112 4765.99,'0'15,"0"76,0-61,0 15,0-15,0 61,0-76,0 60,0 1,0-61,0 30,15-45,-15 30,0 0,16-15,-1 0,-15 1,15-16,0 0,0 0,0 0,30 0,16 0,-31 0,0-16,45 1,46-15,-76 30,-15-15,61-15,-46 30,15 0,-44-15,29 15,-15 0,-15 0,0 0,0 0,0 0,0 0,0 0,1 0,-1 0,75 0,16-15,29 15,-89 0,210-15,-30 15,-45 0,-150 0,225 0,-181 0,212 0,-121 0,-91 0,1 0,-46 0,-30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1-09T22:24:56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15935 4433.99,'15'0,"15"15,0 15,-15-15,15-15,16 46,135 29,-46-45,-74-30,271 91,-257-91,438 105,-166-29,-15-16,-242-30,438 16,-437-46,165 15,-90 0,-45-15,-61 0,-30 0,-15 0,0 0,-15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1-09T22:24:56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3139.98 5761.99,'45'543,"-15"-423,0-14,1-16,-16-14,15-16,-15-30,0 0,-60-165,30 104,0-14,0 0,-1 15,-14-61,0 16,15 15,0-1,15 16,-15 0,15 15,0-1,-15 16,0 0,15 0,-15 0,0 0,15 0,-16 0,16 0,0 0,0 0,0-1,0-14,16 15,-16 0,0 0,-16 30,16-30,0 30,-15-15,0 0,15 15,-15-15,30-15,-15 0,15 15,0-15,1 0,-1 15,15 0,0 0,0 0,15 0,16 15,-1-15,15-15,16 15,-1-15,16-15,0 15,14-1,-14-14,15 15,-1 0,1 0,0 0,14 0,1 15,-15 0,15 0,-16 0,1 0,0 15,-16-15,-14 15,-1-15,1 0,-31 0,15-15,-14 15,-1-15,0 15,-14 0,14 0,0 0,-14 0,-1 0,-15 0,0 0,0 0,-15 15,16-15,-16 0,15 0,0 0,0 0,15 0,1 0,-1 0,-15 0,0 0,-15 0,0 15,-15 0,0 0,16 30,-16 1,0 14,-16 15,16 1,0-16,-15 16,15-1,-15-15,0 1,0-16,0 0,0 0,0-14,0-1,15-15,-15 15,15-15,-15 0,15 15,0-15,-15 16,-1-1,-14 15,15-15,-30 0,15 1,-15-16,-1 0,1-15,-15 0,-1-15,16 15,-15-15,-1-1,1 1,0 15,-1 0,-14-15,-16 15,16 0,-15 0,-16 0,15 0,-14 0,14 0,-14 0,-1 0,1 0,-1-15,0 15,1 0,-1 0,16 0,-16 15,16-15,-1 0,-14 0,14 0,1 15,14-15,-14 0,-1 0,16 0,-16 0,16 0,-1 0,16 15,-15-15,29 16,-14-1,15-15,15 0,15 15,-1-15,16-15,0 0,0 15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1-09T22:24:56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5445.27 738.989,'91'90,"29"-211,-105 91,-15 0,15 15,-30-15,0 15,0-15,0 30,-15-15,0 15,-16 30,1 0,15 30,0 16,0-16,30 15,15-14,15-16,15-15,0 0,31-30,-16-15,16-30,-1 0,-15-16,-60 61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1-09T22:24:56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3546.98 6711.99,'121'-513,"-106"468,0 15,-15-1,0 16,15 15,-15 30,15 1,15 14,-15 30,16-14,-16 14,0-15,0 1,0-31,0 0,0-15,-15 0,-15-15,0 0,-15 0,0 0,-16-15,16 0,0 0,0 0,0 0,-1 0,16 15,0-15,0 15,0 0,15-15,0 30,15-15,0 0,15 0,16 0,-1 0,0-15,1 15,-1-16,0 16,-15-15,0 0,-30 15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1-09T22:24:56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3969.98 6409.99,'0'0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1-09T22:24:56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4195.98 6364.99,'0'0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1-09T22:24:56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4195.98 6364.99,'-15'15,"0"-15,0 0,-1 0,1 0,-15 15,15-15,0 15,-15 0,15 0,15 15,0 1,0-16,15 0,0 0,0 0,45 0,-45-30,16 0,-1-15,-15-16,0 1,0-15,-15 0,0-1,-15 16,0-15,15 29,-15 1,0 15,0 15,0 0,-1 30,16 1,-15-1,15 30,0-15,15 16,1-1,-1-15,15 0,-15 1,15-31,-15 15,15-30,-15 15,0-15,-15-15,0 0,16 15,-1 0,0 0,0 0,0-15,0 0,0 0,0 0,0-1,-15 1,15 0,-15 0,0 0,-15 0,0 0,0 15,0 0,-15 15,0 15,15-15,-16 15,31 1,0-1,0-15,15 15,16-30,-1 15,0-30,0 15,0-30,0 0,-14-16,-1 1,-15-15,0 0,0-1,-15-14,-1 14,1 1,0 30,0 15,0 15,0 30,15 15,0 1,0 29,0-15,15-14,0-1,0 0,15-30,-14 0,14-15,0 0,0-15,0 0,-15 0,15 0,-14 0,-1 0,-15 0,15 15,-15-15,0 30,0 0,0-15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1-09T22:24:56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5085.98 6138.99,'0'0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1-09T22:24:56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5085.98 6138.99,'0'30,"0"-45,0 0,-15 15,0-15,-1 15,1 15,-15-15,0 30,0 0,15 0,-15 15,15-14,-1 14,16 0,16-15,-16 15,30-14,-15-1,15-15,0 15,0-15,-15-15,16 0,-16 0,15 15,-15-15,0 0,-15 15,15-15,0 15,0-15,0 0,0 0,16 0,-16 0,15-15,-15 0,0 0,15 0,-15 15,0-15,-15 0,15 15,0 0,-15-15,16 0,-1 0,-15 0,15-16,-15 1,15 15,-15-15,0 15,-15 15,0 0,0 0,-1 15,-14-15,0 15,0 0,15 15,-15-15,15 16,0-1,15-15,0 15,0-15,15 0,15 0,-15 0,15-30,0 15,0-30,1 0,-1 0,-15-16,0 16,0 0,-15 15,15 0,-15 30,0 15,0-15,15 0,-15 16,15-16,0-15,0-15,0-1,1 1,-1 0,0 0,-15 30,0 0,0 0,0 1,0-32,0 1,0 0,0 0,15 15,-15-15,15 0,-15 0,15 15,-15-15,15 15,0-15,0 0,15 0,1 0,-1-1,15 16,-15-15,15 15,1-15,-16 15,0 0,0-15,0 0,-15 0,0-15,-30-15,15-1,-30-14,-15 15,15 0,-15-1,14 16,1 30,15 0,0 45,15 16,0-1,15 31,0-16,0 0,15-14,-14-16,14-30,0 0,-15-15,15-15,-15 0,-15 15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1-09T22:24:56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10229 6394.99,'0'15,"0"15,-15 0,0-30,0 46,0 14,-15 0,15-60,15 31,-30 29,30-30,-31 15,1 1,30-31,-15 15,0-15,0 30,15-30,-15 0,0-15,0 15,15 0,-15-15,0 0,15-15,-16 0,1-30,15 0,-15-16,15 46,0-45,0 30,0 15,-30-61,30 16,0 30,-15 0,15-16,0 31,0-15,0 0,0-15,0 15,0-1,0 1,0 15,15-15,-15 15,15-15,-15 15,15 0,0 15,-15-15,15-1,1 16,-1 0,-15-15,15 15,15 0,-15 0,30 0,-45 15,61 1,14 14,-45-30,-15 0,46 15,-46-15,90 45,-14-30,-61 0,121 15,-46 1,1-1,-91-30,91 30,59 0,-74 0,-1-15,16 0,15 16,-91-31,136 30,-30-15,-106-15,0 0,30 15,-30-15,61 15,-16-15,16 30,-31-30,-15 0,-14 0,14 0,-30 0,0 0,0 0,-15 15,0 15,15 1,-15-16,0 30,0 15,0-15,0-29,-15 44,0-30,-15 0,-15 15,45-29,-46-1,16 0,-45 15,-46 15,106-45,-60 15,44-15,-104 15,44 0,46-15,-166 0,165 15,-14-15,-30 0,-46 0,0 0,-75 0,90 0,76 0,-45-30,-31 15,61 15,-16-15,46 0,-30 0,45 15,-1-15,-14 15,15-15,0 15,15-15,0 0,-30 0,15-1,0 1,0-15,0 15,-16-15,16 15,15 0,-15 0,0 15,0-30,0 14,15 1,0 15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1-09T22:24:56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16052 6469.99,'0'16,"0"29,0 0,15 30,-15 1,0-46,0 61,15 29,-15-29,0-61,0 30,0 61,0 15,0-106,0 30,0-15,0-14,0 44,0-60,0 45,0-14,0-31,0 0,0 0,0-30,0-15,0 15,0-16,0 1,0-45,-15-16,15-14,0 14,0 1,0 60,0-31,0 31,0-106,0 91,0-15,0 45,15-61,-15 31,0-15,0 14,0 31,0-15,0-15,15 30,-15-30,0 29,0 1,0-15,15 30,-15-15,15 15,30 0,16 30,29 0,31 31,-91-46,0 0,151 30,-15 31,60-16,-60-15,0 0,-30 16,15-16,30 0,-136-30,46 16,-16-16,0 15,-44-15,-16-15,0 0,-15 15,0 15,-15 46,-16-31,16 30,0-60,0 76,-15-16,15-45,15 1,-15 59,0 16,0-46,15-45,-15 30,-16 1,1-31,30 0,-15-15,-30 0,-30 15,-76-15,90-15,-44-15,-121-16,-76-14,-151-46,348 61,-257-30,30-31,166 76,-181-61,15 16,166 30,-211-31,241 46,16 15,74 15,31 0,30 0,-15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1-09T22:24:56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48.1818 1739.39,'2060'121,"-1963"-121,-24 0,-24 0,-1 0,485 0,-363 0,-73 0,-48 0,193 0,-194 0,-23 0,47 0,25 0,-48 0,-1 0,49 0,49-25,-73 1,-25 24,73-48,-97 48,1 0,23 0,-24 0,98-24,-50 24,-23-25,-25 25,49 0,-25-24,25 24,-24 0,120 0,-96 0,-25 0,25 0,97 0,-122-24,25 24,-49 0,146 0,-146 0,49 0,-25-24,122 24,-49 0,-72 0,48 0,-73 0,243 0,-170 0,24 0,194 0,-242 0,24 0,0 0,-25 24,50-24,-98 0,0 0,0 0,25 0,96 0,-72 0,-24 0,-1 0,-24 0,73 0,0 0,-73 0,1 0,-1 0,24 0,-23 0,23 0,25 0,0 0,-49 0,0 0,122 0,-98 0,25 0,-25 0,1 0,-25 0,97 0,-121 24,49-24,-25 0,49 0,-25 0,-24 24,170-24,-97 25,-72-25,47 0,-47 0,168 0,-120 0,-24 0,-25 0,73 0,-24 0,-1-25,-23 25,24 0,24 0,-25-24,1 24,-25 0,25 0,0 0,-49 0,25 0,-25 0,24 0,-23 0,96 0,-73 0,-23 0,23 0,25 0,-1 0,1 24,-24-24,-1 0,-24 0,219 25,-170-25,-49 0,49 0,72 0,0 0,-96 0,24 0,48 0,-48 0,-25 0,49 0,-48 0,-25 0,194 0,-121 0,-49 0,268 0,-195 0,24 0,-48 0,-73 0,1 0,72 0,-49 0,-24 0,25 0,72 0,-48 0,24 0,-24 0,-49 0,24 0,292-49,-219 25,170 24,-170-24,-97 24,243 0,-122 0,25 0,-73 0,-49 0,146 0,122 24,-122-24,193 24,-362-24,23 0,146 0,0 24,-121-24,-25 0,98 25,23-25,268 0,-268 0,219 0,-170 0,-121 0,243 0,-292 0,122 0,0 0,-122 0,437-25,-339 1,144 24,-47 0,-122-24,-72 24,193 0,-242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1-09T22:24:56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1648.18 3993.82,'145'848,"-96"-387,-1-243,-24 0,1 0,23-48,-24 0,1-25,23 1,-24-25,1-24,23 24,-48-24,24-24,1-1,-25-23,0-25,0 0,-25-48,25 0,-24-25,-24-23,23-50,1 1,0-24,0-1,24-23,-25 23,1-24,0 1,0-1,-1 0,1 25,24-1,-24 1,0 48,0 0,-1 24,1 1,0-1,-25 24,25 1,0-1,0 1,-1 24,1-1,24 1,-24 0,24 0,0 0,24-1,0-23,-24 24,25-1,-50 25,1 0,0 0,48 0,-24-24,24 0,1 0,-1 24,0 0,-24-25,24 25,1 0,-1 0,0 0,-24 25,24-25,-24 24,25-24,-25 24,24 0,24 1,1-1,-1 0,1-24,48 24,-25-24,25-24,0 0,25 0,-25-1,-1 1,1 0,0 24,25-24,-25-1,0-23,24 24,-24-1,24-23,-24 24,0-1,0 1,0 0,0 0,-24 24,-1 0,1 0,-25 0,25 0,-24 0,-25 24,24-24,1 24,-25-24,25 24,-25-24,24 25,-23-25,23 0,49-25,-73 25,1 0,-1 0,0 0,0 0,25 0,-25 25,0-25,0 24,1 0,-25 0,24 1,24 47,-23 1,-1 0,0 24,0 24,1 0,-1 0,0 1,-24-1,24 0,-24-24,25 0,-25 0,24 0,0 0,-24 24,24-24,1 0,-25 24,24-24,-24-97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1-09T22:24:56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6546.27 481.989,'0'0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1-09T22:24:56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5381.18 6441.82,'-509'727,"291"-533,169-169,1 23,-1-24,1 1,-1 23,1-24,-1 1,25 23,-24-24,-1-24,25 24,-24 1,23-1,-23 0,24 0,-1-24,1 25,-24-25,23 24,1-24,0 24,-25 0,25-24,24 25,-24-25,0 0,-1-25,1 25,0-24,0 24,-25 0,1-24,-25 24,25 0,-25 0,24 0,1 24,-1-24,1 24,-1-24,25 0,0 25,0-25,-1 0,1 0,0 0,-25 0,25-25,-24 25,-1-24,1-24,-1 23,1 1,24 24,-25-24,1 0,-1 24,1-25,-1 1,1 0,-1 24,-24-24,25 0,24-1,-25 1,1 0,23 0,1-1,0 25,0-24,-1 24,50 0,-1 0,0 24,49-24,24 25,24-25,0 0,1-25,23 1,-24 0,25 24,-25-24,24-1,1 25,-25-24,0 24,0-24,-24 24,25-24,-50 24,25-25,-24 1,-24 24,-1-24,0 24,-23-24,-1 24,0 0,0 0,25 0,-1 0,1 24,-1-24,1 0,-1 0,1 0,-25-24,25 24,-25 0,0 0,25 0,-1 0,1 0,-1 0,0 0,1-25,-1 25,1-24,-1 0,1 24,-25-24,25-1,-25 25,24-24,-23 0,-1 0,0 24,25-25,-25 25,0 0,0-24,-24-24,0-25,-24-24,0-24,0-49,-25 0,25 1,0 48,-1 24,25 24,-24 49,24-1,0 25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1-09T22:24:56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8678.18 2029.82,'49'727,"-25"-630,-24-24,0 0,0-25,0 1,24-49,-24-25,0-23,-24-1,24-48,-24-193,24 265,0-23,-25-1,25 25,-24-49,24 1,-24 23,24 1,-24 23,24 1,-25 0,50 24,-1 24,24 0,1 25,48 24,-24 24,24 24,-1 24,-23-23,0-26,0 1,-1-24,-23 0,-25-49,25 0,-25-24,-24-24,24-24,-24-25,0-24,0 0,0 0,0 0,-24 24,24 25,0 24,0-1,0 25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1-09T22:24:56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10424.2 3023.82,'0'0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1-09T22:24:56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10424.2 2853.82,'0'0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1-09T22:24:56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10375.2 2853.82,'0'0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1-09T22:24:56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10375.2 2853.82,'-48'-24,"23"24,1 24,0-24,-25 24,25 1,-24-1,23-24,1 48,0-23,0-1,-1 0,1 0,0 25,24-25,24 25,-24-1,49-24,-1 1,-24-1,49 0,-24-24,-1 0,1-24,-1 0,-24-25,1 1,-1-1,-24 1,0-1,0 1,0-1,0 25,0 0,-24 24,24 24,0 0,0 0,0 25,24-1,0 1,25-25,-1 25,1-49,-1 24,0-48,-23 24,23-49,-48 49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1-09T22:24:56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10811.2 2902.82,'0'0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1-09T22:24:56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10811.2 2902.82,'25'24,"-25"0,24 97,-24-72,24-1,-24-23,0-1,-24-24,24-24,0-1,-24-23,24 24,-25-25,25 25,0 0,0-1,0 1,0 0,25 0,-1 24,0-25,25 1,-25 24,24 0,1 0,-25 0,25 24,-25 1,0 23,-24 1,0 23,0-23,0-1,-24-48,24 25,0-50,24-23,0-25,1 0,23 1,1-1,-1 0,1 49,23 0,-23 24,-25 24,24 0,-48 1,25 23,-1 0,-24 1,0-1,0 1,0-25,0 0,0 1,-24-1,24-24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1-09T22:24:56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11757.2 2974.82,'0'0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1-09T22:24:56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11757.2 2974.82,'218'73,"-194"-97,1 0,-1-1,0 25,0-72,1 47,-25 1,-25 0,-23 24,24 24,-25 25,25-1,-25 49,25-24,24 0,24-1,25-23,-1-49,25 0,24-24,0-49,0 0,-24-24,-1 0,-23 0,-1 25,-48 72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1-09T22:24:56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6546.27 481.989,'76'15,"-91"-15,-1-15,1 15,0 0,0 15,-15-15,15 30,-15 1,0 14,15 0,-1 0,16 1,16 14,-16-15,15 0,15 1,-15-31,15 0,0 0,0-15,-15 0,16-15,-16 0,0 0,0-15,-15 30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1-09T22:24:56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9308.18 4356.82,'0'0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1-09T22:24:56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9308.18 4356.82,'-72'-24,"96"24,-24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1-09T22:24:56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9187.18 4211.82,'194'727,"-170"-727,-24-24,0 0,0-25,-24 1,24-25,-24 24,24-23,-24 23,24 1,0 23,-25-23,25 24,0 0,-24-1,24 1,-24-24,24 23,-24 1,24 0,0 0,24 24,0-25,0 25,25 0,-1-24,1 24,-1 0,1 24,-25-24,25 25,-25-1,-24 0,-24 25,-1-1,1 25,-24-25,-1 1,25-25,-25 0,25 0,0-24,24 25,24-25,25 0,-1 0,25 0,0 0,24 0,-25-25,-23 25,-1-24,-24 24,1 0,-50 0,25-24,0 0,0-1,25-23,-25 24,0 0,0-1,24-23,-24 24,0-1,0-23,0 24,0-1,-24 25,24 49,-25-1,1 1,24 48,-24-25,24 1,-24 0,24-25,0-23,0-1,0-48,24-1,-24 1,0-24,0-25,24 24,-24-23,0 23,24 1,-24 24,0-1,25 1,-25 0,24 24,0 0,0 24,1 0,23 25,-24-1,25 25,-1-25,-23 25,-1-24,0-25,0-24,-24-24,0-25,25 1,-1-25,0 25,25-25,-25 49,24 24,-23 0,23 24,-24 0,25 25,-25-1,-24-24,24 25,-24-25,0 0,0 0,24-24,-24 25,25-25,-25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1-09T22:24:56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10957.2 4114.82,'0'0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1-09T22:24:56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10957.2 4114.82,'-24'121,"48"-121,-24-24,24-25,-24 25,24-24,1 23,-1 1,0 0,25 0,-1 24,1 0,-1 0,1 0,-1 0,1 24,-25-24,0 0,0 24,-24 0,0 25,-24-25,0 49,0-49,-25 25,25-25,0 0,48-24,0 0,25 0,23 24,-23-24,-1 25,-24-1,1 24,-50 25,25 0,-24-1,-24 1,23-49,-23 1,0-74,-1 1,1-25,48 73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1-09T22:24:56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11830.2 3968.82,'0'0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1-09T22:24:56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11830.2 3968.82,'0'-97,"24"73,0 24,0 0,1 24,-1 1,0-1,-24 0,0 0,0 1,0-1,24 0,-24 25,0-25,0 0,0 0,25-48,-1 24,0-24,25 0,-1-1,1 25,-1 0,-24 25,0-1,1 24,-25-48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1-09T22:24:56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11975.2 4041.82,'0'0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1-09T22:24:56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9478.18 5399.82,'0'0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1-09T22:24:56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9478.18 5399.82,'-24'-25,"0"25,24-24,-25 0,1 0,48 48,-24 24,25 1,-25 24,24-1,0 25,0 0,1 0,-25-24,24-24,0-25,-24 0,0-48,0 0,0-25,-24-24,24 1,-24-1,24 0,-25 0,1 1,24-1,0 24,0-23,0 47,0 1,24 24,1 0,-1 0,0 0,25 24,23 1,-23-1,24 0,-25 25,0-1,1 1,-25 23,0 25,-24 0,-24 0,0-24,0 0,-1-25,-23-24,24 1,-25-25,25-25,0 25,-25-24,25 24,24-24,24 24,-24-24,25 24,-25-24,24 24,0 0,25-25,-25 25,0 0,0 0,25-24,-25 24,0 0,0-24,1 24,23-24,-24-1,1 1,23 0,-24 0,25-1,-25 1,-24 0,24 0,-48 24,24-25,-24 25,-25 0,25 0,-24 25,23-25,1 24,0 0,24 25,0-25,0 0,24 25,0-25,25 0,-1 0,-23-24,-1 25,24-25,-23 0,-1 0,0 0,25 0,-25-25,24 1,1 0,-1 0,1 24,-1-25,1 25,-25 0,-24 25,24-1,-48 0,24 0,-24 1,24 23,-25-24,1-24,0 24,0-24,0-24,-1 0,1-24,0 23,0-23,-1 24,25-1,0 1,25 24,-1 0,24-24,25 24,0-24,-25 24,25-25,-25 1,1 24,-25-24,-24 24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1-09T22:24:56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6863.27 858.989,'0'0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1-09T22:24:56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9939.18 6635.82,'0'0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1-09T22:24:56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9939.18 6635.82,'-73'0,"97"-24,49 0,-49-1,25 1,-25 0,24-25,1 25,-1 0,1 24,-1 0,-23 24,23 0,-24 25,25-1,-25 1,0-25,1 0,-1-24,0-24,25 24,-1-48,25 23,-25 1,25 0,-25 0,1 48,-1-24,1 24,-1 0,-23 1,23-1,-24-24,25 0,-1-24,1 24,48-25,-25 1,50 0,-25 24,24 0,-24 24,0-24,-24 0,-1 24,-23-48,-1 0,-24 24,25-24,-1-1,1 1,24 24,-1-24,25 24,-24 24,0-24,0 0,-1 0,-23-24,-1 0,1 24,-1-25,1 25,-1 25,-48-25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1-09T22:24:56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10254.2 7120.82,'897'73,"-752"24,-72-49,-24-24,-25-24,24 0,1-24,-1 0,25 0,0-1,-1 1,25 24,-24 24,0-24,-25 0,-23 0,-1 0,0-24,-24-24,-24 23,24 1,-24 24,24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1-09T22:24:56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9721.18 7581.82,'824'169,"-800"-169,0-24,1 24,-25-24,24-1,24 25,-24-24,25 48,-1-24,25 25,-49-1,25-24,-25 24,0-24,1-24,23 0,1 24,48-25,0 25,169-48,1 0,-267 48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1-09T22:24:56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9842.18 8211.82,'169'776,"-144"-728,-1-48,0 0,0-24,-24 0,25-25,-25-24,0 25,-25-1,25 1,-24-25,-24 25,23-1,-23-24,-1 1,1 23,24 1,0 24,-1-1,1 1,24 48,-24-48,48 24,0 24,1-24,23 25,25-25,-1 0,1 24,0-24,24 0,-24 0,24 0,-49-24,1 24,-25 0,0 0,0-25,-48 25,24 25,0-1,24 24,1 25,-1 0,0 24,24-25,-23 1,-1 0,0-25,0 1,1-25,-1 0,0-24,-24 25,24-25,-48 24,24 0,-48 0,-1 1,1-1,-25-24,0 0,1 0,-1 0,24-24,-23-1,47 1,1 24,24-24,-24 24,48 0,0 0,25-24,24-1,24 1,-97 24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1-09T22:24:56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10957.2 8453.82,'776'-266,"-752"290,0 0,0 0,1 25,23 24,1-1,-25 1,24 0,-23-25,-1 1,0-25,-24 0,24 0,-48 1,0-25,-25 24,-23 0,-1-24,-24 0,24 0,0 0,1-24,23 24,25 0,0 0,24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1-09T22:24:56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11199.2 8550.82,'0'0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1-09T22:24:56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10060.2 10393.8,'0'0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1-09T22:24:56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10060.2 10393.8,'0'-25,"0"74,24-98,25-72,-25 73,0-25,0 24,1-47,-1 23,-24 0,48 0,-48 1,25 23,-1 1,-24 23,24 50,25-1,-25 24,49 25,-25 48,25-24,-25 0,1 0,-25-48,0 23,0-47,-24-1,0 0,-24-24,-24 0,-1 0,-23-24,-25 24,24 0,0 0,25 0,-25 0,49 24,-25-24,25 0,0 24,24-48,24 24,24 0,1-24,24 24,24-24,0-1,24 1,-49 0,1 0,0-1,-25 1,-23 24,-25 24,0 1,-25-25,25 24,0-48,25-1,-25 1,24 0,-24 0,0-1,24 1,-48 24,24-24,-24 24,24 24,-49-24,1 24,23 1,-23 23,24 1,-1-1,25 1,25-1,-1 1,49-25,-25 0,25-24,0 0,-25-24,25 0,-25-25,-23 1,-1-25,0 0,-24 0,0 25,-24-25,24 25,-24-1,24 1,-25-1,25 1,-24 24,24-1,0 1,0 48,0 1,0 23,0 1,24-1,1 25,-1-25,0 25,0-25,25 1,-25-25,0 0,1-24,-1 25,0-25,0 0,0 0,1-25,-1 25,-24-24,24 24,-24-24,24 24,-48 24,24 0,0 1,0-1,0 24,24-23,1-1,-1-24,0 24,25-48,-1 0,-24-25,1-24,-1-24,-24-24,-24 24,24 0,-25 25,1 23,0 1,0 48,24 24,0 24,24 25,-24 0,24 24,25 0,-25-25,0-23,0-1,1-23,-1-25,-48 0,48 0,0 0,0 0,1-25,23-23,1-1,-25 1,24-25,-23 1,-25-25,0 24,0-24,0 48,-25 1,25 24,-24 24,24 24,-24 24,24 25,0 24,24 0,0 0,1-24,-1-1,24 1,-24-49,25 1,-25-1,0-24,1-24,-1-1,0 1,0-24,1-1,-1 25,0-24,0 23,1 1,-25 0,24 0,-48 24,-1 24,1 0,0 0,24 25,0-1,0 1,24-1,0 1,-24-49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1-09T22:24:56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13745.2 9496.82,'0'0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1-09T22:24:56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6863.27 858.989,'-15'-60,"0"60,0 15,0-15,0 0,-1 0,16 15,0 0,0 15,0 1,16-1,-1 0,0 0,0 0,15-15,-15-15,15 0,-15 0,0-30,0 0,-15 0,0 0,-15-1,0 1,0 0,0 15,0 0,15 15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1-09T22:24:56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13575.2 9253.82,'-291'703,"340"-654,-25-25,24 0,-23-24,23 0,-24 0,25 0,-25-24,0 24,1 0,-1-24,-24 24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1-09T22:24:56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13866.2 9399.82,'0'0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1-09T22:24:56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13866.2 9399.82,'-364'460,"389"-363,47 73,-23-146,-1 0,25-24,-24 0,-1-48,0 24,1-25,-1-23,1 47,-25-23,25 24,-25-1,0 25,0-24,1 24,-1 0,0 0,0 0,-24-24,25 24,-25-24,-25 24,1 24,0 0,0 0,-1 25,25-25,0 0,25 25,-1-25,24-24,1 0,-1 0,1-24,-1-25,-23 25,-1 0,0 0,-24-1,0 50,24-1,1 0,-1 0,0-24,0 25,0-25,1 0,-1 0,-24 24,-24-24,24-24,0-1,-25 1,25 0,0 0,0-1,25 1,-1 24,0 0,25-24,23-25,1 1,0-1,-25-23,1-1,-1 0,-23 25,-25-1,0 1,-25 48,25 24,-24 0,0 49,48 0,-24 48,97 97,-48-97,23-24,1-24,0-25,-73-48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1-09T22:24:56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15951.2 10029.8,'0'0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1-09T22:24:56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7225.27 647.989,'0'0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1-09T22:24:56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7225.27 647.989,'-15'-75,"0"60,15 0,-15-1,15 1,-15 0,0-15,-16 30,16-15,0 15,0 0,0 15,15 0,0 30,0 1,15 14,0 15,15 1,-15-16,16 1,-1-16,-15 0,0-30,-15 0,0 0,0-30,-15 0,-15 0,30 15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1-09T22:24:56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6999.27 843.989,'0'0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1-09T22:24:56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6999.27 843.989,'482'-211,"-497"211,0 0,15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1-09T22:24:56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197.771 1507.99,'0'0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1-09T22:24:56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7436.27 602.989,'0'0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1-09T22:24:56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7240.27 949.989,'0'0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1-09T22:24:56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7708.27 572.989,'0'0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1-09T22:24:56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7708.27 572.989,'15'75,"-30"-75,30-15,15 15,15-15,15 0,16 0,14 0,-14 0,-1 0,1-1,-16 1,-30 15,0 0,-15-15,-15 30,-15 0,0 1,-15-1,30-15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1-09T22:24:56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8070.27 647.989,'0'0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1-09T22:24:56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8070.27 647.989,'-15'-30,"15"60,0 0,15 0,0 31,-15-1,15 16,0-31,0 15,-15-15,15 1,-15-16,0-15,0 15,0-15,0-15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1-09T22:24:56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8251.27 1130.99,'0'0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1-09T22:24:56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8733.27 1100.99,'0'0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1-09T22:24:56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8733.27 1100.99,'-166'90,"151"-90,30-15,1 0,-1 0,15-15,0 0,15 14,-15-14,1 0,29-30,-60 45,0 0,-15-16,-30 16,14 15,-29 0,0 31,-1-1,16 15,15 0,30 0,15 1,15-1,15-15,1-15,14 0,-15-15,1-15,-1-15,-15 0,-30 30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1-09T22:24:56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9126.27 949.989,'0'0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1-09T22:24:56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137.771 1356.99,'513'-45,"-438"45,16 0,-1 0,-14 0,-1 0,1 0,-16 0,0 0,16 0,-16 0,0 0,-14 0,14 0,-15 0,15 0,-14 0,-1 0,0 0,0 0,1 0,-16 0,0 0,0 0,0 0,-15 0,1 0,-16 15,15-15,0 0,-30 0,0 0,-1 0,1 0,0 0,-15 0,15 0,-15 0,15 0,0 0,-15 0,14 0,-14 0,15 0,-15 0,0 0,-15 0,-1 0,1 0,0 0,0 0,-16 0,1 0,0 0,-1 0,-14 0,15 0,-1 0,-14 0,-1 0,1 0,0 0,-16 0,16 0,-16 0,1 0,14 0,-14 0,14 0,1 0,-1 0,1 0,0 0,-1 0,1 0,14 0,-14 0,15 0,-16 0,16 0,-16 0,1 0,0 0,14 0,1 0,15 0,-1 0,16 0,0 0,15 0,-15 0,15 0,0 0,30 0,0 0,0 0,15 0,15 0,-14 0,14 0,15 0,0 0,1 0,14 0,-14 0,14 0,0 0,1 0,-1 0,16 0,-16 0,16 0,-1 0,1 0,-1 0,16 0,-16 0,16 0,-16 0,16 0,0 0,-1 0,1 0,-1 0,1 0,-1 0,1 0,0 0,-1 0,16 0,-16 0,16 0,0 0,-1 0,1 0,0 0,0 0,-1 0,1 0,-16 0,16 0,-15 0,14 0,1 0,-15 0,14 0,1 0,0 0,-1 0,-14 0,15 0,-16 0,1 0,-1 0,1 0,-16 15,16-15,-16-15,1 15,15 0,-1 0,1 0,-16 0,16 0,-1 15,1-30,-15 15,-1 0,16 0,-16 0,1 0,-1 0,1 0,-1 0,-14 0,14 0,-15 0,16 0,-1 0,1 0,-1 0,1 0,-1 0,1 0,-16 0,16 0,-1 0,1 0,-1 0,1 0,-1 0,1 0,-1 0,1 0,-1 0,16 0,0 0,-16 0,16 0,-16 0,1-15,14 15,-14 0,-1 15,16-15,-16 0,16 0,-16 0,1 0,15 0,-16 0,16 0,-16 0,1 0,-1 0,-14 0,14 0,-15 0,16 0,-16 0,16 0,-16 0,16 0,-1 0,1 0,-16 0,16 0,-1 0,1 0,-1 0,1 0,-1 0,-14 0,14 0,-14 0,14 0,-14 0,14 0,1 0,-16 0,15 0,-14 0,165 0,-196 0,-14 0,14 15,0-15,46 0,-16 0,16 0,-16 0,0 0,1 0,-1-15,1 15,-1 15,1-15,-1 0,0 0,1 0,-1 0,-14 0,14 0,0 0,1 0,14 0,-14 0,14 0,-14 0,-1 0,0 0,1 0,14 0,-14 0,-1 0,1 0,-16 0,15 0,1 0,-1-15,-14 15,14 0,0 0,1 0,-16 0,16 0,-1 0,0 0,-14 0,-1 0,16 0,-31 0,15 0,-15 0,16 0,-1 0,-15 0,16 0,-16 0,15 0,-15 0,1 0,-1 0,0 0,16 0,-31 0,15 0,0 0,16 0,-16 0,0 0,0 0,1 0,-1 0,0 0,0 0,1 0,14 0,-15 0,0 0,1 0,-16 0,15 0,-15 0,0 0,1 0,14 0,-15 0,0 0,0 0,0 0,1 0,-1 0,15 0,-15 0,0 0,16 0,-16 0,0 0,15 0,-15 0,16 0,-16 0,15 0,-15 0,15 0,-14-15,-1 15,0 0,15 0,-15 0,16 0,-16 0,15 0,0 0,-14 0,14 0,0 0,-15 0,0 0,16 0,-16 0,0 0,0 0,-15 0,15 0,1 0,-1 0,-15 0,15 0,0 0,0 0,0 0,1 0,-1 0,15 0,0 0,1-15,-1 15,-15 0,0 0,-30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1-09T22:24:56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9126.27 949.989,'-16'15,"-29"15,15-30,0 15,0 0,0 0,-1 0,16 16,15-16,15 30,16-15,-1 0,15-15,-15 0,15-15,-14-15,14-30,-15 0,-15-16,15 1,-15 15,-15 30,15 15,0 45,-15 0,16 16,-1 14,0-30,15-15,0-14,0-32,-30 16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1-09T22:24:56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10061.3 542.989,'0'0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1-09T22:24:56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10061.3 542.989,'60'15,"-45"-15,-30 0,15-15,-15 15,0 0,-15 0,15 0,-16 0,16 15,-15 0,15 0,-15 30,15 0,-15 16,15-1,15 0,0-14,15 14,15-15,0-15,15 16,1-31,14 0,-30 0,15-15,-15-15,-14 15,-1 0,0-15,0 0,-15 15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1-09T22:24:56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10423.3 873.989,'0'0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1-09T22:24:56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10423.3 873.989,'120'0,"-135"0,15-15,-15 0,0-15,0 30,-15 0,15 15,-15 15,-1 0,16 1,0 14,30 0,-15 0,31 1,-1-16,0-15,15-15,0 0,1-15,-1-15,-15-16,0 16,0 0,-30 0,15 0,-30 15,0 0,0-1,-15 16,15 0,0 0,15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1-09T22:24:56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10936.3 919.989,'0'0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1-09T22:24:56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10936.3 919.989,'45'-61,"-75"76,-1-15,1 15,15 1,0-16,0 15,15 0,0 0,0 15,0-15,15 15,-15 0,15-15,0 16,15-16,-14 15,14-30,-15 15,15-15,-15-15,0 0,0 0,0 0,0 0,0-1,1 16,-1 0,0 0,0 0,15-15,-15 0,15 0,-15 0,0 0,-15 0,0 0,0 0,0 0,-15 0,0 15,0-15,0-1,0 1,0 15,-15 15,30 1,-15-1,15 30,0-15,15 15,0 1,0-31,15 0,-15-15,15 0,-15-30,1-16,-1 16,-15-15,0 0,0 14,0 16,-15 15,15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1-09T22:24:56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11494.3 934.989,'0'0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1-09T22:24:56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11675.3 904.989,'0'0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1-09T22:24:56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11675.3 904.989,'-15'0,"-16"0,1 15,15-15,0 30,-15 0,15 0,15 0,0 16,15-16,0-15,15 0,-15-15,15 0,16-30,-16 0,0-16,0 16,0-15,-15 30,1-15,-32 30,16 15,-15 15,15 0,0 0,0 15,15-29,1 14,14-15,-30-15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1-09T22:24:56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980.271 225.989,'-467'211,"452"-196,0 0,-1 0,1-15,15 15,0 0,0 16,0-16,0 0,0 15,0 0,0 0,0-15,0 15,0-14,15 14,-15-15,16 0,-16 0,30 0,-15 0,0 0,15 0,-15 0,15 0,-15 1,0-1,1 0,-1-15,0 15,0 0,0-15,0 15,15-15,-15 0,15 0,-15 15,16-30,-16 15,15 0,-15 0,15 0,0 0,0-15,-14 15,14-15,0 15,0 0,-15-15,15 15,-15 0,0-15,1 15,-1-15,0-1,0 1,0 0,15 0,-15-15,0 15,0-15,0 15,-15-15,15 14,-15-14,0 0,16 0,-16 0,0 15,-16 0,16 0,0-1,0 1,-15 0,0 0,0-15,0 15,15-15,-15 15,0 0,0 0,0 15,0-16,0 16,0-15,-1 15,1-15,0 0,0 0,0 15,0-15,0 0,0 15,0 0,-15 0,15-15,-1 15,1 0,0 0,15-15,-15 15,0 0,0 0,0 0,0 0,0-15,15 15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1-09T22:24:56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14254.3 526.989,'0'0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1-09T22:24:56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14254.3 526.989,'-75'31,"75"-16,0 15,15 15,-15 15,0 16,0-1,0-14,0-1,0 0,0-30,0 1,0-31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1-09T22:24:56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14164.3 662.989,'0'0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1-09T22:24:56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14164.3 662.989,'0'45,"15"-45,15-15,-15 15,30-15,-15 0,0 15,-14 0,-1-15,15 15,-15 0,15-15,0 15,-15-15,15 15,1 0,-16-15,0 15,0 0,-30-15,0 30,0-15,15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1-09T22:24:56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14179.3 934.989,'0'0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1-09T22:24:56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14179.3 934.989,'-15'45,"30"-45,0-15,15 15,0-15,15 0,-30 15,16-15,-16 0,0-1,0 16,-15-15,15 15,-15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1-09T22:24:56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14058.3 1100.99,'0'0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1-09T22:24:56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14058.3 1100.99,'-60'60,"45"-45,45-30,30 15,-15 0,1 0,44-15,-60 15,0 0,-15-15,1 0,-1 15,0-15,0 0,0-1,-15 1,15 0,0 30,0-15,-15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1-09T22:24:56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14480.3 919.989,'0'0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1-09T22:24:56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14526.3 949.989,'0'0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1-09T22:24:56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8085.27 345.989,'0'0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1-09T22:24:56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14480.3 1024.99,'0'0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1-09T22:24:56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14465.3 1024.99,'0'0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1-09T22:24:56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14465.3 1024.99,'91'136,"-91"-121,0 0,15-45,-15 0,15-15,15-16,-15 1,15 15,-15 14,0 1,1 15,-1 15,0 15,0 0,-15 16,15-1,-15 0,0 15,0-30,0 15,15-30,-15-15,15 0,-15-15,15 15,0 0,0 15,0 0,16 75,-31-60,0 0,0 1,0-1,-16-15,16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1-09T22:24:56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15069.3 964.989,'0'0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1-09T22:24:56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15069.3 964.989,'15'-30,"-30"30,-1 15,1-15,-15 15,15 15,0-15,0 15,0 0,15-14,0-1,15 0,0 0,0-15,15 0,0 0,1-15,-1-15,0-1,-15 16,0-15,-15 15,15 0,-30 30,15 0,0 0,0 15,0 1,15 14,0-30,0 0,-15-15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1-09T22:24:56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15310.3 994.989,'0'0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1-09T22:24:56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15310.3 994.989,'105'15,"-105"0,-15-15,15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1-09T22:24:56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15370.3 617.989,'0'0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1-09T22:24:56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15612.3 617.989,'0'0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1-09T22:24:56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15612.3 617.989,'15'-106,"-15"91,15 61,-15-16,0 30,15 15,-15-14,15-16,-15 0,15-15,0 1,-15-31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1-09T22:24:56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3891.27 315.989,'16'483,"-1"-438,-15-15,15-15,-30-15,15-15,-15 0,15-15,0 0,0 15,0-15,15 0,-15 14,15 1,-15-15,0 15,0 0,-15 15,15-15,-15 15,30 0,0 0,0 15,15-15,15 15,0 0,16 0,-16 0,0 0,-15 1,1-16,-16 0,0 15,0-15,-15-15,0 15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1-09T22:24:56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15234.3 798.989,'0'0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1-09T22:24:56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15400.3 934.989,'0'0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1-09T22:24:56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15400.3 934.989,'-30'-15,"15"45,15-15,0 0,0 15,0-15,15 15,-15 1,0-1,0 0,15 0,-30 0,15 0,0-30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1-09T22:24:56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15295.3 692.989,'0'0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1-09T22:24:56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15295.3 692.989,'90'-15,"-90"30,0-15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1-09T22:24:56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16698.3 511.989,'0'0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1-09T22:24:56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16698.3 511.989,'-46'0,"61"-15,-15 30,0 0,0 1,0 29,0 0,-30 61,0-61,15 15,0-30,15-15,0 16,-15-31,15 15,15-15,15 0,0 0,16-15,-1 15,0-15,0-16,1 16,-16 0,-15 0,15 15,-15-15,0 30,-15 0,15 0,-15-30,0 0,0 0,15-15,-15 0,0 0,0-16,-15 16,15 0,0 0,0 15,-15 0,15 0,0-1,15 16,-30 0,-15 0,0 16,-15-16,-1 15,1 0,0 0,15-15,-1 0,16 15,0-15,15-15,15 0,0 15,-15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1-09T22:24:56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16667.3 979.989,'0'0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1-09T22:24:56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16667.3 979.989,'46'-45,"-61"60,0 0,-1 15,-14-15,15 15,-15 0,15 1,0-1,-15-15,30 0,-15 0,-1-15,16 15,16-15,-16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1-09T22:24:56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16939.3 768.989,'0'0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1-09T22:24:56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4419.27 542.989,'0'0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1-09T22:24:56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16939.3 768.989,'-15'30,"15"-15,0 0,30 0,-15 15,15-15,16 16,-16-16,0 0,-15 0,0 0,0 0,-15-15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1-09T22:24:56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17029.3 406.989,'0'0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1-09T22:24:56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17029.3 406.989,'-30'105,"60"-120,-14-15,29 0,-15 0,15 0,0-1,-45 31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1-09T22:24:56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17845.4 664.598,'0'0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1-09T22:24:56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17845.4 664.598,'427'-261,"-451"261,1 0,-1 0,0-24,0 24,24-23,-23 23,-1 0,0-24,-23 24,23 0,0 0,1 0,-1 0,-24 24,25-1,23 25,-24-24,24 23,0 1,0-1,24-23,-1 23,1-23,24-24,-1 24,-23-48,23 0,1 0,-25-23,1 0,-24-1,0 1,-24-1,24 24,-23 1,-25-1,24 24,24 24,0-24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1-09T22:24:56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18035.4 830.598,'0'0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1-09T22:24:56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18035.4 830.598,'47'-95,"-71"119,1-24,23 24,0 0,23 23,-23-23,0 23,0 1,0-1,24 1,-24-25,24 1,-24 0,24-24,-24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1-09T22:24:56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17987.4 901.598,'0'0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1-09T22:24:56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17726.4 783.598,'0'0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1-09T22:24:56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17726.4 783.598,'0'47,"24"-47,0 0,-1 0,25 0,-1 0,1-23,-1 23,1-24,-25 24,1 0,0 0,0 0,-1 24,-23-1,0-23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1-09T22:24:56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4631.27 783.989,'0'0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1-09T22:24:56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18058.4 878.598,'0'0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1-09T22:24:56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18058.4 878.598,'48'71,"-48"-95,-24 24,0 24,1-24,-1 0,0 24,-23-1,23 1,0-24,1 0,46 0,-23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1-09T22:24:56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18011.4 901.598,'0'0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1-09T22:24:56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18011.4 901.598,'332'119,"-284"-119,-25 0,-23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1-09T22:24:56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8755.41 2681.6,'0'0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1-09T22:24:56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8755.41 2681.6,'48'-71,"-215"95,96 0,0-1,24-23,-25 24,25 0,-1 0,1-1,-24 25,0-1,-1 25,1-1,-24 24,24 23,0 1,0 23,47 1,0 23,24 0,24 0,142 285,-95-380,-23-23,23-24,0 23,72 0,23-23,0-24,24-24,-24-47,24-24,-24 0,-24-23,1-25,-25 1,-23-24,-24 23,-47-23,-48 24,-23-1,-48 25,-24-25,1 48,-25 1,1 22,-1 25,25 23,23 24,-24 0,48 24,71-24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1-09T22:24:56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9182.41 4604.6,'0'0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1-09T22:24:56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9182.41 4604.6,'-213'166,"284"641,-95-95,48-570,-24-23,24-24,-24-24,23 0,1-47,-24-24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1-09T22:24:56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8186.41 5719.6,'0'0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1-09T22:24:56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8186.41 5719.6,'118'95,"238"-95,261-47,-403 23,-24 24,-24-24,0 1,-47 23,-48 0,0 0,-47 0,-48 23,0 1,24-24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9" Type="http://schemas.openxmlformats.org/officeDocument/2006/relationships/customXml" Target="../ink/ink70.xml"/><Relationship Id="rId98" Type="http://schemas.openxmlformats.org/officeDocument/2006/relationships/image" Target="../media/image29.png"/><Relationship Id="rId97" Type="http://schemas.openxmlformats.org/officeDocument/2006/relationships/customXml" Target="../ink/ink69.xml"/><Relationship Id="rId96" Type="http://schemas.openxmlformats.org/officeDocument/2006/relationships/customXml" Target="../ink/ink68.xml"/><Relationship Id="rId95" Type="http://schemas.openxmlformats.org/officeDocument/2006/relationships/customXml" Target="../ink/ink67.xml"/><Relationship Id="rId94" Type="http://schemas.openxmlformats.org/officeDocument/2006/relationships/image" Target="../media/image28.png"/><Relationship Id="rId93" Type="http://schemas.openxmlformats.org/officeDocument/2006/relationships/customXml" Target="../ink/ink66.xml"/><Relationship Id="rId92" Type="http://schemas.openxmlformats.org/officeDocument/2006/relationships/customXml" Target="../ink/ink65.xml"/><Relationship Id="rId91" Type="http://schemas.openxmlformats.org/officeDocument/2006/relationships/image" Target="../media/image27.png"/><Relationship Id="rId90" Type="http://schemas.openxmlformats.org/officeDocument/2006/relationships/customXml" Target="../ink/ink64.xml"/><Relationship Id="rId9" Type="http://schemas.openxmlformats.org/officeDocument/2006/relationships/customXml" Target="../ink/ink6.xml"/><Relationship Id="rId89" Type="http://schemas.openxmlformats.org/officeDocument/2006/relationships/customXml" Target="../ink/ink63.xml"/><Relationship Id="rId88" Type="http://schemas.openxmlformats.org/officeDocument/2006/relationships/image" Target="../media/image26.png"/><Relationship Id="rId87" Type="http://schemas.openxmlformats.org/officeDocument/2006/relationships/customXml" Target="../ink/ink62.xml"/><Relationship Id="rId86" Type="http://schemas.openxmlformats.org/officeDocument/2006/relationships/customXml" Target="../ink/ink61.xml"/><Relationship Id="rId85" Type="http://schemas.openxmlformats.org/officeDocument/2006/relationships/customXml" Target="../ink/ink60.xml"/><Relationship Id="rId84" Type="http://schemas.openxmlformats.org/officeDocument/2006/relationships/customXml" Target="../ink/ink59.xml"/><Relationship Id="rId83" Type="http://schemas.openxmlformats.org/officeDocument/2006/relationships/customXml" Target="../ink/ink58.xml"/><Relationship Id="rId82" Type="http://schemas.openxmlformats.org/officeDocument/2006/relationships/image" Target="../media/image25.png"/><Relationship Id="rId81" Type="http://schemas.openxmlformats.org/officeDocument/2006/relationships/customXml" Target="../ink/ink57.xml"/><Relationship Id="rId80" Type="http://schemas.openxmlformats.org/officeDocument/2006/relationships/customXml" Target="../ink/ink56.xml"/><Relationship Id="rId8" Type="http://schemas.openxmlformats.org/officeDocument/2006/relationships/image" Target="../media/image3.png"/><Relationship Id="rId79" Type="http://schemas.openxmlformats.org/officeDocument/2006/relationships/image" Target="../media/image24.png"/><Relationship Id="rId78" Type="http://schemas.openxmlformats.org/officeDocument/2006/relationships/customXml" Target="../ink/ink55.xml"/><Relationship Id="rId77" Type="http://schemas.openxmlformats.org/officeDocument/2006/relationships/customXml" Target="../ink/ink54.xml"/><Relationship Id="rId76" Type="http://schemas.openxmlformats.org/officeDocument/2006/relationships/image" Target="../media/image23.png"/><Relationship Id="rId75" Type="http://schemas.openxmlformats.org/officeDocument/2006/relationships/customXml" Target="../ink/ink53.xml"/><Relationship Id="rId74" Type="http://schemas.openxmlformats.org/officeDocument/2006/relationships/customXml" Target="../ink/ink52.xml"/><Relationship Id="rId73" Type="http://schemas.openxmlformats.org/officeDocument/2006/relationships/image" Target="../media/image22.png"/><Relationship Id="rId72" Type="http://schemas.openxmlformats.org/officeDocument/2006/relationships/customXml" Target="../ink/ink51.xml"/><Relationship Id="rId71" Type="http://schemas.openxmlformats.org/officeDocument/2006/relationships/customXml" Target="../ink/ink50.xml"/><Relationship Id="rId70" Type="http://schemas.openxmlformats.org/officeDocument/2006/relationships/image" Target="../media/image21.png"/><Relationship Id="rId7" Type="http://schemas.openxmlformats.org/officeDocument/2006/relationships/customXml" Target="../ink/ink5.xml"/><Relationship Id="rId69" Type="http://schemas.openxmlformats.org/officeDocument/2006/relationships/customXml" Target="../ink/ink49.xml"/><Relationship Id="rId68" Type="http://schemas.openxmlformats.org/officeDocument/2006/relationships/customXml" Target="../ink/ink48.xml"/><Relationship Id="rId67" Type="http://schemas.openxmlformats.org/officeDocument/2006/relationships/customXml" Target="../ink/ink47.xml"/><Relationship Id="rId66" Type="http://schemas.openxmlformats.org/officeDocument/2006/relationships/image" Target="../media/image20.png"/><Relationship Id="rId65" Type="http://schemas.openxmlformats.org/officeDocument/2006/relationships/customXml" Target="../ink/ink46.xml"/><Relationship Id="rId64" Type="http://schemas.openxmlformats.org/officeDocument/2006/relationships/customXml" Target="../ink/ink45.xml"/><Relationship Id="rId63" Type="http://schemas.openxmlformats.org/officeDocument/2006/relationships/image" Target="../media/image19.png"/><Relationship Id="rId62" Type="http://schemas.openxmlformats.org/officeDocument/2006/relationships/customXml" Target="../ink/ink44.xml"/><Relationship Id="rId61" Type="http://schemas.openxmlformats.org/officeDocument/2006/relationships/customXml" Target="../ink/ink43.xml"/><Relationship Id="rId60" Type="http://schemas.openxmlformats.org/officeDocument/2006/relationships/image" Target="../media/image18.png"/><Relationship Id="rId6" Type="http://schemas.openxmlformats.org/officeDocument/2006/relationships/image" Target="../media/image2.png"/><Relationship Id="rId59" Type="http://schemas.openxmlformats.org/officeDocument/2006/relationships/customXml" Target="../ink/ink42.xml"/><Relationship Id="rId58" Type="http://schemas.openxmlformats.org/officeDocument/2006/relationships/customXml" Target="../ink/ink41.xml"/><Relationship Id="rId57" Type="http://schemas.openxmlformats.org/officeDocument/2006/relationships/image" Target="../media/image17.png"/><Relationship Id="rId56" Type="http://schemas.openxmlformats.org/officeDocument/2006/relationships/customXml" Target="../ink/ink40.xml"/><Relationship Id="rId55" Type="http://schemas.openxmlformats.org/officeDocument/2006/relationships/customXml" Target="../ink/ink39.xml"/><Relationship Id="rId54" Type="http://schemas.openxmlformats.org/officeDocument/2006/relationships/image" Target="../media/image16.png"/><Relationship Id="rId53" Type="http://schemas.openxmlformats.org/officeDocument/2006/relationships/customXml" Target="../ink/ink38.xml"/><Relationship Id="rId52" Type="http://schemas.openxmlformats.org/officeDocument/2006/relationships/customXml" Target="../ink/ink37.xml"/><Relationship Id="rId51" Type="http://schemas.openxmlformats.org/officeDocument/2006/relationships/customXml" Target="../ink/ink36.xml"/><Relationship Id="rId50" Type="http://schemas.openxmlformats.org/officeDocument/2006/relationships/image" Target="../media/image15.png"/><Relationship Id="rId5" Type="http://schemas.openxmlformats.org/officeDocument/2006/relationships/customXml" Target="../ink/ink4.xml"/><Relationship Id="rId49" Type="http://schemas.openxmlformats.org/officeDocument/2006/relationships/customXml" Target="../ink/ink35.xml"/><Relationship Id="rId48" Type="http://schemas.openxmlformats.org/officeDocument/2006/relationships/customXml" Target="../ink/ink34.xml"/><Relationship Id="rId47" Type="http://schemas.openxmlformats.org/officeDocument/2006/relationships/image" Target="../media/image14.png"/><Relationship Id="rId46" Type="http://schemas.openxmlformats.org/officeDocument/2006/relationships/customXml" Target="../ink/ink33.xml"/><Relationship Id="rId45" Type="http://schemas.openxmlformats.org/officeDocument/2006/relationships/customXml" Target="../ink/ink32.xml"/><Relationship Id="rId44" Type="http://schemas.openxmlformats.org/officeDocument/2006/relationships/customXml" Target="../ink/ink31.xml"/><Relationship Id="rId43" Type="http://schemas.openxmlformats.org/officeDocument/2006/relationships/customXml" Target="../ink/ink30.xml"/><Relationship Id="rId42" Type="http://schemas.openxmlformats.org/officeDocument/2006/relationships/image" Target="../media/image13.png"/><Relationship Id="rId41" Type="http://schemas.openxmlformats.org/officeDocument/2006/relationships/customXml" Target="../ink/ink29.xml"/><Relationship Id="rId40" Type="http://schemas.openxmlformats.org/officeDocument/2006/relationships/customXml" Target="../ink/ink28.xml"/><Relationship Id="rId4" Type="http://schemas.openxmlformats.org/officeDocument/2006/relationships/customXml" Target="../ink/ink3.xml"/><Relationship Id="rId39" Type="http://schemas.openxmlformats.org/officeDocument/2006/relationships/image" Target="../media/image12.png"/><Relationship Id="rId38" Type="http://schemas.openxmlformats.org/officeDocument/2006/relationships/customXml" Target="../ink/ink27.xml"/><Relationship Id="rId37" Type="http://schemas.openxmlformats.org/officeDocument/2006/relationships/customXml" Target="../ink/ink26.xml"/><Relationship Id="rId36" Type="http://schemas.openxmlformats.org/officeDocument/2006/relationships/image" Target="../media/image11.png"/><Relationship Id="rId35" Type="http://schemas.openxmlformats.org/officeDocument/2006/relationships/customXml" Target="../ink/ink25.xml"/><Relationship Id="rId34" Type="http://schemas.openxmlformats.org/officeDocument/2006/relationships/customXml" Target="../ink/ink24.xml"/><Relationship Id="rId33" Type="http://schemas.openxmlformats.org/officeDocument/2006/relationships/image" Target="../media/image10.png"/><Relationship Id="rId32" Type="http://schemas.openxmlformats.org/officeDocument/2006/relationships/customXml" Target="../ink/ink23.xml"/><Relationship Id="rId31" Type="http://schemas.openxmlformats.org/officeDocument/2006/relationships/customXml" Target="../ink/ink22.xml"/><Relationship Id="rId30" Type="http://schemas.openxmlformats.org/officeDocument/2006/relationships/image" Target="../media/image9.png"/><Relationship Id="rId3" Type="http://schemas.openxmlformats.org/officeDocument/2006/relationships/customXml" Target="../ink/ink2.xml"/><Relationship Id="rId29" Type="http://schemas.openxmlformats.org/officeDocument/2006/relationships/customXml" Target="../ink/ink21.xml"/><Relationship Id="rId28" Type="http://schemas.openxmlformats.org/officeDocument/2006/relationships/customXml" Target="../ink/ink20.xml"/><Relationship Id="rId27" Type="http://schemas.openxmlformats.org/officeDocument/2006/relationships/customXml" Target="../ink/ink19.xml"/><Relationship Id="rId26" Type="http://schemas.openxmlformats.org/officeDocument/2006/relationships/customXml" Target="../ink/ink18.xml"/><Relationship Id="rId25" Type="http://schemas.openxmlformats.org/officeDocument/2006/relationships/image" Target="../media/image8.png"/><Relationship Id="rId24" Type="http://schemas.openxmlformats.org/officeDocument/2006/relationships/customXml" Target="../ink/ink17.xml"/><Relationship Id="rId23" Type="http://schemas.openxmlformats.org/officeDocument/2006/relationships/customXml" Target="../ink/ink16.xml"/><Relationship Id="rId22" Type="http://schemas.openxmlformats.org/officeDocument/2006/relationships/image" Target="../media/image7.png"/><Relationship Id="rId21" Type="http://schemas.openxmlformats.org/officeDocument/2006/relationships/customXml" Target="../ink/ink15.xml"/><Relationship Id="rId20" Type="http://schemas.openxmlformats.org/officeDocument/2006/relationships/customXml" Target="../ink/ink14.xml"/><Relationship Id="rId2" Type="http://schemas.openxmlformats.org/officeDocument/2006/relationships/image" Target="../media/image1.png"/><Relationship Id="rId19" Type="http://schemas.openxmlformats.org/officeDocument/2006/relationships/customXml" Target="../ink/ink13.xml"/><Relationship Id="rId186" Type="http://schemas.openxmlformats.org/officeDocument/2006/relationships/slideLayout" Target="../slideLayouts/slideLayout1.xml"/><Relationship Id="rId185" Type="http://schemas.openxmlformats.org/officeDocument/2006/relationships/image" Target="../media/image58.png"/><Relationship Id="rId184" Type="http://schemas.openxmlformats.org/officeDocument/2006/relationships/customXml" Target="../ink/ink127.xml"/><Relationship Id="rId183" Type="http://schemas.openxmlformats.org/officeDocument/2006/relationships/image" Target="../media/image57.png"/><Relationship Id="rId182" Type="http://schemas.openxmlformats.org/officeDocument/2006/relationships/customXml" Target="../ink/ink126.xml"/><Relationship Id="rId181" Type="http://schemas.openxmlformats.org/officeDocument/2006/relationships/image" Target="../media/image56.png"/><Relationship Id="rId180" Type="http://schemas.openxmlformats.org/officeDocument/2006/relationships/customXml" Target="../ink/ink125.xml"/><Relationship Id="rId18" Type="http://schemas.openxmlformats.org/officeDocument/2006/relationships/customXml" Target="../ink/ink12.xml"/><Relationship Id="rId179" Type="http://schemas.openxmlformats.org/officeDocument/2006/relationships/image" Target="../media/image55.png"/><Relationship Id="rId178" Type="http://schemas.openxmlformats.org/officeDocument/2006/relationships/customXml" Target="../ink/ink124.xml"/><Relationship Id="rId177" Type="http://schemas.openxmlformats.org/officeDocument/2006/relationships/customXml" Target="../ink/ink123.xml"/><Relationship Id="rId176" Type="http://schemas.openxmlformats.org/officeDocument/2006/relationships/customXml" Target="../ink/ink122.xml"/><Relationship Id="rId175" Type="http://schemas.openxmlformats.org/officeDocument/2006/relationships/image" Target="../media/image54.png"/><Relationship Id="rId174" Type="http://schemas.openxmlformats.org/officeDocument/2006/relationships/customXml" Target="../ink/ink121.xml"/><Relationship Id="rId173" Type="http://schemas.openxmlformats.org/officeDocument/2006/relationships/customXml" Target="../ink/ink120.xml"/><Relationship Id="rId172" Type="http://schemas.openxmlformats.org/officeDocument/2006/relationships/customXml" Target="../ink/ink119.xml"/><Relationship Id="rId171" Type="http://schemas.openxmlformats.org/officeDocument/2006/relationships/image" Target="../media/image53.png"/><Relationship Id="rId170" Type="http://schemas.openxmlformats.org/officeDocument/2006/relationships/customXml" Target="../ink/ink118.xml"/><Relationship Id="rId17" Type="http://schemas.openxmlformats.org/officeDocument/2006/relationships/image" Target="../media/image6.png"/><Relationship Id="rId169" Type="http://schemas.openxmlformats.org/officeDocument/2006/relationships/customXml" Target="../ink/ink117.xml"/><Relationship Id="rId168" Type="http://schemas.openxmlformats.org/officeDocument/2006/relationships/image" Target="../media/image52.png"/><Relationship Id="rId167" Type="http://schemas.openxmlformats.org/officeDocument/2006/relationships/customXml" Target="../ink/ink116.xml"/><Relationship Id="rId166" Type="http://schemas.openxmlformats.org/officeDocument/2006/relationships/customXml" Target="../ink/ink115.xml"/><Relationship Id="rId165" Type="http://schemas.openxmlformats.org/officeDocument/2006/relationships/image" Target="../media/image51.png"/><Relationship Id="rId164" Type="http://schemas.openxmlformats.org/officeDocument/2006/relationships/customXml" Target="../ink/ink114.xml"/><Relationship Id="rId163" Type="http://schemas.openxmlformats.org/officeDocument/2006/relationships/customXml" Target="../ink/ink113.xml"/><Relationship Id="rId162" Type="http://schemas.openxmlformats.org/officeDocument/2006/relationships/image" Target="../media/image50.png"/><Relationship Id="rId161" Type="http://schemas.openxmlformats.org/officeDocument/2006/relationships/customXml" Target="../ink/ink112.xml"/><Relationship Id="rId160" Type="http://schemas.openxmlformats.org/officeDocument/2006/relationships/customXml" Target="../ink/ink111.xml"/><Relationship Id="rId16" Type="http://schemas.openxmlformats.org/officeDocument/2006/relationships/customXml" Target="../ink/ink11.xml"/><Relationship Id="rId159" Type="http://schemas.openxmlformats.org/officeDocument/2006/relationships/image" Target="../media/image49.png"/><Relationship Id="rId158" Type="http://schemas.openxmlformats.org/officeDocument/2006/relationships/customXml" Target="../ink/ink110.xml"/><Relationship Id="rId157" Type="http://schemas.openxmlformats.org/officeDocument/2006/relationships/customXml" Target="../ink/ink109.xml"/><Relationship Id="rId156" Type="http://schemas.openxmlformats.org/officeDocument/2006/relationships/customXml" Target="../ink/ink108.xml"/><Relationship Id="rId155" Type="http://schemas.openxmlformats.org/officeDocument/2006/relationships/customXml" Target="../ink/ink107.xml"/><Relationship Id="rId154" Type="http://schemas.openxmlformats.org/officeDocument/2006/relationships/image" Target="../media/image48.png"/><Relationship Id="rId153" Type="http://schemas.openxmlformats.org/officeDocument/2006/relationships/customXml" Target="../ink/ink106.xml"/><Relationship Id="rId152" Type="http://schemas.openxmlformats.org/officeDocument/2006/relationships/customXml" Target="../ink/ink105.xml"/><Relationship Id="rId151" Type="http://schemas.openxmlformats.org/officeDocument/2006/relationships/image" Target="../media/image47.png"/><Relationship Id="rId150" Type="http://schemas.openxmlformats.org/officeDocument/2006/relationships/customXml" Target="../ink/ink104.xml"/><Relationship Id="rId15" Type="http://schemas.openxmlformats.org/officeDocument/2006/relationships/image" Target="../media/image5.png"/><Relationship Id="rId149" Type="http://schemas.openxmlformats.org/officeDocument/2006/relationships/image" Target="../media/image46.png"/><Relationship Id="rId148" Type="http://schemas.openxmlformats.org/officeDocument/2006/relationships/customXml" Target="../ink/ink103.xml"/><Relationship Id="rId147" Type="http://schemas.openxmlformats.org/officeDocument/2006/relationships/image" Target="../media/image45.png"/><Relationship Id="rId146" Type="http://schemas.openxmlformats.org/officeDocument/2006/relationships/customXml" Target="../ink/ink102.xml"/><Relationship Id="rId145" Type="http://schemas.openxmlformats.org/officeDocument/2006/relationships/image" Target="../media/image44.png"/><Relationship Id="rId144" Type="http://schemas.openxmlformats.org/officeDocument/2006/relationships/customXml" Target="../ink/ink101.xml"/><Relationship Id="rId143" Type="http://schemas.openxmlformats.org/officeDocument/2006/relationships/customXml" Target="../ink/ink100.xml"/><Relationship Id="rId142" Type="http://schemas.openxmlformats.org/officeDocument/2006/relationships/image" Target="../media/image43.png"/><Relationship Id="rId141" Type="http://schemas.openxmlformats.org/officeDocument/2006/relationships/customXml" Target="../ink/ink99.xml"/><Relationship Id="rId140" Type="http://schemas.openxmlformats.org/officeDocument/2006/relationships/customXml" Target="../ink/ink98.xml"/><Relationship Id="rId14" Type="http://schemas.openxmlformats.org/officeDocument/2006/relationships/customXml" Target="../ink/ink10.xml"/><Relationship Id="rId139" Type="http://schemas.openxmlformats.org/officeDocument/2006/relationships/image" Target="../media/image42.png"/><Relationship Id="rId138" Type="http://schemas.openxmlformats.org/officeDocument/2006/relationships/customXml" Target="../ink/ink97.xml"/><Relationship Id="rId137" Type="http://schemas.openxmlformats.org/officeDocument/2006/relationships/customXml" Target="../ink/ink96.xml"/><Relationship Id="rId136" Type="http://schemas.openxmlformats.org/officeDocument/2006/relationships/image" Target="../media/image41.png"/><Relationship Id="rId135" Type="http://schemas.openxmlformats.org/officeDocument/2006/relationships/customXml" Target="../ink/ink95.xml"/><Relationship Id="rId134" Type="http://schemas.openxmlformats.org/officeDocument/2006/relationships/customXml" Target="../ink/ink94.xml"/><Relationship Id="rId133" Type="http://schemas.openxmlformats.org/officeDocument/2006/relationships/image" Target="../media/image40.png"/><Relationship Id="rId132" Type="http://schemas.openxmlformats.org/officeDocument/2006/relationships/customXml" Target="../ink/ink93.xml"/><Relationship Id="rId131" Type="http://schemas.openxmlformats.org/officeDocument/2006/relationships/customXml" Target="../ink/ink92.xml"/><Relationship Id="rId130" Type="http://schemas.openxmlformats.org/officeDocument/2006/relationships/image" Target="../media/image39.png"/><Relationship Id="rId13" Type="http://schemas.openxmlformats.org/officeDocument/2006/relationships/customXml" Target="../ink/ink9.xml"/><Relationship Id="rId129" Type="http://schemas.openxmlformats.org/officeDocument/2006/relationships/customXml" Target="../ink/ink91.xml"/><Relationship Id="rId128" Type="http://schemas.openxmlformats.org/officeDocument/2006/relationships/customXml" Target="../ink/ink90.xml"/><Relationship Id="rId127" Type="http://schemas.openxmlformats.org/officeDocument/2006/relationships/image" Target="../media/image38.png"/><Relationship Id="rId126" Type="http://schemas.openxmlformats.org/officeDocument/2006/relationships/customXml" Target="../ink/ink89.xml"/><Relationship Id="rId125" Type="http://schemas.openxmlformats.org/officeDocument/2006/relationships/customXml" Target="../ink/ink88.xml"/><Relationship Id="rId124" Type="http://schemas.openxmlformats.org/officeDocument/2006/relationships/customXml" Target="../ink/ink87.xml"/><Relationship Id="rId123" Type="http://schemas.openxmlformats.org/officeDocument/2006/relationships/image" Target="../media/image37.png"/><Relationship Id="rId122" Type="http://schemas.openxmlformats.org/officeDocument/2006/relationships/customXml" Target="../ink/ink86.xml"/><Relationship Id="rId121" Type="http://schemas.openxmlformats.org/officeDocument/2006/relationships/customXml" Target="../ink/ink85.xml"/><Relationship Id="rId120" Type="http://schemas.openxmlformats.org/officeDocument/2006/relationships/image" Target="../media/image36.png"/><Relationship Id="rId12" Type="http://schemas.openxmlformats.org/officeDocument/2006/relationships/customXml" Target="../ink/ink8.xml"/><Relationship Id="rId119" Type="http://schemas.openxmlformats.org/officeDocument/2006/relationships/customXml" Target="../ink/ink84.xml"/><Relationship Id="rId118" Type="http://schemas.openxmlformats.org/officeDocument/2006/relationships/customXml" Target="../ink/ink83.xml"/><Relationship Id="rId117" Type="http://schemas.openxmlformats.org/officeDocument/2006/relationships/image" Target="../media/image35.png"/><Relationship Id="rId116" Type="http://schemas.openxmlformats.org/officeDocument/2006/relationships/customXml" Target="../ink/ink82.xml"/><Relationship Id="rId115" Type="http://schemas.openxmlformats.org/officeDocument/2006/relationships/customXml" Target="../ink/ink81.xml"/><Relationship Id="rId114" Type="http://schemas.openxmlformats.org/officeDocument/2006/relationships/image" Target="../media/image34.png"/><Relationship Id="rId113" Type="http://schemas.openxmlformats.org/officeDocument/2006/relationships/customXml" Target="../ink/ink80.xml"/><Relationship Id="rId112" Type="http://schemas.openxmlformats.org/officeDocument/2006/relationships/customXml" Target="../ink/ink79.xml"/><Relationship Id="rId111" Type="http://schemas.openxmlformats.org/officeDocument/2006/relationships/image" Target="../media/image33.png"/><Relationship Id="rId110" Type="http://schemas.openxmlformats.org/officeDocument/2006/relationships/customXml" Target="../ink/ink78.xml"/><Relationship Id="rId11" Type="http://schemas.openxmlformats.org/officeDocument/2006/relationships/image" Target="../media/image4.png"/><Relationship Id="rId109" Type="http://schemas.openxmlformats.org/officeDocument/2006/relationships/customXml" Target="../ink/ink77.xml"/><Relationship Id="rId108" Type="http://schemas.openxmlformats.org/officeDocument/2006/relationships/image" Target="../media/image32.png"/><Relationship Id="rId107" Type="http://schemas.openxmlformats.org/officeDocument/2006/relationships/customXml" Target="../ink/ink76.xml"/><Relationship Id="rId106" Type="http://schemas.openxmlformats.org/officeDocument/2006/relationships/customXml" Target="../ink/ink75.xml"/><Relationship Id="rId105" Type="http://schemas.openxmlformats.org/officeDocument/2006/relationships/image" Target="../media/image31.png"/><Relationship Id="rId104" Type="http://schemas.openxmlformats.org/officeDocument/2006/relationships/customXml" Target="../ink/ink74.xml"/><Relationship Id="rId103" Type="http://schemas.openxmlformats.org/officeDocument/2006/relationships/customXml" Target="../ink/ink73.xml"/><Relationship Id="rId102" Type="http://schemas.openxmlformats.org/officeDocument/2006/relationships/image" Target="../media/image30.png"/><Relationship Id="rId101" Type="http://schemas.openxmlformats.org/officeDocument/2006/relationships/customXml" Target="../ink/ink72.xml"/><Relationship Id="rId100" Type="http://schemas.openxmlformats.org/officeDocument/2006/relationships/customXml" Target="../ink/ink71.xml"/><Relationship Id="rId10" Type="http://schemas.openxmlformats.org/officeDocument/2006/relationships/customXml" Target="../ink/ink7.xml"/><Relationship Id="rId1" Type="http://schemas.openxmlformats.org/officeDocument/2006/relationships/customXml" Target="../ink/ink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customXml" Target="../ink/ink132.xml"/><Relationship Id="rId8" Type="http://schemas.openxmlformats.org/officeDocument/2006/relationships/image" Target="../media/image61.png"/><Relationship Id="rId7" Type="http://schemas.openxmlformats.org/officeDocument/2006/relationships/customXml" Target="../ink/ink131.xml"/><Relationship Id="rId6" Type="http://schemas.openxmlformats.org/officeDocument/2006/relationships/image" Target="../media/image60.png"/><Relationship Id="rId5" Type="http://schemas.openxmlformats.org/officeDocument/2006/relationships/customXml" Target="../ink/ink130.xml"/><Relationship Id="rId4" Type="http://schemas.openxmlformats.org/officeDocument/2006/relationships/image" Target="../media/image59.png"/><Relationship Id="rId3" Type="http://schemas.openxmlformats.org/officeDocument/2006/relationships/customXml" Target="../ink/ink129.xml"/><Relationship Id="rId23" Type="http://schemas.openxmlformats.org/officeDocument/2006/relationships/slideLayout" Target="../slideLayouts/slideLayout2.xml"/><Relationship Id="rId22" Type="http://schemas.openxmlformats.org/officeDocument/2006/relationships/image" Target="../media/image68.png"/><Relationship Id="rId21" Type="http://schemas.openxmlformats.org/officeDocument/2006/relationships/customXml" Target="../ink/ink138.xml"/><Relationship Id="rId20" Type="http://schemas.openxmlformats.org/officeDocument/2006/relationships/image" Target="../media/image67.png"/><Relationship Id="rId2" Type="http://schemas.openxmlformats.org/officeDocument/2006/relationships/image" Target="../media/image1.png"/><Relationship Id="rId19" Type="http://schemas.openxmlformats.org/officeDocument/2006/relationships/customXml" Target="../ink/ink137.xml"/><Relationship Id="rId18" Type="http://schemas.openxmlformats.org/officeDocument/2006/relationships/image" Target="../media/image66.png"/><Relationship Id="rId17" Type="http://schemas.openxmlformats.org/officeDocument/2006/relationships/customXml" Target="../ink/ink136.xml"/><Relationship Id="rId16" Type="http://schemas.openxmlformats.org/officeDocument/2006/relationships/image" Target="../media/image65.png"/><Relationship Id="rId15" Type="http://schemas.openxmlformats.org/officeDocument/2006/relationships/customXml" Target="../ink/ink135.xml"/><Relationship Id="rId14" Type="http://schemas.openxmlformats.org/officeDocument/2006/relationships/image" Target="../media/image64.png"/><Relationship Id="rId13" Type="http://schemas.openxmlformats.org/officeDocument/2006/relationships/customXml" Target="../ink/ink134.xml"/><Relationship Id="rId12" Type="http://schemas.openxmlformats.org/officeDocument/2006/relationships/image" Target="../media/image63.png"/><Relationship Id="rId11" Type="http://schemas.openxmlformats.org/officeDocument/2006/relationships/customXml" Target="../ink/ink133.xml"/><Relationship Id="rId10" Type="http://schemas.openxmlformats.org/officeDocument/2006/relationships/image" Target="../media/image62.png"/><Relationship Id="rId1" Type="http://schemas.openxmlformats.org/officeDocument/2006/relationships/customXml" Target="../ink/ink128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customXml" Target="../ink/ink143.xml"/><Relationship Id="rId8" Type="http://schemas.openxmlformats.org/officeDocument/2006/relationships/image" Target="../media/image72.png"/><Relationship Id="rId7" Type="http://schemas.openxmlformats.org/officeDocument/2006/relationships/customXml" Target="../ink/ink142.xml"/><Relationship Id="rId6" Type="http://schemas.openxmlformats.org/officeDocument/2006/relationships/image" Target="../media/image71.png"/><Relationship Id="rId5" Type="http://schemas.openxmlformats.org/officeDocument/2006/relationships/customXml" Target="../ink/ink141.xml"/><Relationship Id="rId4" Type="http://schemas.openxmlformats.org/officeDocument/2006/relationships/image" Target="../media/image70.png"/><Relationship Id="rId3" Type="http://schemas.openxmlformats.org/officeDocument/2006/relationships/customXml" Target="../ink/ink140.xml"/><Relationship Id="rId2" Type="http://schemas.openxmlformats.org/officeDocument/2006/relationships/image" Target="../media/image69.png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74.png"/><Relationship Id="rId11" Type="http://schemas.openxmlformats.org/officeDocument/2006/relationships/customXml" Target="../ink/ink144.xml"/><Relationship Id="rId10" Type="http://schemas.openxmlformats.org/officeDocument/2006/relationships/image" Target="../media/image73.png"/><Relationship Id="rId1" Type="http://schemas.openxmlformats.org/officeDocument/2006/relationships/customXml" Target="../ink/ink139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customXml" Target="../ink/ink149.xml"/><Relationship Id="rId8" Type="http://schemas.openxmlformats.org/officeDocument/2006/relationships/image" Target="../media/image77.png"/><Relationship Id="rId7" Type="http://schemas.openxmlformats.org/officeDocument/2006/relationships/customXml" Target="../ink/ink148.xml"/><Relationship Id="rId6" Type="http://schemas.openxmlformats.org/officeDocument/2006/relationships/image" Target="../media/image76.png"/><Relationship Id="rId5" Type="http://schemas.openxmlformats.org/officeDocument/2006/relationships/customXml" Target="../ink/ink147.xml"/><Relationship Id="rId4" Type="http://schemas.openxmlformats.org/officeDocument/2006/relationships/image" Target="../media/image75.png"/><Relationship Id="rId3" Type="http://schemas.openxmlformats.org/officeDocument/2006/relationships/customXml" Target="../ink/ink146.xml"/><Relationship Id="rId2" Type="http://schemas.openxmlformats.org/officeDocument/2006/relationships/image" Target="../media/image1.png"/><Relationship Id="rId19" Type="http://schemas.openxmlformats.org/officeDocument/2006/relationships/slideLayout" Target="../slideLayouts/slideLayout2.xml"/><Relationship Id="rId18" Type="http://schemas.openxmlformats.org/officeDocument/2006/relationships/image" Target="../media/image82.png"/><Relationship Id="rId17" Type="http://schemas.openxmlformats.org/officeDocument/2006/relationships/customXml" Target="../ink/ink153.xml"/><Relationship Id="rId16" Type="http://schemas.openxmlformats.org/officeDocument/2006/relationships/image" Target="../media/image81.png"/><Relationship Id="rId15" Type="http://schemas.openxmlformats.org/officeDocument/2006/relationships/customXml" Target="../ink/ink152.xml"/><Relationship Id="rId14" Type="http://schemas.openxmlformats.org/officeDocument/2006/relationships/image" Target="../media/image80.png"/><Relationship Id="rId13" Type="http://schemas.openxmlformats.org/officeDocument/2006/relationships/customXml" Target="../ink/ink151.xml"/><Relationship Id="rId12" Type="http://schemas.openxmlformats.org/officeDocument/2006/relationships/image" Target="../media/image79.png"/><Relationship Id="rId11" Type="http://schemas.openxmlformats.org/officeDocument/2006/relationships/customXml" Target="../ink/ink150.xml"/><Relationship Id="rId10" Type="http://schemas.openxmlformats.org/officeDocument/2006/relationships/image" Target="../media/image78.png"/><Relationship Id="rId1" Type="http://schemas.openxmlformats.org/officeDocument/2006/relationships/customXml" Target="../ink/ink145.xml"/></Relationships>
</file>

<file path=ppt/slides/_rels/slide5.xml.rels><?xml version="1.0" encoding="UTF-8" standalone="yes"?>
<Relationships xmlns="http://schemas.openxmlformats.org/package/2006/relationships"><Relationship Id="rId99" Type="http://schemas.openxmlformats.org/officeDocument/2006/relationships/customXml" Target="../ink/ink216.xml"/><Relationship Id="rId98" Type="http://schemas.openxmlformats.org/officeDocument/2006/relationships/image" Target="../media/image117.png"/><Relationship Id="rId97" Type="http://schemas.openxmlformats.org/officeDocument/2006/relationships/customXml" Target="../ink/ink215.xml"/><Relationship Id="rId96" Type="http://schemas.openxmlformats.org/officeDocument/2006/relationships/customXml" Target="../ink/ink214.xml"/><Relationship Id="rId95" Type="http://schemas.openxmlformats.org/officeDocument/2006/relationships/image" Target="../media/image116.png"/><Relationship Id="rId94" Type="http://schemas.openxmlformats.org/officeDocument/2006/relationships/customXml" Target="../ink/ink213.xml"/><Relationship Id="rId93" Type="http://schemas.openxmlformats.org/officeDocument/2006/relationships/customXml" Target="../ink/ink212.xml"/><Relationship Id="rId92" Type="http://schemas.openxmlformats.org/officeDocument/2006/relationships/customXml" Target="../ink/ink211.xml"/><Relationship Id="rId91" Type="http://schemas.openxmlformats.org/officeDocument/2006/relationships/image" Target="../media/image115.png"/><Relationship Id="rId90" Type="http://schemas.openxmlformats.org/officeDocument/2006/relationships/customXml" Target="../ink/ink210.xml"/><Relationship Id="rId9" Type="http://schemas.openxmlformats.org/officeDocument/2006/relationships/customXml" Target="../ink/ink158.xml"/><Relationship Id="rId89" Type="http://schemas.openxmlformats.org/officeDocument/2006/relationships/image" Target="../media/image114.png"/><Relationship Id="rId88" Type="http://schemas.openxmlformats.org/officeDocument/2006/relationships/customXml" Target="../ink/ink209.xml"/><Relationship Id="rId87" Type="http://schemas.openxmlformats.org/officeDocument/2006/relationships/image" Target="../media/image113.png"/><Relationship Id="rId86" Type="http://schemas.openxmlformats.org/officeDocument/2006/relationships/customXml" Target="../ink/ink208.xml"/><Relationship Id="rId85" Type="http://schemas.openxmlformats.org/officeDocument/2006/relationships/image" Target="../media/image112.png"/><Relationship Id="rId84" Type="http://schemas.openxmlformats.org/officeDocument/2006/relationships/customXml" Target="../ink/ink207.xml"/><Relationship Id="rId83" Type="http://schemas.openxmlformats.org/officeDocument/2006/relationships/image" Target="../media/image111.png"/><Relationship Id="rId82" Type="http://schemas.openxmlformats.org/officeDocument/2006/relationships/customXml" Target="../ink/ink206.xml"/><Relationship Id="rId81" Type="http://schemas.openxmlformats.org/officeDocument/2006/relationships/customXml" Target="../ink/ink205.xml"/><Relationship Id="rId80" Type="http://schemas.openxmlformats.org/officeDocument/2006/relationships/image" Target="../media/image110.png"/><Relationship Id="rId8" Type="http://schemas.openxmlformats.org/officeDocument/2006/relationships/image" Target="../media/image85.png"/><Relationship Id="rId79" Type="http://schemas.openxmlformats.org/officeDocument/2006/relationships/customXml" Target="../ink/ink204.xml"/><Relationship Id="rId78" Type="http://schemas.openxmlformats.org/officeDocument/2006/relationships/image" Target="../media/image109.png"/><Relationship Id="rId77" Type="http://schemas.openxmlformats.org/officeDocument/2006/relationships/customXml" Target="../ink/ink203.xml"/><Relationship Id="rId76" Type="http://schemas.openxmlformats.org/officeDocument/2006/relationships/customXml" Target="../ink/ink202.xml"/><Relationship Id="rId75" Type="http://schemas.openxmlformats.org/officeDocument/2006/relationships/image" Target="../media/image108.png"/><Relationship Id="rId74" Type="http://schemas.openxmlformats.org/officeDocument/2006/relationships/customXml" Target="../ink/ink201.xml"/><Relationship Id="rId73" Type="http://schemas.openxmlformats.org/officeDocument/2006/relationships/image" Target="../media/image107.png"/><Relationship Id="rId72" Type="http://schemas.openxmlformats.org/officeDocument/2006/relationships/customXml" Target="../ink/ink200.xml"/><Relationship Id="rId71" Type="http://schemas.openxmlformats.org/officeDocument/2006/relationships/customXml" Target="../ink/ink199.xml"/><Relationship Id="rId70" Type="http://schemas.openxmlformats.org/officeDocument/2006/relationships/image" Target="../media/image106.png"/><Relationship Id="rId7" Type="http://schemas.openxmlformats.org/officeDocument/2006/relationships/customXml" Target="../ink/ink157.xml"/><Relationship Id="rId69" Type="http://schemas.openxmlformats.org/officeDocument/2006/relationships/customXml" Target="../ink/ink198.xml"/><Relationship Id="rId68" Type="http://schemas.openxmlformats.org/officeDocument/2006/relationships/customXml" Target="../ink/ink197.xml"/><Relationship Id="rId67" Type="http://schemas.openxmlformats.org/officeDocument/2006/relationships/image" Target="../media/image105.png"/><Relationship Id="rId66" Type="http://schemas.openxmlformats.org/officeDocument/2006/relationships/customXml" Target="../ink/ink196.xml"/><Relationship Id="rId65" Type="http://schemas.openxmlformats.org/officeDocument/2006/relationships/customXml" Target="../ink/ink195.xml"/><Relationship Id="rId64" Type="http://schemas.openxmlformats.org/officeDocument/2006/relationships/image" Target="../media/image104.png"/><Relationship Id="rId63" Type="http://schemas.openxmlformats.org/officeDocument/2006/relationships/customXml" Target="../ink/ink194.xml"/><Relationship Id="rId62" Type="http://schemas.openxmlformats.org/officeDocument/2006/relationships/customXml" Target="../ink/ink193.xml"/><Relationship Id="rId61" Type="http://schemas.openxmlformats.org/officeDocument/2006/relationships/image" Target="../media/image103.png"/><Relationship Id="rId60" Type="http://schemas.openxmlformats.org/officeDocument/2006/relationships/customXml" Target="../ink/ink192.xml"/><Relationship Id="rId6" Type="http://schemas.openxmlformats.org/officeDocument/2006/relationships/image" Target="../media/image84.png"/><Relationship Id="rId59" Type="http://schemas.openxmlformats.org/officeDocument/2006/relationships/customXml" Target="../ink/ink191.xml"/><Relationship Id="rId58" Type="http://schemas.openxmlformats.org/officeDocument/2006/relationships/image" Target="../media/image102.png"/><Relationship Id="rId57" Type="http://schemas.openxmlformats.org/officeDocument/2006/relationships/customXml" Target="../ink/ink190.xml"/><Relationship Id="rId56" Type="http://schemas.openxmlformats.org/officeDocument/2006/relationships/customXml" Target="../ink/ink189.xml"/><Relationship Id="rId55" Type="http://schemas.openxmlformats.org/officeDocument/2006/relationships/image" Target="../media/image101.png"/><Relationship Id="rId54" Type="http://schemas.openxmlformats.org/officeDocument/2006/relationships/customXml" Target="../ink/ink188.xml"/><Relationship Id="rId53" Type="http://schemas.openxmlformats.org/officeDocument/2006/relationships/customXml" Target="../ink/ink187.xml"/><Relationship Id="rId52" Type="http://schemas.openxmlformats.org/officeDocument/2006/relationships/image" Target="../media/image100.png"/><Relationship Id="rId51" Type="http://schemas.openxmlformats.org/officeDocument/2006/relationships/customXml" Target="../ink/ink186.xml"/><Relationship Id="rId50" Type="http://schemas.openxmlformats.org/officeDocument/2006/relationships/image" Target="../media/image99.png"/><Relationship Id="rId5" Type="http://schemas.openxmlformats.org/officeDocument/2006/relationships/customXml" Target="../ink/ink156.xml"/><Relationship Id="rId49" Type="http://schemas.openxmlformats.org/officeDocument/2006/relationships/customXml" Target="../ink/ink185.xml"/><Relationship Id="rId48" Type="http://schemas.openxmlformats.org/officeDocument/2006/relationships/customXml" Target="../ink/ink184.xml"/><Relationship Id="rId47" Type="http://schemas.openxmlformats.org/officeDocument/2006/relationships/image" Target="../media/image98.png"/><Relationship Id="rId46" Type="http://schemas.openxmlformats.org/officeDocument/2006/relationships/customXml" Target="../ink/ink183.xml"/><Relationship Id="rId45" Type="http://schemas.openxmlformats.org/officeDocument/2006/relationships/customXml" Target="../ink/ink182.xml"/><Relationship Id="rId44" Type="http://schemas.openxmlformats.org/officeDocument/2006/relationships/image" Target="../media/image97.png"/><Relationship Id="rId43" Type="http://schemas.openxmlformats.org/officeDocument/2006/relationships/customXml" Target="../ink/ink181.xml"/><Relationship Id="rId42" Type="http://schemas.openxmlformats.org/officeDocument/2006/relationships/customXml" Target="../ink/ink180.xml"/><Relationship Id="rId41" Type="http://schemas.openxmlformats.org/officeDocument/2006/relationships/image" Target="../media/image96.png"/><Relationship Id="rId40" Type="http://schemas.openxmlformats.org/officeDocument/2006/relationships/customXml" Target="../ink/ink179.xml"/><Relationship Id="rId4" Type="http://schemas.openxmlformats.org/officeDocument/2006/relationships/image" Target="../media/image1.png"/><Relationship Id="rId39" Type="http://schemas.openxmlformats.org/officeDocument/2006/relationships/customXml" Target="../ink/ink178.xml"/><Relationship Id="rId38" Type="http://schemas.openxmlformats.org/officeDocument/2006/relationships/customXml" Target="../ink/ink177.xml"/><Relationship Id="rId37" Type="http://schemas.openxmlformats.org/officeDocument/2006/relationships/customXml" Target="../ink/ink176.xml"/><Relationship Id="rId36" Type="http://schemas.openxmlformats.org/officeDocument/2006/relationships/customXml" Target="../ink/ink175.xml"/><Relationship Id="rId35" Type="http://schemas.openxmlformats.org/officeDocument/2006/relationships/image" Target="../media/image95.png"/><Relationship Id="rId34" Type="http://schemas.openxmlformats.org/officeDocument/2006/relationships/customXml" Target="../ink/ink174.xml"/><Relationship Id="rId33" Type="http://schemas.openxmlformats.org/officeDocument/2006/relationships/customXml" Target="../ink/ink173.xml"/><Relationship Id="rId32" Type="http://schemas.openxmlformats.org/officeDocument/2006/relationships/image" Target="../media/image94.png"/><Relationship Id="rId31" Type="http://schemas.openxmlformats.org/officeDocument/2006/relationships/customXml" Target="../ink/ink172.xml"/><Relationship Id="rId30" Type="http://schemas.openxmlformats.org/officeDocument/2006/relationships/image" Target="../media/image93.png"/><Relationship Id="rId3" Type="http://schemas.openxmlformats.org/officeDocument/2006/relationships/customXml" Target="../ink/ink155.xml"/><Relationship Id="rId29" Type="http://schemas.openxmlformats.org/officeDocument/2006/relationships/customXml" Target="../ink/ink171.xml"/><Relationship Id="rId28" Type="http://schemas.openxmlformats.org/officeDocument/2006/relationships/customXml" Target="../ink/ink170.xml"/><Relationship Id="rId27" Type="http://schemas.openxmlformats.org/officeDocument/2006/relationships/customXml" Target="../ink/ink169.xml"/><Relationship Id="rId26" Type="http://schemas.openxmlformats.org/officeDocument/2006/relationships/customXml" Target="../ink/ink168.xml"/><Relationship Id="rId25" Type="http://schemas.openxmlformats.org/officeDocument/2006/relationships/customXml" Target="../ink/ink167.xml"/><Relationship Id="rId24" Type="http://schemas.openxmlformats.org/officeDocument/2006/relationships/customXml" Target="../ink/ink166.xml"/><Relationship Id="rId23" Type="http://schemas.openxmlformats.org/officeDocument/2006/relationships/image" Target="../media/image92.png"/><Relationship Id="rId22" Type="http://schemas.openxmlformats.org/officeDocument/2006/relationships/customXml" Target="../ink/ink165.xml"/><Relationship Id="rId21" Type="http://schemas.openxmlformats.org/officeDocument/2006/relationships/customXml" Target="../ink/ink164.xml"/><Relationship Id="rId20" Type="http://schemas.openxmlformats.org/officeDocument/2006/relationships/image" Target="../media/image91.png"/><Relationship Id="rId2" Type="http://schemas.openxmlformats.org/officeDocument/2006/relationships/image" Target="../media/image83.png"/><Relationship Id="rId19" Type="http://schemas.openxmlformats.org/officeDocument/2006/relationships/customXml" Target="../ink/ink163.xml"/><Relationship Id="rId18" Type="http://schemas.openxmlformats.org/officeDocument/2006/relationships/image" Target="../media/image90.png"/><Relationship Id="rId17" Type="http://schemas.openxmlformats.org/officeDocument/2006/relationships/customXml" Target="../ink/ink162.xml"/><Relationship Id="rId16" Type="http://schemas.openxmlformats.org/officeDocument/2006/relationships/image" Target="../media/image89.png"/><Relationship Id="rId15" Type="http://schemas.openxmlformats.org/officeDocument/2006/relationships/customXml" Target="../ink/ink161.xml"/><Relationship Id="rId14" Type="http://schemas.openxmlformats.org/officeDocument/2006/relationships/image" Target="../media/image88.png"/><Relationship Id="rId13" Type="http://schemas.openxmlformats.org/officeDocument/2006/relationships/customXml" Target="../ink/ink160.xml"/><Relationship Id="rId12" Type="http://schemas.openxmlformats.org/officeDocument/2006/relationships/image" Target="../media/image87.png"/><Relationship Id="rId11" Type="http://schemas.openxmlformats.org/officeDocument/2006/relationships/customXml" Target="../ink/ink159.xml"/><Relationship Id="rId103" Type="http://schemas.openxmlformats.org/officeDocument/2006/relationships/slideLayout" Target="../slideLayouts/slideLayout2.xml"/><Relationship Id="rId102" Type="http://schemas.openxmlformats.org/officeDocument/2006/relationships/image" Target="../media/image119.png"/><Relationship Id="rId101" Type="http://schemas.openxmlformats.org/officeDocument/2006/relationships/customXml" Target="../ink/ink217.xml"/><Relationship Id="rId100" Type="http://schemas.openxmlformats.org/officeDocument/2006/relationships/image" Target="../media/image118.png"/><Relationship Id="rId10" Type="http://schemas.openxmlformats.org/officeDocument/2006/relationships/image" Target="../media/image86.png"/><Relationship Id="rId1" Type="http://schemas.openxmlformats.org/officeDocument/2006/relationships/customXml" Target="../ink/ink154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customXml" Target="../ink/ink222.xml"/><Relationship Id="rId8" Type="http://schemas.openxmlformats.org/officeDocument/2006/relationships/image" Target="../media/image123.png"/><Relationship Id="rId7" Type="http://schemas.openxmlformats.org/officeDocument/2006/relationships/customXml" Target="../ink/ink221.xml"/><Relationship Id="rId6" Type="http://schemas.openxmlformats.org/officeDocument/2006/relationships/image" Target="../media/image122.png"/><Relationship Id="rId58" Type="http://schemas.openxmlformats.org/officeDocument/2006/relationships/slideLayout" Target="../slideLayouts/slideLayout2.xml"/><Relationship Id="rId57" Type="http://schemas.openxmlformats.org/officeDocument/2006/relationships/customXml" Target="../ink/ink253.xml"/><Relationship Id="rId56" Type="http://schemas.openxmlformats.org/officeDocument/2006/relationships/image" Target="../media/image139.png"/><Relationship Id="rId55" Type="http://schemas.openxmlformats.org/officeDocument/2006/relationships/customXml" Target="../ink/ink252.xml"/><Relationship Id="rId54" Type="http://schemas.openxmlformats.org/officeDocument/2006/relationships/customXml" Target="../ink/ink251.xml"/><Relationship Id="rId53" Type="http://schemas.openxmlformats.org/officeDocument/2006/relationships/image" Target="../media/image138.png"/><Relationship Id="rId52" Type="http://schemas.openxmlformats.org/officeDocument/2006/relationships/customXml" Target="../ink/ink250.xml"/><Relationship Id="rId51" Type="http://schemas.openxmlformats.org/officeDocument/2006/relationships/customXml" Target="../ink/ink249.xml"/><Relationship Id="rId50" Type="http://schemas.openxmlformats.org/officeDocument/2006/relationships/image" Target="../media/image137.png"/><Relationship Id="rId5" Type="http://schemas.openxmlformats.org/officeDocument/2006/relationships/customXml" Target="../ink/ink220.xml"/><Relationship Id="rId49" Type="http://schemas.openxmlformats.org/officeDocument/2006/relationships/customXml" Target="../ink/ink248.xml"/><Relationship Id="rId48" Type="http://schemas.openxmlformats.org/officeDocument/2006/relationships/customXml" Target="../ink/ink247.xml"/><Relationship Id="rId47" Type="http://schemas.openxmlformats.org/officeDocument/2006/relationships/customXml" Target="../ink/ink246.xml"/><Relationship Id="rId46" Type="http://schemas.openxmlformats.org/officeDocument/2006/relationships/image" Target="../media/image136.png"/><Relationship Id="rId45" Type="http://schemas.openxmlformats.org/officeDocument/2006/relationships/customXml" Target="../ink/ink245.xml"/><Relationship Id="rId44" Type="http://schemas.openxmlformats.org/officeDocument/2006/relationships/image" Target="../media/image135.png"/><Relationship Id="rId43" Type="http://schemas.openxmlformats.org/officeDocument/2006/relationships/customXml" Target="../ink/ink244.xml"/><Relationship Id="rId42" Type="http://schemas.openxmlformats.org/officeDocument/2006/relationships/image" Target="../media/image134.png"/><Relationship Id="rId41" Type="http://schemas.openxmlformats.org/officeDocument/2006/relationships/customXml" Target="../ink/ink243.xml"/><Relationship Id="rId40" Type="http://schemas.openxmlformats.org/officeDocument/2006/relationships/image" Target="../media/image133.png"/><Relationship Id="rId4" Type="http://schemas.openxmlformats.org/officeDocument/2006/relationships/image" Target="../media/image121.png"/><Relationship Id="rId39" Type="http://schemas.openxmlformats.org/officeDocument/2006/relationships/customXml" Target="../ink/ink242.xml"/><Relationship Id="rId38" Type="http://schemas.openxmlformats.org/officeDocument/2006/relationships/image" Target="../media/image132.png"/><Relationship Id="rId37" Type="http://schemas.openxmlformats.org/officeDocument/2006/relationships/customXml" Target="../ink/ink241.xml"/><Relationship Id="rId36" Type="http://schemas.openxmlformats.org/officeDocument/2006/relationships/customXml" Target="../ink/ink240.xml"/><Relationship Id="rId35" Type="http://schemas.openxmlformats.org/officeDocument/2006/relationships/image" Target="../media/image131.png"/><Relationship Id="rId34" Type="http://schemas.openxmlformats.org/officeDocument/2006/relationships/customXml" Target="../ink/ink239.xml"/><Relationship Id="rId33" Type="http://schemas.openxmlformats.org/officeDocument/2006/relationships/customXml" Target="../ink/ink238.xml"/><Relationship Id="rId32" Type="http://schemas.openxmlformats.org/officeDocument/2006/relationships/customXml" Target="../ink/ink237.xml"/><Relationship Id="rId31" Type="http://schemas.openxmlformats.org/officeDocument/2006/relationships/image" Target="../media/image130.png"/><Relationship Id="rId30" Type="http://schemas.openxmlformats.org/officeDocument/2006/relationships/customXml" Target="../ink/ink236.xml"/><Relationship Id="rId3" Type="http://schemas.openxmlformats.org/officeDocument/2006/relationships/customXml" Target="../ink/ink219.xml"/><Relationship Id="rId29" Type="http://schemas.openxmlformats.org/officeDocument/2006/relationships/customXml" Target="../ink/ink235.xml"/><Relationship Id="rId28" Type="http://schemas.openxmlformats.org/officeDocument/2006/relationships/image" Target="../media/image129.png"/><Relationship Id="rId27" Type="http://schemas.openxmlformats.org/officeDocument/2006/relationships/customXml" Target="../ink/ink234.xml"/><Relationship Id="rId26" Type="http://schemas.openxmlformats.org/officeDocument/2006/relationships/customXml" Target="../ink/ink233.xml"/><Relationship Id="rId25" Type="http://schemas.openxmlformats.org/officeDocument/2006/relationships/image" Target="../media/image128.png"/><Relationship Id="rId24" Type="http://schemas.openxmlformats.org/officeDocument/2006/relationships/customXml" Target="../ink/ink232.xml"/><Relationship Id="rId23" Type="http://schemas.openxmlformats.org/officeDocument/2006/relationships/image" Target="../media/image127.png"/><Relationship Id="rId22" Type="http://schemas.openxmlformats.org/officeDocument/2006/relationships/customXml" Target="../ink/ink231.xml"/><Relationship Id="rId21" Type="http://schemas.openxmlformats.org/officeDocument/2006/relationships/customXml" Target="../ink/ink230.xml"/><Relationship Id="rId20" Type="http://schemas.openxmlformats.org/officeDocument/2006/relationships/image" Target="../media/image126.png"/><Relationship Id="rId2" Type="http://schemas.openxmlformats.org/officeDocument/2006/relationships/image" Target="../media/image120.png"/><Relationship Id="rId19" Type="http://schemas.openxmlformats.org/officeDocument/2006/relationships/customXml" Target="../ink/ink229.xml"/><Relationship Id="rId18" Type="http://schemas.openxmlformats.org/officeDocument/2006/relationships/customXml" Target="../ink/ink228.xml"/><Relationship Id="rId17" Type="http://schemas.openxmlformats.org/officeDocument/2006/relationships/image" Target="../media/image125.png"/><Relationship Id="rId16" Type="http://schemas.openxmlformats.org/officeDocument/2006/relationships/customXml" Target="../ink/ink227.xml"/><Relationship Id="rId15" Type="http://schemas.openxmlformats.org/officeDocument/2006/relationships/customXml" Target="../ink/ink226.xml"/><Relationship Id="rId14" Type="http://schemas.openxmlformats.org/officeDocument/2006/relationships/image" Target="../media/image124.png"/><Relationship Id="rId13" Type="http://schemas.openxmlformats.org/officeDocument/2006/relationships/customXml" Target="../ink/ink225.xml"/><Relationship Id="rId12" Type="http://schemas.openxmlformats.org/officeDocument/2006/relationships/customXml" Target="../ink/ink224.xml"/><Relationship Id="rId11" Type="http://schemas.openxmlformats.org/officeDocument/2006/relationships/customXml" Target="../ink/ink223.xml"/><Relationship Id="rId10" Type="http://schemas.openxmlformats.org/officeDocument/2006/relationships/image" Target="../media/image1.png"/><Relationship Id="rId1" Type="http://schemas.openxmlformats.org/officeDocument/2006/relationships/customXml" Target="../ink/ink2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4" name="Ink 3"/>
              <p14:cNvContentPartPr/>
              <p14:nvPr/>
            </p14:nvContentPartPr>
            <p14:xfrm>
              <a:off x="37465" y="1014730"/>
              <a:ext cx="635" cy="635"/>
            </p14:xfrm>
          </p:contentPart>
        </mc:Choice>
        <mc:Fallback xmlns="">
          <p:pic>
            <p:nvPicPr>
              <p:cNvPr id="4" name="Ink 3"/>
            </p:nvPicPr>
            <p:blipFill>
              <a:blip r:embed="rId2"/>
            </p:blipFill>
            <p:spPr>
              <a:xfrm>
                <a:off x="37465" y="1014730"/>
                <a:ext cx="63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6" name="Ink 5"/>
              <p14:cNvContentPartPr/>
              <p14:nvPr/>
            </p14:nvContentPartPr>
            <p14:xfrm>
              <a:off x="-805180" y="948055"/>
              <a:ext cx="635" cy="635"/>
            </p14:xfrm>
          </p:contentPart>
        </mc:Choice>
        <mc:Fallback xmlns="">
          <p:pic>
            <p:nvPicPr>
              <p:cNvPr id="6" name="Ink 5"/>
            </p:nvPicPr>
            <p:blipFill>
              <a:blip r:embed="rId2"/>
            </p:blipFill>
            <p:spPr>
              <a:xfrm>
                <a:off x="-805180" y="948055"/>
                <a:ext cx="63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8" name="Ink 7"/>
              <p14:cNvContentPartPr/>
              <p14:nvPr/>
            </p14:nvContentPartPr>
            <p14:xfrm>
              <a:off x="125730" y="957580"/>
              <a:ext cx="635" cy="635"/>
            </p14:xfrm>
          </p:contentPart>
        </mc:Choice>
        <mc:Fallback xmlns="">
          <p:pic>
            <p:nvPicPr>
              <p:cNvPr id="8" name="Ink 7"/>
            </p:nvPicPr>
            <p:blipFill>
              <a:blip r:embed="rId2"/>
            </p:blipFill>
            <p:spPr>
              <a:xfrm>
                <a:off x="125730" y="957580"/>
                <a:ext cx="63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10" name="Ink 9"/>
              <p14:cNvContentPartPr/>
              <p14:nvPr/>
            </p14:nvContentPartPr>
            <p14:xfrm>
              <a:off x="-745490" y="823595"/>
              <a:ext cx="13304520" cy="38735"/>
            </p14:xfrm>
          </p:contentPart>
        </mc:Choice>
        <mc:Fallback xmlns="">
          <p:pic>
            <p:nvPicPr>
              <p:cNvPr id="10" name="Ink 9"/>
            </p:nvPicPr>
            <p:blipFill>
              <a:blip r:embed="rId6"/>
            </p:blipFill>
            <p:spPr>
              <a:xfrm>
                <a:off x="-745490" y="823595"/>
                <a:ext cx="13304520" cy="387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11" name="Ink 10"/>
              <p14:cNvContentPartPr/>
              <p14:nvPr/>
            </p14:nvContentPartPr>
            <p14:xfrm>
              <a:off x="287655" y="133985"/>
              <a:ext cx="594995" cy="498475"/>
            </p14:xfrm>
          </p:contentPart>
        </mc:Choice>
        <mc:Fallback xmlns="">
          <p:pic>
            <p:nvPicPr>
              <p:cNvPr id="11" name="Ink 10"/>
            </p:nvPicPr>
            <p:blipFill>
              <a:blip r:embed="rId8"/>
            </p:blipFill>
            <p:spPr>
              <a:xfrm>
                <a:off x="287655" y="133985"/>
                <a:ext cx="594995" cy="4984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20" name="Ink 19"/>
              <p14:cNvContentPartPr/>
              <p14:nvPr/>
            </p14:nvContentPartPr>
            <p14:xfrm>
              <a:off x="5134610" y="219710"/>
              <a:ext cx="635" cy="635"/>
            </p14:xfrm>
          </p:contentPart>
        </mc:Choice>
        <mc:Fallback xmlns="">
          <p:pic>
            <p:nvPicPr>
              <p:cNvPr id="20" name="Ink 19"/>
            </p:nvPicPr>
            <p:blipFill>
              <a:blip r:embed="rId2"/>
            </p:blipFill>
            <p:spPr>
              <a:xfrm>
                <a:off x="5134610" y="219710"/>
                <a:ext cx="63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22" name="Ink 21"/>
              <p14:cNvContentPartPr/>
              <p14:nvPr/>
            </p14:nvContentPartPr>
            <p14:xfrm>
              <a:off x="2471420" y="200660"/>
              <a:ext cx="278765" cy="364490"/>
            </p14:xfrm>
          </p:contentPart>
        </mc:Choice>
        <mc:Fallback xmlns="">
          <p:pic>
            <p:nvPicPr>
              <p:cNvPr id="22" name="Ink 21"/>
            </p:nvPicPr>
            <p:blipFill>
              <a:blip r:embed="rId11"/>
            </p:blipFill>
            <p:spPr>
              <a:xfrm>
                <a:off x="2471420" y="200660"/>
                <a:ext cx="278765" cy="3644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23" name="Ink 22"/>
              <p14:cNvContentPartPr/>
              <p14:nvPr/>
            </p14:nvContentPartPr>
            <p14:xfrm>
              <a:off x="2806700" y="344805"/>
              <a:ext cx="635" cy="635"/>
            </p14:xfrm>
          </p:contentPart>
        </mc:Choice>
        <mc:Fallback xmlns="">
          <p:pic>
            <p:nvPicPr>
              <p:cNvPr id="23" name="Ink 22"/>
            </p:nvPicPr>
            <p:blipFill>
              <a:blip r:embed="rId2"/>
            </p:blipFill>
            <p:spPr>
              <a:xfrm>
                <a:off x="2806700" y="344805"/>
                <a:ext cx="63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24" name="Ink 23"/>
              <p14:cNvContentPartPr/>
              <p14:nvPr/>
            </p14:nvContentPartPr>
            <p14:xfrm>
              <a:off x="2941320" y="497840"/>
              <a:ext cx="635" cy="635"/>
            </p14:xfrm>
          </p:contentPart>
        </mc:Choice>
        <mc:Fallback xmlns="">
          <p:pic>
            <p:nvPicPr>
              <p:cNvPr id="24" name="Ink 23"/>
            </p:nvPicPr>
            <p:blipFill>
              <a:blip r:embed="rId2"/>
            </p:blipFill>
            <p:spPr>
              <a:xfrm>
                <a:off x="2941320" y="497840"/>
                <a:ext cx="63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25" name="Ink 24"/>
              <p14:cNvContentPartPr/>
              <p14:nvPr/>
            </p14:nvContentPartPr>
            <p14:xfrm>
              <a:off x="2682240" y="229870"/>
              <a:ext cx="259715" cy="268605"/>
            </p14:xfrm>
          </p:contentPart>
        </mc:Choice>
        <mc:Fallback xmlns="">
          <p:pic>
            <p:nvPicPr>
              <p:cNvPr id="25" name="Ink 24"/>
            </p:nvPicPr>
            <p:blipFill>
              <a:blip r:embed="rId15"/>
            </p:blipFill>
            <p:spPr>
              <a:xfrm>
                <a:off x="2682240" y="229870"/>
                <a:ext cx="259715" cy="2686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26" name="Ink 25"/>
              <p14:cNvContentPartPr/>
              <p14:nvPr/>
            </p14:nvContentPartPr>
            <p14:xfrm>
              <a:off x="2691765" y="229870"/>
              <a:ext cx="67945" cy="325755"/>
            </p14:xfrm>
          </p:contentPart>
        </mc:Choice>
        <mc:Fallback xmlns="">
          <p:pic>
            <p:nvPicPr>
              <p:cNvPr id="26" name="Ink 25"/>
            </p:nvPicPr>
            <p:blipFill>
              <a:blip r:embed="rId17"/>
            </p:blipFill>
            <p:spPr>
              <a:xfrm>
                <a:off x="2691765" y="229870"/>
                <a:ext cx="67945" cy="3257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27" name="Ink 26"/>
              <p14:cNvContentPartPr/>
              <p14:nvPr/>
            </p14:nvContentPartPr>
            <p14:xfrm>
              <a:off x="2998470" y="421005"/>
              <a:ext cx="635" cy="635"/>
            </p14:xfrm>
          </p:contentPart>
        </mc:Choice>
        <mc:Fallback xmlns="">
          <p:pic>
            <p:nvPicPr>
              <p:cNvPr id="27" name="Ink 26"/>
            </p:nvPicPr>
            <p:blipFill>
              <a:blip r:embed="rId2"/>
            </p:blipFill>
            <p:spPr>
              <a:xfrm>
                <a:off x="2998470" y="421005"/>
                <a:ext cx="63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28" name="Ink 27"/>
              <p14:cNvContentPartPr/>
              <p14:nvPr/>
            </p14:nvContentPartPr>
            <p14:xfrm>
              <a:off x="2988945" y="516890"/>
              <a:ext cx="635" cy="635"/>
            </p14:xfrm>
          </p:contentPart>
        </mc:Choice>
        <mc:Fallback xmlns="">
          <p:pic>
            <p:nvPicPr>
              <p:cNvPr id="28" name="Ink 27"/>
            </p:nvPicPr>
            <p:blipFill>
              <a:blip r:embed="rId2"/>
            </p:blipFill>
            <p:spPr>
              <a:xfrm>
                <a:off x="2988945" y="516890"/>
                <a:ext cx="63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29" name="Ink 28"/>
              <p14:cNvContentPartPr/>
              <p14:nvPr/>
            </p14:nvContentPartPr>
            <p14:xfrm>
              <a:off x="3017520" y="469265"/>
              <a:ext cx="635" cy="635"/>
            </p14:xfrm>
          </p:contentPart>
        </mc:Choice>
        <mc:Fallback xmlns="">
          <p:pic>
            <p:nvPicPr>
              <p:cNvPr id="29" name="Ink 28"/>
            </p:nvPicPr>
            <p:blipFill>
              <a:blip r:embed="rId2"/>
            </p:blipFill>
            <p:spPr>
              <a:xfrm>
                <a:off x="3017520" y="469265"/>
                <a:ext cx="63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30" name="Ink 29"/>
              <p14:cNvContentPartPr/>
              <p14:nvPr/>
            </p14:nvContentPartPr>
            <p14:xfrm>
              <a:off x="2902585" y="392430"/>
              <a:ext cx="163830" cy="182880"/>
            </p14:xfrm>
          </p:contentPart>
        </mc:Choice>
        <mc:Fallback xmlns="">
          <p:pic>
            <p:nvPicPr>
              <p:cNvPr id="30" name="Ink 29"/>
            </p:nvPicPr>
            <p:blipFill>
              <a:blip r:embed="rId22"/>
            </p:blipFill>
            <p:spPr>
              <a:xfrm>
                <a:off x="2902585" y="392430"/>
                <a:ext cx="163830" cy="1828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31" name="Ink 30"/>
              <p14:cNvContentPartPr/>
              <p14:nvPr/>
            </p14:nvContentPartPr>
            <p14:xfrm>
              <a:off x="3122930" y="497840"/>
              <a:ext cx="635" cy="635"/>
            </p14:xfrm>
          </p:contentPart>
        </mc:Choice>
        <mc:Fallback xmlns="">
          <p:pic>
            <p:nvPicPr>
              <p:cNvPr id="31" name="Ink 30"/>
            </p:nvPicPr>
            <p:blipFill>
              <a:blip r:embed="rId2"/>
            </p:blipFill>
            <p:spPr>
              <a:xfrm>
                <a:off x="3122930" y="497840"/>
                <a:ext cx="63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32" name="Ink 31"/>
              <p14:cNvContentPartPr/>
              <p14:nvPr/>
            </p14:nvContentPartPr>
            <p14:xfrm>
              <a:off x="3084830" y="373380"/>
              <a:ext cx="268605" cy="153670"/>
            </p14:xfrm>
          </p:contentPart>
        </mc:Choice>
        <mc:Fallback xmlns="">
          <p:pic>
            <p:nvPicPr>
              <p:cNvPr id="32" name="Ink 31"/>
            </p:nvPicPr>
            <p:blipFill>
              <a:blip r:embed="rId25"/>
            </p:blipFill>
            <p:spPr>
              <a:xfrm>
                <a:off x="3084830" y="373380"/>
                <a:ext cx="268605" cy="153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33" name="Ink 32"/>
              <p14:cNvContentPartPr/>
              <p14:nvPr/>
            </p14:nvContentPartPr>
            <p14:xfrm>
              <a:off x="3371850" y="497840"/>
              <a:ext cx="635" cy="635"/>
            </p14:xfrm>
          </p:contentPart>
        </mc:Choice>
        <mc:Fallback xmlns="">
          <p:pic>
            <p:nvPicPr>
              <p:cNvPr id="33" name="Ink 32"/>
            </p:nvPicPr>
            <p:blipFill>
              <a:blip r:embed="rId2"/>
            </p:blipFill>
            <p:spPr>
              <a:xfrm>
                <a:off x="3371850" y="497840"/>
                <a:ext cx="63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34" name="Ink 33"/>
              <p14:cNvContentPartPr/>
              <p14:nvPr/>
            </p14:nvContentPartPr>
            <p14:xfrm>
              <a:off x="3477260" y="516890"/>
              <a:ext cx="635" cy="635"/>
            </p14:xfrm>
          </p:contentPart>
        </mc:Choice>
        <mc:Fallback xmlns="">
          <p:pic>
            <p:nvPicPr>
              <p:cNvPr id="34" name="Ink 33"/>
            </p:nvPicPr>
            <p:blipFill>
              <a:blip r:embed="rId2"/>
            </p:blipFill>
            <p:spPr>
              <a:xfrm>
                <a:off x="3477260" y="516890"/>
                <a:ext cx="63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" p14:bwMode="auto">
            <p14:nvContentPartPr>
              <p14:cNvPr id="35" name="Ink 34"/>
              <p14:cNvContentPartPr/>
              <p14:nvPr/>
            </p14:nvContentPartPr>
            <p14:xfrm>
              <a:off x="3458210" y="469265"/>
              <a:ext cx="635" cy="635"/>
            </p14:xfrm>
          </p:contentPart>
        </mc:Choice>
        <mc:Fallback xmlns="">
          <p:pic>
            <p:nvPicPr>
              <p:cNvPr id="35" name="Ink 34"/>
            </p:nvPicPr>
            <p:blipFill>
              <a:blip r:embed="rId2"/>
            </p:blipFill>
            <p:spPr>
              <a:xfrm>
                <a:off x="3458210" y="469265"/>
                <a:ext cx="63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36" name="Ink 35"/>
              <p14:cNvContentPartPr/>
              <p14:nvPr/>
            </p14:nvContentPartPr>
            <p14:xfrm>
              <a:off x="3420110" y="344805"/>
              <a:ext cx="306705" cy="316230"/>
            </p14:xfrm>
          </p:contentPart>
        </mc:Choice>
        <mc:Fallback xmlns="">
          <p:pic>
            <p:nvPicPr>
              <p:cNvPr id="36" name="Ink 35"/>
            </p:nvPicPr>
            <p:blipFill>
              <a:blip r:embed="rId30"/>
            </p:blipFill>
            <p:spPr>
              <a:xfrm>
                <a:off x="3420110" y="344805"/>
                <a:ext cx="306705" cy="3162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37" name="Ink 36"/>
              <p14:cNvContentPartPr/>
              <p14:nvPr/>
            </p14:nvContentPartPr>
            <p14:xfrm>
              <a:off x="4157345" y="306070"/>
              <a:ext cx="635" cy="635"/>
            </p14:xfrm>
          </p:contentPart>
        </mc:Choice>
        <mc:Fallback xmlns="">
          <p:pic>
            <p:nvPicPr>
              <p:cNvPr id="37" name="Ink 36"/>
            </p:nvPicPr>
            <p:blipFill>
              <a:blip r:embed="rId2"/>
            </p:blipFill>
            <p:spPr>
              <a:xfrm>
                <a:off x="4157345" y="306070"/>
                <a:ext cx="63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" p14:bwMode="auto">
            <p14:nvContentPartPr>
              <p14:cNvPr id="38" name="Ink 37"/>
              <p14:cNvContentPartPr/>
              <p14:nvPr/>
            </p14:nvContentPartPr>
            <p14:xfrm>
              <a:off x="4070985" y="306070"/>
              <a:ext cx="163830" cy="316865"/>
            </p14:xfrm>
          </p:contentPart>
        </mc:Choice>
        <mc:Fallback xmlns="">
          <p:pic>
            <p:nvPicPr>
              <p:cNvPr id="38" name="Ink 37"/>
            </p:nvPicPr>
            <p:blipFill>
              <a:blip r:embed="rId33"/>
            </p:blipFill>
            <p:spPr>
              <a:xfrm>
                <a:off x="4070985" y="306070"/>
                <a:ext cx="163830" cy="3168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" p14:bwMode="auto">
            <p14:nvContentPartPr>
              <p14:cNvPr id="39" name="Ink 38"/>
              <p14:cNvContentPartPr/>
              <p14:nvPr/>
            </p14:nvContentPartPr>
            <p14:xfrm>
              <a:off x="4358640" y="545465"/>
              <a:ext cx="635" cy="635"/>
            </p14:xfrm>
          </p:contentPart>
        </mc:Choice>
        <mc:Fallback xmlns="">
          <p:pic>
            <p:nvPicPr>
              <p:cNvPr id="39" name="Ink 38"/>
            </p:nvPicPr>
            <p:blipFill>
              <a:blip r:embed="rId2"/>
            </p:blipFill>
            <p:spPr>
              <a:xfrm>
                <a:off x="4358640" y="545465"/>
                <a:ext cx="63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40" name="Ink 39"/>
              <p14:cNvContentPartPr/>
              <p14:nvPr/>
            </p14:nvContentPartPr>
            <p14:xfrm>
              <a:off x="4300855" y="507365"/>
              <a:ext cx="115570" cy="153670"/>
            </p14:xfrm>
          </p:contentPart>
        </mc:Choice>
        <mc:Fallback xmlns="">
          <p:pic>
            <p:nvPicPr>
              <p:cNvPr id="40" name="Ink 39"/>
            </p:nvPicPr>
            <p:blipFill>
              <a:blip r:embed="rId36"/>
            </p:blipFill>
            <p:spPr>
              <a:xfrm>
                <a:off x="4300855" y="507365"/>
                <a:ext cx="115570" cy="153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" p14:bwMode="auto">
            <p14:nvContentPartPr>
              <p14:cNvPr id="41" name="Ink 40"/>
              <p14:cNvContentPartPr/>
              <p14:nvPr/>
            </p14:nvContentPartPr>
            <p14:xfrm>
              <a:off x="4588510" y="411480"/>
              <a:ext cx="635" cy="635"/>
            </p14:xfrm>
          </p:contentPart>
        </mc:Choice>
        <mc:Fallback xmlns="">
          <p:pic>
            <p:nvPicPr>
              <p:cNvPr id="41" name="Ink 40"/>
            </p:nvPicPr>
            <p:blipFill>
              <a:blip r:embed="rId2"/>
            </p:blipFill>
            <p:spPr>
              <a:xfrm>
                <a:off x="4588510" y="411480"/>
                <a:ext cx="63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" p14:bwMode="auto">
            <p14:nvContentPartPr>
              <p14:cNvPr id="42" name="Ink 41"/>
              <p14:cNvContentPartPr/>
              <p14:nvPr/>
            </p14:nvContentPartPr>
            <p14:xfrm>
              <a:off x="4483100" y="287020"/>
              <a:ext cx="106045" cy="374015"/>
            </p14:xfrm>
          </p:contentPart>
        </mc:Choice>
        <mc:Fallback xmlns="">
          <p:pic>
            <p:nvPicPr>
              <p:cNvPr id="42" name="Ink 41"/>
            </p:nvPicPr>
            <p:blipFill>
              <a:blip r:embed="rId39"/>
            </p:blipFill>
            <p:spPr>
              <a:xfrm>
                <a:off x="4483100" y="287020"/>
                <a:ext cx="106045" cy="3740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" p14:bwMode="auto">
            <p14:nvContentPartPr>
              <p14:cNvPr id="43" name="Ink 42"/>
              <p14:cNvContentPartPr/>
              <p14:nvPr/>
            </p14:nvContentPartPr>
            <p14:xfrm>
              <a:off x="4445000" y="535940"/>
              <a:ext cx="635" cy="635"/>
            </p14:xfrm>
          </p:contentPart>
        </mc:Choice>
        <mc:Fallback xmlns="">
          <p:pic>
            <p:nvPicPr>
              <p:cNvPr id="43" name="Ink 42"/>
            </p:nvPicPr>
            <p:blipFill>
              <a:blip r:embed="rId2"/>
            </p:blipFill>
            <p:spPr>
              <a:xfrm>
                <a:off x="4445000" y="535940"/>
                <a:ext cx="63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" p14:bwMode="auto">
            <p14:nvContentPartPr>
              <p14:cNvPr id="44" name="Ink 43"/>
              <p14:cNvContentPartPr/>
              <p14:nvPr/>
            </p14:nvContentPartPr>
            <p14:xfrm>
              <a:off x="4445000" y="401955"/>
              <a:ext cx="306705" cy="134620"/>
            </p14:xfrm>
          </p:contentPart>
        </mc:Choice>
        <mc:Fallback xmlns="">
          <p:pic>
            <p:nvPicPr>
              <p:cNvPr id="44" name="Ink 43"/>
            </p:nvPicPr>
            <p:blipFill>
              <a:blip r:embed="rId42"/>
            </p:blipFill>
            <p:spPr>
              <a:xfrm>
                <a:off x="4445000" y="401955"/>
                <a:ext cx="306705" cy="1346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" p14:bwMode="auto">
            <p14:nvContentPartPr>
              <p14:cNvPr id="45" name="Ink 44"/>
              <p14:cNvContentPartPr/>
              <p14:nvPr/>
            </p14:nvContentPartPr>
            <p14:xfrm>
              <a:off x="4722495" y="382905"/>
              <a:ext cx="635" cy="635"/>
            </p14:xfrm>
          </p:contentPart>
        </mc:Choice>
        <mc:Fallback xmlns="">
          <p:pic>
            <p:nvPicPr>
              <p:cNvPr id="45" name="Ink 44"/>
            </p:nvPicPr>
            <p:blipFill>
              <a:blip r:embed="rId2"/>
            </p:blipFill>
            <p:spPr>
              <a:xfrm>
                <a:off x="4722495" y="382905"/>
                <a:ext cx="63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" p14:bwMode="auto">
            <p14:nvContentPartPr>
              <p14:cNvPr id="46" name="Ink 45"/>
              <p14:cNvContentPartPr/>
              <p14:nvPr/>
            </p14:nvContentPartPr>
            <p14:xfrm>
              <a:off x="4598035" y="603250"/>
              <a:ext cx="635" cy="635"/>
            </p14:xfrm>
          </p:contentPart>
        </mc:Choice>
        <mc:Fallback xmlns="">
          <p:pic>
            <p:nvPicPr>
              <p:cNvPr id="46" name="Ink 45"/>
            </p:nvPicPr>
            <p:blipFill>
              <a:blip r:embed="rId2"/>
            </p:blipFill>
            <p:spPr>
              <a:xfrm>
                <a:off x="4598035" y="603250"/>
                <a:ext cx="63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" p14:bwMode="auto">
            <p14:nvContentPartPr>
              <p14:cNvPr id="47" name="Ink 46"/>
              <p14:cNvContentPartPr/>
              <p14:nvPr/>
            </p14:nvContentPartPr>
            <p14:xfrm>
              <a:off x="4895215" y="363855"/>
              <a:ext cx="635" cy="635"/>
            </p14:xfrm>
          </p:contentPart>
        </mc:Choice>
        <mc:Fallback xmlns="">
          <p:pic>
            <p:nvPicPr>
              <p:cNvPr id="47" name="Ink 46"/>
            </p:nvPicPr>
            <p:blipFill>
              <a:blip r:embed="rId2"/>
            </p:blipFill>
            <p:spPr>
              <a:xfrm>
                <a:off x="4895215" y="363855"/>
                <a:ext cx="63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6" p14:bwMode="auto">
            <p14:nvContentPartPr>
              <p14:cNvPr id="48" name="Ink 47"/>
              <p14:cNvContentPartPr/>
              <p14:nvPr/>
            </p14:nvContentPartPr>
            <p14:xfrm>
              <a:off x="4895215" y="315595"/>
              <a:ext cx="431165" cy="96520"/>
            </p14:xfrm>
          </p:contentPart>
        </mc:Choice>
        <mc:Fallback xmlns="">
          <p:pic>
            <p:nvPicPr>
              <p:cNvPr id="48" name="Ink 47"/>
            </p:nvPicPr>
            <p:blipFill>
              <a:blip r:embed="rId47"/>
            </p:blipFill>
            <p:spPr>
              <a:xfrm>
                <a:off x="4895215" y="315595"/>
                <a:ext cx="431165" cy="965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8" p14:bwMode="auto">
            <p14:nvContentPartPr>
              <p14:cNvPr id="49" name="Ink 48"/>
              <p14:cNvContentPartPr/>
              <p14:nvPr/>
            </p14:nvContentPartPr>
            <p14:xfrm>
              <a:off x="5125085" y="411480"/>
              <a:ext cx="635" cy="635"/>
            </p14:xfrm>
          </p:contentPart>
        </mc:Choice>
        <mc:Fallback xmlns="">
          <p:pic>
            <p:nvPicPr>
              <p:cNvPr id="49" name="Ink 48"/>
            </p:nvPicPr>
            <p:blipFill>
              <a:blip r:embed="rId2"/>
            </p:blipFill>
            <p:spPr>
              <a:xfrm>
                <a:off x="5125085" y="411480"/>
                <a:ext cx="63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9" p14:bwMode="auto">
            <p14:nvContentPartPr>
              <p14:cNvPr id="50" name="Ink 49"/>
              <p14:cNvContentPartPr/>
              <p14:nvPr/>
            </p14:nvContentPartPr>
            <p14:xfrm>
              <a:off x="5115560" y="392430"/>
              <a:ext cx="57785" cy="364490"/>
            </p14:xfrm>
          </p:contentPart>
        </mc:Choice>
        <mc:Fallback xmlns="">
          <p:pic>
            <p:nvPicPr>
              <p:cNvPr id="50" name="Ink 49"/>
            </p:nvPicPr>
            <p:blipFill>
              <a:blip r:embed="rId50"/>
            </p:blipFill>
            <p:spPr>
              <a:xfrm>
                <a:off x="5115560" y="392430"/>
                <a:ext cx="57785" cy="3644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1" p14:bwMode="auto">
            <p14:nvContentPartPr>
              <p14:cNvPr id="51" name="Ink 50"/>
              <p14:cNvContentPartPr/>
              <p14:nvPr/>
            </p14:nvContentPartPr>
            <p14:xfrm>
              <a:off x="5240020" y="718185"/>
              <a:ext cx="635" cy="635"/>
            </p14:xfrm>
          </p:contentPart>
        </mc:Choice>
        <mc:Fallback xmlns="">
          <p:pic>
            <p:nvPicPr>
              <p:cNvPr id="51" name="Ink 50"/>
            </p:nvPicPr>
            <p:blipFill>
              <a:blip r:embed="rId2"/>
            </p:blipFill>
            <p:spPr>
              <a:xfrm>
                <a:off x="5240020" y="718185"/>
                <a:ext cx="63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2" p14:bwMode="auto">
            <p14:nvContentPartPr>
              <p14:cNvPr id="52" name="Ink 51"/>
              <p14:cNvContentPartPr/>
              <p14:nvPr/>
            </p14:nvContentPartPr>
            <p14:xfrm>
              <a:off x="5546090" y="699135"/>
              <a:ext cx="635" cy="635"/>
            </p14:xfrm>
          </p:contentPart>
        </mc:Choice>
        <mc:Fallback xmlns="">
          <p:pic>
            <p:nvPicPr>
              <p:cNvPr id="52" name="Ink 51"/>
            </p:nvPicPr>
            <p:blipFill>
              <a:blip r:embed="rId2"/>
            </p:blipFill>
            <p:spPr>
              <a:xfrm>
                <a:off x="5546090" y="699135"/>
                <a:ext cx="63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3" p14:bwMode="auto">
            <p14:nvContentPartPr>
              <p14:cNvPr id="53" name="Ink 52"/>
              <p14:cNvContentPartPr/>
              <p14:nvPr/>
            </p14:nvContentPartPr>
            <p14:xfrm>
              <a:off x="5383530" y="554990"/>
              <a:ext cx="230505" cy="220980"/>
            </p14:xfrm>
          </p:contentPart>
        </mc:Choice>
        <mc:Fallback xmlns="">
          <p:pic>
            <p:nvPicPr>
              <p:cNvPr id="53" name="Ink 52"/>
            </p:nvPicPr>
            <p:blipFill>
              <a:blip r:embed="rId54"/>
            </p:blipFill>
            <p:spPr>
              <a:xfrm>
                <a:off x="5383530" y="554990"/>
                <a:ext cx="230505" cy="2209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5" p14:bwMode="auto">
            <p14:nvContentPartPr>
              <p14:cNvPr id="54" name="Ink 53"/>
              <p14:cNvContentPartPr/>
              <p14:nvPr/>
            </p14:nvContentPartPr>
            <p14:xfrm>
              <a:off x="5795645" y="603250"/>
              <a:ext cx="635" cy="635"/>
            </p14:xfrm>
          </p:contentPart>
        </mc:Choice>
        <mc:Fallback xmlns="">
          <p:pic>
            <p:nvPicPr>
              <p:cNvPr id="54" name="Ink 53"/>
            </p:nvPicPr>
            <p:blipFill>
              <a:blip r:embed="rId2"/>
            </p:blipFill>
            <p:spPr>
              <a:xfrm>
                <a:off x="5795645" y="603250"/>
                <a:ext cx="63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6" p14:bwMode="auto">
            <p14:nvContentPartPr>
              <p14:cNvPr id="55" name="Ink 54"/>
              <p14:cNvContentPartPr/>
              <p14:nvPr/>
            </p14:nvContentPartPr>
            <p14:xfrm>
              <a:off x="5651500" y="603250"/>
              <a:ext cx="335915" cy="201930"/>
            </p14:xfrm>
          </p:contentPart>
        </mc:Choice>
        <mc:Fallback xmlns="">
          <p:pic>
            <p:nvPicPr>
              <p:cNvPr id="55" name="Ink 54"/>
            </p:nvPicPr>
            <p:blipFill>
              <a:blip r:embed="rId57"/>
            </p:blipFill>
            <p:spPr>
              <a:xfrm>
                <a:off x="5651500" y="603250"/>
                <a:ext cx="335915" cy="2019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8" p14:bwMode="auto">
            <p14:nvContentPartPr>
              <p14:cNvPr id="56" name="Ink 55"/>
              <p14:cNvContentPartPr/>
              <p14:nvPr/>
            </p14:nvContentPartPr>
            <p14:xfrm>
              <a:off x="6389370" y="344805"/>
              <a:ext cx="635" cy="635"/>
            </p14:xfrm>
          </p:contentPart>
        </mc:Choice>
        <mc:Fallback xmlns="">
          <p:pic>
            <p:nvPicPr>
              <p:cNvPr id="56" name="Ink 55"/>
            </p:nvPicPr>
            <p:blipFill>
              <a:blip r:embed="rId2"/>
            </p:blipFill>
            <p:spPr>
              <a:xfrm>
                <a:off x="6389370" y="344805"/>
                <a:ext cx="63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9" p14:bwMode="auto">
            <p14:nvContentPartPr>
              <p14:cNvPr id="57" name="Ink 56"/>
              <p14:cNvContentPartPr/>
              <p14:nvPr/>
            </p14:nvContentPartPr>
            <p14:xfrm>
              <a:off x="6264910" y="344805"/>
              <a:ext cx="249555" cy="374015"/>
            </p14:xfrm>
          </p:contentPart>
        </mc:Choice>
        <mc:Fallback xmlns="">
          <p:pic>
            <p:nvPicPr>
              <p:cNvPr id="57" name="Ink 56"/>
            </p:nvPicPr>
            <p:blipFill>
              <a:blip r:embed="rId60"/>
            </p:blipFill>
            <p:spPr>
              <a:xfrm>
                <a:off x="6264910" y="344805"/>
                <a:ext cx="249555" cy="3740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1" p14:bwMode="auto">
            <p14:nvContentPartPr>
              <p14:cNvPr id="58" name="Ink 57"/>
              <p14:cNvContentPartPr/>
              <p14:nvPr/>
            </p14:nvContentPartPr>
            <p14:xfrm>
              <a:off x="6619240" y="554990"/>
              <a:ext cx="635" cy="635"/>
            </p14:xfrm>
          </p:contentPart>
        </mc:Choice>
        <mc:Fallback xmlns="">
          <p:pic>
            <p:nvPicPr>
              <p:cNvPr id="58" name="Ink 57"/>
            </p:nvPicPr>
            <p:blipFill>
              <a:blip r:embed="rId2"/>
            </p:blipFill>
            <p:spPr>
              <a:xfrm>
                <a:off x="6619240" y="554990"/>
                <a:ext cx="63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2" p14:bwMode="auto">
            <p14:nvContentPartPr>
              <p14:cNvPr id="59" name="Ink 58"/>
              <p14:cNvContentPartPr/>
              <p14:nvPr/>
            </p14:nvContentPartPr>
            <p14:xfrm>
              <a:off x="6570980" y="516890"/>
              <a:ext cx="249555" cy="211455"/>
            </p14:xfrm>
          </p:contentPart>
        </mc:Choice>
        <mc:Fallback xmlns="">
          <p:pic>
            <p:nvPicPr>
              <p:cNvPr id="59" name="Ink 58"/>
            </p:nvPicPr>
            <p:blipFill>
              <a:blip r:embed="rId63"/>
            </p:blipFill>
            <p:spPr>
              <a:xfrm>
                <a:off x="6570980" y="516890"/>
                <a:ext cx="249555" cy="2114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4" p14:bwMode="auto">
            <p14:nvContentPartPr>
              <p14:cNvPr id="60" name="Ink 59"/>
              <p14:cNvContentPartPr/>
              <p14:nvPr/>
            </p14:nvContentPartPr>
            <p14:xfrm>
              <a:off x="6944995" y="584200"/>
              <a:ext cx="635" cy="635"/>
            </p14:xfrm>
          </p:contentPart>
        </mc:Choice>
        <mc:Fallback xmlns="">
          <p:pic>
            <p:nvPicPr>
              <p:cNvPr id="60" name="Ink 59"/>
            </p:nvPicPr>
            <p:blipFill>
              <a:blip r:embed="rId2"/>
            </p:blipFill>
            <p:spPr>
              <a:xfrm>
                <a:off x="6944995" y="584200"/>
                <a:ext cx="63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5" p14:bwMode="auto">
            <p14:nvContentPartPr>
              <p14:cNvPr id="61" name="Ink 60"/>
              <p14:cNvContentPartPr/>
              <p14:nvPr/>
            </p14:nvContentPartPr>
            <p14:xfrm>
              <a:off x="6887210" y="545465"/>
              <a:ext cx="288290" cy="192405"/>
            </p14:xfrm>
          </p:contentPart>
        </mc:Choice>
        <mc:Fallback xmlns="">
          <p:pic>
            <p:nvPicPr>
              <p:cNvPr id="61" name="Ink 60"/>
            </p:nvPicPr>
            <p:blipFill>
              <a:blip r:embed="rId66"/>
            </p:blipFill>
            <p:spPr>
              <a:xfrm>
                <a:off x="6887210" y="545465"/>
                <a:ext cx="288290" cy="1924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7" p14:bwMode="auto">
            <p14:nvContentPartPr>
              <p14:cNvPr id="62" name="Ink 61"/>
              <p14:cNvContentPartPr/>
              <p14:nvPr/>
            </p14:nvContentPartPr>
            <p14:xfrm>
              <a:off x="7299325" y="593725"/>
              <a:ext cx="635" cy="635"/>
            </p14:xfrm>
          </p:contentPart>
        </mc:Choice>
        <mc:Fallback xmlns="">
          <p:pic>
            <p:nvPicPr>
              <p:cNvPr id="62" name="Ink 61"/>
            </p:nvPicPr>
            <p:blipFill>
              <a:blip r:embed="rId2"/>
            </p:blipFill>
            <p:spPr>
              <a:xfrm>
                <a:off x="7299325" y="593725"/>
                <a:ext cx="63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8" p14:bwMode="auto">
            <p14:nvContentPartPr>
              <p14:cNvPr id="63" name="Ink 62"/>
              <p14:cNvContentPartPr/>
              <p14:nvPr/>
            </p14:nvContentPartPr>
            <p14:xfrm>
              <a:off x="7414260" y="574675"/>
              <a:ext cx="635" cy="635"/>
            </p14:xfrm>
          </p:contentPart>
        </mc:Choice>
        <mc:Fallback xmlns="">
          <p:pic>
            <p:nvPicPr>
              <p:cNvPr id="63" name="Ink 62"/>
            </p:nvPicPr>
            <p:blipFill>
              <a:blip r:embed="rId2"/>
            </p:blipFill>
            <p:spPr>
              <a:xfrm>
                <a:off x="7414260" y="574675"/>
                <a:ext cx="63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9" p14:bwMode="auto">
            <p14:nvContentPartPr>
              <p14:cNvPr id="64" name="Ink 63"/>
              <p14:cNvContentPartPr/>
              <p14:nvPr/>
            </p14:nvContentPartPr>
            <p14:xfrm>
              <a:off x="7318375" y="574675"/>
              <a:ext cx="211455" cy="153670"/>
            </p14:xfrm>
          </p:contentPart>
        </mc:Choice>
        <mc:Fallback xmlns="">
          <p:pic>
            <p:nvPicPr>
              <p:cNvPr id="64" name="Ink 63"/>
            </p:nvPicPr>
            <p:blipFill>
              <a:blip r:embed="rId70"/>
            </p:blipFill>
            <p:spPr>
              <a:xfrm>
                <a:off x="7318375" y="574675"/>
                <a:ext cx="211455" cy="153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1" p14:bwMode="auto">
            <p14:nvContentPartPr>
              <p14:cNvPr id="65" name="Ink 64"/>
              <p14:cNvContentPartPr/>
              <p14:nvPr/>
            </p14:nvContentPartPr>
            <p14:xfrm>
              <a:off x="9051925" y="334645"/>
              <a:ext cx="635" cy="635"/>
            </p14:xfrm>
          </p:contentPart>
        </mc:Choice>
        <mc:Fallback xmlns="">
          <p:pic>
            <p:nvPicPr>
              <p:cNvPr id="65" name="Ink 64"/>
            </p:nvPicPr>
            <p:blipFill>
              <a:blip r:embed="rId2"/>
            </p:blipFill>
            <p:spPr>
              <a:xfrm>
                <a:off x="9051925" y="334645"/>
                <a:ext cx="63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2" p14:bwMode="auto">
            <p14:nvContentPartPr>
              <p14:cNvPr id="66" name="Ink 65"/>
              <p14:cNvContentPartPr/>
              <p14:nvPr/>
            </p14:nvContentPartPr>
            <p14:xfrm>
              <a:off x="9004300" y="334645"/>
              <a:ext cx="48260" cy="365125"/>
            </p14:xfrm>
          </p:contentPart>
        </mc:Choice>
        <mc:Fallback xmlns="">
          <p:pic>
            <p:nvPicPr>
              <p:cNvPr id="66" name="Ink 65"/>
            </p:nvPicPr>
            <p:blipFill>
              <a:blip r:embed="rId73"/>
            </p:blipFill>
            <p:spPr>
              <a:xfrm>
                <a:off x="9004300" y="334645"/>
                <a:ext cx="48260" cy="3651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4" p14:bwMode="auto">
            <p14:nvContentPartPr>
              <p14:cNvPr id="67" name="Ink 66"/>
              <p14:cNvContentPartPr/>
              <p14:nvPr/>
            </p14:nvContentPartPr>
            <p14:xfrm>
              <a:off x="8994775" y="421005"/>
              <a:ext cx="635" cy="635"/>
            </p14:xfrm>
          </p:contentPart>
        </mc:Choice>
        <mc:Fallback xmlns="">
          <p:pic>
            <p:nvPicPr>
              <p:cNvPr id="67" name="Ink 66"/>
            </p:nvPicPr>
            <p:blipFill>
              <a:blip r:embed="rId2"/>
            </p:blipFill>
            <p:spPr>
              <a:xfrm>
                <a:off x="8994775" y="421005"/>
                <a:ext cx="63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5" p14:bwMode="auto">
            <p14:nvContentPartPr>
              <p14:cNvPr id="68" name="Ink 67"/>
              <p14:cNvContentPartPr/>
              <p14:nvPr/>
            </p14:nvContentPartPr>
            <p14:xfrm>
              <a:off x="8994775" y="373380"/>
              <a:ext cx="268605" cy="76835"/>
            </p14:xfrm>
          </p:contentPart>
        </mc:Choice>
        <mc:Fallback xmlns="">
          <p:pic>
            <p:nvPicPr>
              <p:cNvPr id="68" name="Ink 67"/>
            </p:nvPicPr>
            <p:blipFill>
              <a:blip r:embed="rId76"/>
            </p:blipFill>
            <p:spPr>
              <a:xfrm>
                <a:off x="8994775" y="373380"/>
                <a:ext cx="268605" cy="768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7" p14:bwMode="auto">
            <p14:nvContentPartPr>
              <p14:cNvPr id="69" name="Ink 68"/>
              <p14:cNvContentPartPr/>
              <p14:nvPr/>
            </p14:nvContentPartPr>
            <p14:xfrm>
              <a:off x="9004300" y="593725"/>
              <a:ext cx="635" cy="635"/>
            </p14:xfrm>
          </p:contentPart>
        </mc:Choice>
        <mc:Fallback xmlns="">
          <p:pic>
            <p:nvPicPr>
              <p:cNvPr id="69" name="Ink 68"/>
            </p:nvPicPr>
            <p:blipFill>
              <a:blip r:embed="rId2"/>
            </p:blipFill>
            <p:spPr>
              <a:xfrm>
                <a:off x="9004300" y="593725"/>
                <a:ext cx="63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8" p14:bwMode="auto">
            <p14:nvContentPartPr>
              <p14:cNvPr id="70" name="Ink 69"/>
              <p14:cNvContentPartPr/>
              <p14:nvPr/>
            </p14:nvContentPartPr>
            <p14:xfrm>
              <a:off x="8994775" y="554990"/>
              <a:ext cx="153670" cy="67945"/>
            </p14:xfrm>
          </p:contentPart>
        </mc:Choice>
        <mc:Fallback xmlns="">
          <p:pic>
            <p:nvPicPr>
              <p:cNvPr id="70" name="Ink 69"/>
            </p:nvPicPr>
            <p:blipFill>
              <a:blip r:embed="rId79"/>
            </p:blipFill>
            <p:spPr>
              <a:xfrm>
                <a:off x="8994775" y="554990"/>
                <a:ext cx="153670" cy="679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0" p14:bwMode="auto">
            <p14:nvContentPartPr>
              <p14:cNvPr id="71" name="Ink 70"/>
              <p14:cNvContentPartPr/>
              <p14:nvPr/>
            </p14:nvContentPartPr>
            <p14:xfrm>
              <a:off x="8927465" y="699135"/>
              <a:ext cx="635" cy="635"/>
            </p14:xfrm>
          </p:contentPart>
        </mc:Choice>
        <mc:Fallback xmlns="">
          <p:pic>
            <p:nvPicPr>
              <p:cNvPr id="71" name="Ink 70"/>
            </p:nvPicPr>
            <p:blipFill>
              <a:blip r:embed="rId2"/>
            </p:blipFill>
            <p:spPr>
              <a:xfrm>
                <a:off x="8927465" y="699135"/>
                <a:ext cx="63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1" p14:bwMode="auto">
            <p14:nvContentPartPr>
              <p14:cNvPr id="72" name="Ink 71"/>
              <p14:cNvContentPartPr/>
              <p14:nvPr/>
            </p14:nvContentPartPr>
            <p14:xfrm>
              <a:off x="8879840" y="660400"/>
              <a:ext cx="297180" cy="86995"/>
            </p14:xfrm>
          </p:contentPart>
        </mc:Choice>
        <mc:Fallback xmlns="">
          <p:pic>
            <p:nvPicPr>
              <p:cNvPr id="72" name="Ink 71"/>
            </p:nvPicPr>
            <p:blipFill>
              <a:blip r:embed="rId82"/>
            </p:blipFill>
            <p:spPr>
              <a:xfrm>
                <a:off x="8879840" y="660400"/>
                <a:ext cx="297180" cy="869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3" p14:bwMode="auto">
            <p14:nvContentPartPr>
              <p14:cNvPr id="73" name="Ink 72"/>
              <p14:cNvContentPartPr/>
              <p14:nvPr/>
            </p14:nvContentPartPr>
            <p14:xfrm>
              <a:off x="9195435" y="584200"/>
              <a:ext cx="635" cy="635"/>
            </p14:xfrm>
          </p:contentPart>
        </mc:Choice>
        <mc:Fallback xmlns="">
          <p:pic>
            <p:nvPicPr>
              <p:cNvPr id="73" name="Ink 72"/>
            </p:nvPicPr>
            <p:blipFill>
              <a:blip r:embed="rId2"/>
            </p:blipFill>
            <p:spPr>
              <a:xfrm>
                <a:off x="9195435" y="584200"/>
                <a:ext cx="63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4" p14:bwMode="auto">
            <p14:nvContentPartPr>
              <p14:cNvPr id="74" name="Ink 73"/>
              <p14:cNvContentPartPr/>
              <p14:nvPr/>
            </p14:nvContentPartPr>
            <p14:xfrm>
              <a:off x="9224645" y="603250"/>
              <a:ext cx="635" cy="635"/>
            </p14:xfrm>
          </p:contentPart>
        </mc:Choice>
        <mc:Fallback xmlns="">
          <p:pic>
            <p:nvPicPr>
              <p:cNvPr id="74" name="Ink 73"/>
            </p:nvPicPr>
            <p:blipFill>
              <a:blip r:embed="rId2"/>
            </p:blipFill>
            <p:spPr>
              <a:xfrm>
                <a:off x="9224645" y="603250"/>
                <a:ext cx="63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5" p14:bwMode="auto">
            <p14:nvContentPartPr>
              <p14:cNvPr id="75" name="Ink 74"/>
              <p14:cNvContentPartPr/>
              <p14:nvPr/>
            </p14:nvContentPartPr>
            <p14:xfrm>
              <a:off x="9195435" y="650875"/>
              <a:ext cx="635" cy="635"/>
            </p14:xfrm>
          </p:contentPart>
        </mc:Choice>
        <mc:Fallback xmlns="">
          <p:pic>
            <p:nvPicPr>
              <p:cNvPr id="75" name="Ink 74"/>
            </p:nvPicPr>
            <p:blipFill>
              <a:blip r:embed="rId2"/>
            </p:blipFill>
            <p:spPr>
              <a:xfrm>
                <a:off x="9195435" y="650875"/>
                <a:ext cx="63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6" p14:bwMode="auto">
            <p14:nvContentPartPr>
              <p14:cNvPr id="76" name="Ink 75"/>
              <p14:cNvContentPartPr/>
              <p14:nvPr/>
            </p14:nvContentPartPr>
            <p14:xfrm>
              <a:off x="9185910" y="650875"/>
              <a:ext cx="635" cy="635"/>
            </p14:xfrm>
          </p:contentPart>
        </mc:Choice>
        <mc:Fallback xmlns="">
          <p:pic>
            <p:nvPicPr>
              <p:cNvPr id="76" name="Ink 75"/>
            </p:nvPicPr>
            <p:blipFill>
              <a:blip r:embed="rId2"/>
            </p:blipFill>
            <p:spPr>
              <a:xfrm>
                <a:off x="9185910" y="650875"/>
                <a:ext cx="63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7" p14:bwMode="auto">
            <p14:nvContentPartPr>
              <p14:cNvPr id="77" name="Ink 76"/>
              <p14:cNvContentPartPr/>
              <p14:nvPr/>
            </p14:nvContentPartPr>
            <p14:xfrm>
              <a:off x="9185910" y="535940"/>
              <a:ext cx="269240" cy="220980"/>
            </p14:xfrm>
          </p:contentPart>
        </mc:Choice>
        <mc:Fallback xmlns="">
          <p:pic>
            <p:nvPicPr>
              <p:cNvPr id="77" name="Ink 76"/>
            </p:nvPicPr>
            <p:blipFill>
              <a:blip r:embed="rId88"/>
            </p:blipFill>
            <p:spPr>
              <a:xfrm>
                <a:off x="9185910" y="535940"/>
                <a:ext cx="269240" cy="2209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9" p14:bwMode="auto">
            <p14:nvContentPartPr>
              <p14:cNvPr id="78" name="Ink 77"/>
              <p14:cNvContentPartPr/>
              <p14:nvPr/>
            </p14:nvContentPartPr>
            <p14:xfrm>
              <a:off x="9569450" y="612775"/>
              <a:ext cx="635" cy="635"/>
            </p14:xfrm>
          </p:contentPart>
        </mc:Choice>
        <mc:Fallback xmlns="">
          <p:pic>
            <p:nvPicPr>
              <p:cNvPr id="78" name="Ink 77"/>
            </p:nvPicPr>
            <p:blipFill>
              <a:blip r:embed="rId2"/>
            </p:blipFill>
            <p:spPr>
              <a:xfrm>
                <a:off x="9569450" y="612775"/>
                <a:ext cx="63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0" p14:bwMode="auto">
            <p14:nvContentPartPr>
              <p14:cNvPr id="79" name="Ink 78"/>
              <p14:cNvContentPartPr/>
              <p14:nvPr/>
            </p14:nvContentPartPr>
            <p14:xfrm>
              <a:off x="9492615" y="593725"/>
              <a:ext cx="172720" cy="144145"/>
            </p14:xfrm>
          </p:contentPart>
        </mc:Choice>
        <mc:Fallback xmlns="">
          <p:pic>
            <p:nvPicPr>
              <p:cNvPr id="79" name="Ink 78"/>
            </p:nvPicPr>
            <p:blipFill>
              <a:blip r:embed="rId91"/>
            </p:blipFill>
            <p:spPr>
              <a:xfrm>
                <a:off x="9492615" y="593725"/>
                <a:ext cx="172720" cy="1441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2" p14:bwMode="auto">
            <p14:nvContentPartPr>
              <p14:cNvPr id="80" name="Ink 79"/>
              <p14:cNvContentPartPr/>
              <p14:nvPr/>
            </p14:nvContentPartPr>
            <p14:xfrm>
              <a:off x="9722485" y="631825"/>
              <a:ext cx="635" cy="635"/>
            </p14:xfrm>
          </p:contentPart>
        </mc:Choice>
        <mc:Fallback xmlns="">
          <p:pic>
            <p:nvPicPr>
              <p:cNvPr id="80" name="Ink 79"/>
            </p:nvPicPr>
            <p:blipFill>
              <a:blip r:embed="rId2"/>
            </p:blipFill>
            <p:spPr>
              <a:xfrm>
                <a:off x="9722485" y="631825"/>
                <a:ext cx="63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3" p14:bwMode="auto">
            <p14:nvContentPartPr>
              <p14:cNvPr id="81" name="Ink 80"/>
              <p14:cNvContentPartPr/>
              <p14:nvPr/>
            </p14:nvContentPartPr>
            <p14:xfrm>
              <a:off x="9722485" y="631825"/>
              <a:ext cx="67310" cy="19685"/>
            </p14:xfrm>
          </p:contentPart>
        </mc:Choice>
        <mc:Fallback xmlns="">
          <p:pic>
            <p:nvPicPr>
              <p:cNvPr id="81" name="Ink 80"/>
            </p:nvPicPr>
            <p:blipFill>
              <a:blip r:embed="rId94"/>
            </p:blipFill>
            <p:spPr>
              <a:xfrm>
                <a:off x="9722485" y="631825"/>
                <a:ext cx="67310" cy="196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5" p14:bwMode="auto">
            <p14:nvContentPartPr>
              <p14:cNvPr id="82" name="Ink 81"/>
              <p14:cNvContentPartPr/>
              <p14:nvPr/>
            </p14:nvContentPartPr>
            <p14:xfrm>
              <a:off x="9760585" y="392430"/>
              <a:ext cx="635" cy="635"/>
            </p14:xfrm>
          </p:contentPart>
        </mc:Choice>
        <mc:Fallback xmlns="">
          <p:pic>
            <p:nvPicPr>
              <p:cNvPr id="82" name="Ink 81"/>
            </p:nvPicPr>
            <p:blipFill>
              <a:blip r:embed="rId2"/>
            </p:blipFill>
            <p:spPr>
              <a:xfrm>
                <a:off x="9760585" y="392430"/>
                <a:ext cx="63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6" p14:bwMode="auto">
            <p14:nvContentPartPr>
              <p14:cNvPr id="83" name="Ink 82"/>
              <p14:cNvContentPartPr/>
              <p14:nvPr/>
            </p14:nvContentPartPr>
            <p14:xfrm>
              <a:off x="9914255" y="392430"/>
              <a:ext cx="635" cy="635"/>
            </p14:xfrm>
          </p:contentPart>
        </mc:Choice>
        <mc:Fallback xmlns="">
          <p:pic>
            <p:nvPicPr>
              <p:cNvPr id="83" name="Ink 82"/>
            </p:nvPicPr>
            <p:blipFill>
              <a:blip r:embed="rId2"/>
            </p:blipFill>
            <p:spPr>
              <a:xfrm>
                <a:off x="9914255" y="392430"/>
                <a:ext cx="63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7" p14:bwMode="auto">
            <p14:nvContentPartPr>
              <p14:cNvPr id="84" name="Ink 83"/>
              <p14:cNvContentPartPr/>
              <p14:nvPr/>
            </p14:nvContentPartPr>
            <p14:xfrm>
              <a:off x="9914255" y="315595"/>
              <a:ext cx="57785" cy="269240"/>
            </p14:xfrm>
          </p:contentPart>
        </mc:Choice>
        <mc:Fallback xmlns="">
          <p:pic>
            <p:nvPicPr>
              <p:cNvPr id="84" name="Ink 83"/>
            </p:nvPicPr>
            <p:blipFill>
              <a:blip r:embed="rId98"/>
            </p:blipFill>
            <p:spPr>
              <a:xfrm>
                <a:off x="9914255" y="315595"/>
                <a:ext cx="57785" cy="2692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9" p14:bwMode="auto">
            <p14:nvContentPartPr>
              <p14:cNvPr id="85" name="Ink 84"/>
              <p14:cNvContentPartPr/>
              <p14:nvPr/>
            </p14:nvContentPartPr>
            <p14:xfrm>
              <a:off x="9674225" y="507365"/>
              <a:ext cx="635" cy="635"/>
            </p14:xfrm>
          </p:contentPart>
        </mc:Choice>
        <mc:Fallback xmlns="">
          <p:pic>
            <p:nvPicPr>
              <p:cNvPr id="85" name="Ink 84"/>
            </p:nvPicPr>
            <p:blipFill>
              <a:blip r:embed="rId2"/>
            </p:blipFill>
            <p:spPr>
              <a:xfrm>
                <a:off x="9674225" y="507365"/>
                <a:ext cx="63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0" p14:bwMode="auto">
            <p14:nvContentPartPr>
              <p14:cNvPr id="86" name="Ink 85"/>
              <p14:cNvContentPartPr/>
              <p14:nvPr/>
            </p14:nvContentPartPr>
            <p14:xfrm>
              <a:off x="9779635" y="593725"/>
              <a:ext cx="635" cy="635"/>
            </p14:xfrm>
          </p:contentPart>
        </mc:Choice>
        <mc:Fallback xmlns="">
          <p:pic>
            <p:nvPicPr>
              <p:cNvPr id="86" name="Ink 85"/>
            </p:nvPicPr>
            <p:blipFill>
              <a:blip r:embed="rId2"/>
            </p:blipFill>
            <p:spPr>
              <a:xfrm>
                <a:off x="9779635" y="593725"/>
                <a:ext cx="63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1" p14:bwMode="auto">
            <p14:nvContentPartPr>
              <p14:cNvPr id="87" name="Ink 86"/>
              <p14:cNvContentPartPr/>
              <p14:nvPr/>
            </p14:nvContentPartPr>
            <p14:xfrm>
              <a:off x="9751060" y="584200"/>
              <a:ext cx="29210" cy="201295"/>
            </p14:xfrm>
          </p:contentPart>
        </mc:Choice>
        <mc:Fallback xmlns="">
          <p:pic>
            <p:nvPicPr>
              <p:cNvPr id="87" name="Ink 86"/>
            </p:nvPicPr>
            <p:blipFill>
              <a:blip r:embed="rId102"/>
            </p:blipFill>
            <p:spPr>
              <a:xfrm>
                <a:off x="9751060" y="584200"/>
                <a:ext cx="29210" cy="2012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3" p14:bwMode="auto">
            <p14:nvContentPartPr>
              <p14:cNvPr id="88" name="Ink 87"/>
              <p14:cNvContentPartPr/>
              <p14:nvPr/>
            </p14:nvContentPartPr>
            <p14:xfrm>
              <a:off x="9712960" y="440055"/>
              <a:ext cx="635" cy="635"/>
            </p14:xfrm>
          </p:contentPart>
        </mc:Choice>
        <mc:Fallback xmlns="">
          <p:pic>
            <p:nvPicPr>
              <p:cNvPr id="88" name="Ink 87"/>
            </p:nvPicPr>
            <p:blipFill>
              <a:blip r:embed="rId2"/>
            </p:blipFill>
            <p:spPr>
              <a:xfrm>
                <a:off x="9712960" y="440055"/>
                <a:ext cx="63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4" p14:bwMode="auto">
            <p14:nvContentPartPr>
              <p14:cNvPr id="89" name="Ink 88"/>
              <p14:cNvContentPartPr/>
              <p14:nvPr/>
            </p14:nvContentPartPr>
            <p14:xfrm>
              <a:off x="9712960" y="430530"/>
              <a:ext cx="57785" cy="10160"/>
            </p14:xfrm>
          </p:contentPart>
        </mc:Choice>
        <mc:Fallback xmlns="">
          <p:pic>
            <p:nvPicPr>
              <p:cNvPr id="89" name="Ink 88"/>
            </p:nvPicPr>
            <p:blipFill>
              <a:blip r:embed="rId105"/>
            </p:blipFill>
            <p:spPr>
              <a:xfrm>
                <a:off x="9712960" y="430530"/>
                <a:ext cx="57785" cy="101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6" p14:bwMode="auto">
            <p14:nvContentPartPr>
              <p14:cNvPr id="90" name="Ink 89"/>
              <p14:cNvContentPartPr/>
              <p14:nvPr/>
            </p14:nvContentPartPr>
            <p14:xfrm>
              <a:off x="10603865" y="325120"/>
              <a:ext cx="635" cy="635"/>
            </p14:xfrm>
          </p:contentPart>
        </mc:Choice>
        <mc:Fallback xmlns="">
          <p:pic>
            <p:nvPicPr>
              <p:cNvPr id="90" name="Ink 89"/>
            </p:nvPicPr>
            <p:blipFill>
              <a:blip r:embed="rId2"/>
            </p:blipFill>
            <p:spPr>
              <a:xfrm>
                <a:off x="10603865" y="325120"/>
                <a:ext cx="63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7" p14:bwMode="auto">
            <p14:nvContentPartPr>
              <p14:cNvPr id="91" name="Ink 90"/>
              <p14:cNvContentPartPr/>
              <p14:nvPr/>
            </p14:nvContentPartPr>
            <p14:xfrm>
              <a:off x="10517505" y="315595"/>
              <a:ext cx="278130" cy="278765"/>
            </p14:xfrm>
          </p:contentPart>
        </mc:Choice>
        <mc:Fallback xmlns="">
          <p:pic>
            <p:nvPicPr>
              <p:cNvPr id="91" name="Ink 90"/>
            </p:nvPicPr>
            <p:blipFill>
              <a:blip r:embed="rId108"/>
            </p:blipFill>
            <p:spPr>
              <a:xfrm>
                <a:off x="10517505" y="315595"/>
                <a:ext cx="278130" cy="278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9" p14:bwMode="auto">
            <p14:nvContentPartPr>
              <p14:cNvPr id="92" name="Ink 91"/>
              <p14:cNvContentPartPr/>
              <p14:nvPr/>
            </p14:nvContentPartPr>
            <p14:xfrm>
              <a:off x="10584180" y="622300"/>
              <a:ext cx="635" cy="635"/>
            </p14:xfrm>
          </p:contentPart>
        </mc:Choice>
        <mc:Fallback xmlns="">
          <p:pic>
            <p:nvPicPr>
              <p:cNvPr id="92" name="Ink 91"/>
            </p:nvPicPr>
            <p:blipFill>
              <a:blip r:embed="rId2"/>
            </p:blipFill>
            <p:spPr>
              <a:xfrm>
                <a:off x="10584180" y="622300"/>
                <a:ext cx="63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0" p14:bwMode="auto">
            <p14:nvContentPartPr>
              <p14:cNvPr id="93" name="Ink 92"/>
              <p14:cNvContentPartPr/>
              <p14:nvPr/>
            </p14:nvContentPartPr>
            <p14:xfrm>
              <a:off x="10478770" y="593725"/>
              <a:ext cx="135255" cy="163195"/>
            </p14:xfrm>
          </p:contentPart>
        </mc:Choice>
        <mc:Fallback xmlns="">
          <p:pic>
            <p:nvPicPr>
              <p:cNvPr id="93" name="Ink 92"/>
            </p:nvPicPr>
            <p:blipFill>
              <a:blip r:embed="rId111"/>
            </p:blipFill>
            <p:spPr>
              <a:xfrm>
                <a:off x="10478770" y="593725"/>
                <a:ext cx="135255" cy="1631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2" p14:bwMode="auto">
            <p14:nvContentPartPr>
              <p14:cNvPr id="94" name="Ink 93"/>
              <p14:cNvContentPartPr/>
              <p14:nvPr/>
            </p14:nvContentPartPr>
            <p14:xfrm>
              <a:off x="10756900" y="488315"/>
              <a:ext cx="635" cy="635"/>
            </p14:xfrm>
          </p:contentPart>
        </mc:Choice>
        <mc:Fallback xmlns="">
          <p:pic>
            <p:nvPicPr>
              <p:cNvPr id="94" name="Ink 93"/>
            </p:nvPicPr>
            <p:blipFill>
              <a:blip r:embed="rId2"/>
            </p:blipFill>
            <p:spPr>
              <a:xfrm>
                <a:off x="10756900" y="488315"/>
                <a:ext cx="63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3" p14:bwMode="auto">
            <p14:nvContentPartPr>
              <p14:cNvPr id="95" name="Ink 94"/>
              <p14:cNvContentPartPr/>
              <p14:nvPr/>
            </p14:nvContentPartPr>
            <p14:xfrm>
              <a:off x="10747375" y="488315"/>
              <a:ext cx="144145" cy="144145"/>
            </p14:xfrm>
          </p:contentPart>
        </mc:Choice>
        <mc:Fallback xmlns="">
          <p:pic>
            <p:nvPicPr>
              <p:cNvPr id="95" name="Ink 94"/>
            </p:nvPicPr>
            <p:blipFill>
              <a:blip r:embed="rId114"/>
            </p:blipFill>
            <p:spPr>
              <a:xfrm>
                <a:off x="10747375" y="488315"/>
                <a:ext cx="144145" cy="1441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5" p14:bwMode="auto">
            <p14:nvContentPartPr>
              <p14:cNvPr id="96" name="Ink 95"/>
              <p14:cNvContentPartPr/>
              <p14:nvPr/>
            </p14:nvContentPartPr>
            <p14:xfrm>
              <a:off x="10814050" y="258445"/>
              <a:ext cx="635" cy="635"/>
            </p14:xfrm>
          </p:contentPart>
        </mc:Choice>
        <mc:Fallback xmlns="">
          <p:pic>
            <p:nvPicPr>
              <p:cNvPr id="96" name="Ink 95"/>
            </p:nvPicPr>
            <p:blipFill>
              <a:blip r:embed="rId2"/>
            </p:blipFill>
            <p:spPr>
              <a:xfrm>
                <a:off x="10814050" y="258445"/>
                <a:ext cx="63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6" p14:bwMode="auto">
            <p14:nvContentPartPr>
              <p14:cNvPr id="97" name="Ink 96"/>
              <p14:cNvContentPartPr/>
              <p14:nvPr/>
            </p14:nvContentPartPr>
            <p14:xfrm>
              <a:off x="10795000" y="219710"/>
              <a:ext cx="134620" cy="106045"/>
            </p14:xfrm>
          </p:contentPart>
        </mc:Choice>
        <mc:Fallback xmlns="">
          <p:pic>
            <p:nvPicPr>
              <p:cNvPr id="97" name="Ink 96"/>
            </p:nvPicPr>
            <p:blipFill>
              <a:blip r:embed="rId117"/>
            </p:blipFill>
            <p:spPr>
              <a:xfrm>
                <a:off x="10795000" y="219710"/>
                <a:ext cx="134620" cy="1060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8" p14:bwMode="auto">
            <p14:nvContentPartPr>
              <p14:cNvPr id="98" name="Ink 97"/>
              <p14:cNvContentPartPr/>
              <p14:nvPr/>
            </p14:nvContentPartPr>
            <p14:xfrm>
              <a:off x="11332210" y="422275"/>
              <a:ext cx="635" cy="635"/>
            </p14:xfrm>
          </p:contentPart>
        </mc:Choice>
        <mc:Fallback xmlns="">
          <p:pic>
            <p:nvPicPr>
              <p:cNvPr id="98" name="Ink 97"/>
            </p:nvPicPr>
            <p:blipFill>
              <a:blip r:embed="rId2"/>
            </p:blipFill>
            <p:spPr>
              <a:xfrm>
                <a:off x="11332210" y="422275"/>
                <a:ext cx="63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9" p14:bwMode="auto">
            <p14:nvContentPartPr>
              <p14:cNvPr id="99" name="Ink 98"/>
              <p14:cNvContentPartPr/>
              <p14:nvPr/>
            </p14:nvContentPartPr>
            <p14:xfrm>
              <a:off x="11332210" y="211455"/>
              <a:ext cx="271780" cy="241935"/>
            </p14:xfrm>
          </p:contentPart>
        </mc:Choice>
        <mc:Fallback xmlns="">
          <p:pic>
            <p:nvPicPr>
              <p:cNvPr id="99" name="Ink 98"/>
            </p:nvPicPr>
            <p:blipFill>
              <a:blip r:embed="rId120"/>
            </p:blipFill>
            <p:spPr>
              <a:xfrm>
                <a:off x="11332210" y="211455"/>
                <a:ext cx="271780" cy="2419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1" p14:bwMode="auto">
            <p14:nvContentPartPr>
              <p14:cNvPr id="100" name="Ink 99"/>
              <p14:cNvContentPartPr/>
              <p14:nvPr/>
            </p14:nvContentPartPr>
            <p14:xfrm>
              <a:off x="11452860" y="527685"/>
              <a:ext cx="635" cy="635"/>
            </p14:xfrm>
          </p:contentPart>
        </mc:Choice>
        <mc:Fallback xmlns="">
          <p:pic>
            <p:nvPicPr>
              <p:cNvPr id="100" name="Ink 99"/>
            </p:nvPicPr>
            <p:blipFill>
              <a:blip r:embed="rId2"/>
            </p:blipFill>
            <p:spPr>
              <a:xfrm>
                <a:off x="11452860" y="527685"/>
                <a:ext cx="63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2" p14:bwMode="auto">
            <p14:nvContentPartPr>
              <p14:cNvPr id="101" name="Ink 100"/>
              <p14:cNvContentPartPr/>
              <p14:nvPr/>
            </p14:nvContentPartPr>
            <p14:xfrm>
              <a:off x="11452860" y="467360"/>
              <a:ext cx="60960" cy="257175"/>
            </p14:xfrm>
          </p:contentPart>
        </mc:Choice>
        <mc:Fallback xmlns="">
          <p:pic>
            <p:nvPicPr>
              <p:cNvPr id="101" name="Ink 100"/>
            </p:nvPicPr>
            <p:blipFill>
              <a:blip r:embed="rId123"/>
            </p:blipFill>
            <p:spPr>
              <a:xfrm>
                <a:off x="11452860" y="467360"/>
                <a:ext cx="60960" cy="2571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4" p14:bwMode="auto">
            <p14:nvContentPartPr>
              <p14:cNvPr id="102" name="Ink 101"/>
              <p14:cNvContentPartPr/>
              <p14:nvPr/>
            </p14:nvContentPartPr>
            <p14:xfrm>
              <a:off x="11422380" y="572770"/>
              <a:ext cx="635" cy="635"/>
            </p14:xfrm>
          </p:contentPart>
        </mc:Choice>
        <mc:Fallback xmlns="">
          <p:pic>
            <p:nvPicPr>
              <p:cNvPr id="102" name="Ink 101"/>
            </p:nvPicPr>
            <p:blipFill>
              <a:blip r:embed="rId2"/>
            </p:blipFill>
            <p:spPr>
              <a:xfrm>
                <a:off x="11422380" y="572770"/>
                <a:ext cx="63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5" p14:bwMode="auto">
            <p14:nvContentPartPr>
              <p14:cNvPr id="103" name="Ink 102"/>
              <p14:cNvContentPartPr/>
              <p14:nvPr/>
            </p14:nvContentPartPr>
            <p14:xfrm>
              <a:off x="11256645" y="497840"/>
              <a:ext cx="635" cy="635"/>
            </p14:xfrm>
          </p:contentPart>
        </mc:Choice>
        <mc:Fallback xmlns="">
          <p:pic>
            <p:nvPicPr>
              <p:cNvPr id="103" name="Ink 102"/>
            </p:nvPicPr>
            <p:blipFill>
              <a:blip r:embed="rId2"/>
            </p:blipFill>
            <p:spPr>
              <a:xfrm>
                <a:off x="11256645" y="497840"/>
                <a:ext cx="63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6" p14:bwMode="auto">
            <p14:nvContentPartPr>
              <p14:cNvPr id="104" name="Ink 103"/>
              <p14:cNvContentPartPr/>
              <p14:nvPr/>
            </p14:nvContentPartPr>
            <p14:xfrm>
              <a:off x="11256645" y="497840"/>
              <a:ext cx="271780" cy="30480"/>
            </p14:xfrm>
          </p:contentPart>
        </mc:Choice>
        <mc:Fallback xmlns="">
          <p:pic>
            <p:nvPicPr>
              <p:cNvPr id="104" name="Ink 103"/>
            </p:nvPicPr>
            <p:blipFill>
              <a:blip r:embed="rId127"/>
            </p:blipFill>
            <p:spPr>
              <a:xfrm>
                <a:off x="11256645" y="497840"/>
                <a:ext cx="271780" cy="304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8" p14:bwMode="auto">
            <p14:nvContentPartPr>
              <p14:cNvPr id="105" name="Ink 104"/>
              <p14:cNvContentPartPr/>
              <p14:nvPr/>
            </p14:nvContentPartPr>
            <p14:xfrm>
              <a:off x="11467465" y="558165"/>
              <a:ext cx="635" cy="635"/>
            </p14:xfrm>
          </p:contentPart>
        </mc:Choice>
        <mc:Fallback xmlns="">
          <p:pic>
            <p:nvPicPr>
              <p:cNvPr id="105" name="Ink 104"/>
            </p:nvPicPr>
            <p:blipFill>
              <a:blip r:embed="rId2"/>
            </p:blipFill>
            <p:spPr>
              <a:xfrm>
                <a:off x="11467465" y="558165"/>
                <a:ext cx="63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9" p14:bwMode="auto">
            <p14:nvContentPartPr>
              <p14:cNvPr id="106" name="Ink 105"/>
              <p14:cNvContentPartPr/>
              <p14:nvPr/>
            </p14:nvContentPartPr>
            <p14:xfrm>
              <a:off x="11347450" y="558165"/>
              <a:ext cx="151130" cy="90805"/>
            </p14:xfrm>
          </p:contentPart>
        </mc:Choice>
        <mc:Fallback xmlns="">
          <p:pic>
            <p:nvPicPr>
              <p:cNvPr id="106" name="Ink 105"/>
            </p:nvPicPr>
            <p:blipFill>
              <a:blip r:embed="rId130"/>
            </p:blipFill>
            <p:spPr>
              <a:xfrm>
                <a:off x="11347450" y="558165"/>
                <a:ext cx="151130" cy="908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1" p14:bwMode="auto">
            <p14:nvContentPartPr>
              <p14:cNvPr id="107" name="Ink 106"/>
              <p14:cNvContentPartPr/>
              <p14:nvPr/>
            </p14:nvContentPartPr>
            <p14:xfrm>
              <a:off x="11437620" y="572770"/>
              <a:ext cx="635" cy="635"/>
            </p14:xfrm>
          </p:contentPart>
        </mc:Choice>
        <mc:Fallback xmlns="">
          <p:pic>
            <p:nvPicPr>
              <p:cNvPr id="107" name="Ink 106"/>
            </p:nvPicPr>
            <p:blipFill>
              <a:blip r:embed="rId2"/>
            </p:blipFill>
            <p:spPr>
              <a:xfrm>
                <a:off x="11437620" y="572770"/>
                <a:ext cx="63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2" p14:bwMode="auto">
            <p14:nvContentPartPr>
              <p14:cNvPr id="108" name="Ink 107"/>
              <p14:cNvContentPartPr/>
              <p14:nvPr/>
            </p14:nvContentPartPr>
            <p14:xfrm>
              <a:off x="11437620" y="572770"/>
              <a:ext cx="256540" cy="76200"/>
            </p14:xfrm>
          </p:contentPart>
        </mc:Choice>
        <mc:Fallback xmlns="">
          <p:pic>
            <p:nvPicPr>
              <p:cNvPr id="108" name="Ink 107"/>
            </p:nvPicPr>
            <p:blipFill>
              <a:blip r:embed="rId133"/>
            </p:blipFill>
            <p:spPr>
              <a:xfrm>
                <a:off x="11437620" y="572770"/>
                <a:ext cx="256540" cy="76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4" p14:bwMode="auto">
            <p14:nvContentPartPr>
              <p14:cNvPr id="109" name="Ink 108"/>
              <p14:cNvContentPartPr/>
              <p14:nvPr/>
            </p14:nvContentPartPr>
            <p14:xfrm>
              <a:off x="5560060" y="1703070"/>
              <a:ext cx="635" cy="635"/>
            </p14:xfrm>
          </p:contentPart>
        </mc:Choice>
        <mc:Fallback xmlns="">
          <p:pic>
            <p:nvPicPr>
              <p:cNvPr id="109" name="Ink 108"/>
            </p:nvPicPr>
            <p:blipFill>
              <a:blip r:embed="rId2"/>
            </p:blipFill>
            <p:spPr>
              <a:xfrm>
                <a:off x="5560060" y="1703070"/>
                <a:ext cx="63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5" p14:bwMode="auto">
            <p14:nvContentPartPr>
              <p14:cNvPr id="110" name="Ink 109"/>
              <p14:cNvContentPartPr/>
              <p14:nvPr/>
            </p14:nvContentPartPr>
            <p14:xfrm>
              <a:off x="4821555" y="1657985"/>
              <a:ext cx="1417320" cy="1417320"/>
            </p14:xfrm>
          </p:contentPart>
        </mc:Choice>
        <mc:Fallback xmlns="">
          <p:pic>
            <p:nvPicPr>
              <p:cNvPr id="110" name="Ink 109"/>
            </p:nvPicPr>
            <p:blipFill>
              <a:blip r:embed="rId136"/>
            </p:blipFill>
            <p:spPr>
              <a:xfrm>
                <a:off x="4821555" y="1657985"/>
                <a:ext cx="1417320" cy="14173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7" p14:bwMode="auto">
            <p14:nvContentPartPr>
              <p14:cNvPr id="111" name="Ink 110"/>
              <p14:cNvContentPartPr/>
              <p14:nvPr/>
            </p14:nvContentPartPr>
            <p14:xfrm>
              <a:off x="5831205" y="2924175"/>
              <a:ext cx="635" cy="635"/>
            </p14:xfrm>
          </p:contentPart>
        </mc:Choice>
        <mc:Fallback xmlns="">
          <p:pic>
            <p:nvPicPr>
              <p:cNvPr id="111" name="Ink 110"/>
            </p:nvPicPr>
            <p:blipFill>
              <a:blip r:embed="rId2"/>
            </p:blipFill>
            <p:spPr>
              <a:xfrm>
                <a:off x="5831205" y="2924175"/>
                <a:ext cx="63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8" p14:bwMode="auto">
            <p14:nvContentPartPr>
              <p14:cNvPr id="112" name="Ink 111"/>
              <p14:cNvContentPartPr/>
              <p14:nvPr/>
            </p14:nvContentPartPr>
            <p14:xfrm>
              <a:off x="5695950" y="2924175"/>
              <a:ext cx="135890" cy="1402080"/>
            </p14:xfrm>
          </p:contentPart>
        </mc:Choice>
        <mc:Fallback xmlns="">
          <p:pic>
            <p:nvPicPr>
              <p:cNvPr id="112" name="Ink 111"/>
            </p:nvPicPr>
            <p:blipFill>
              <a:blip r:embed="rId139"/>
            </p:blipFill>
            <p:spPr>
              <a:xfrm>
                <a:off x="5695950" y="2924175"/>
                <a:ext cx="135890" cy="14020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0" p14:bwMode="auto">
            <p14:nvContentPartPr>
              <p14:cNvPr id="113" name="Ink 112"/>
              <p14:cNvContentPartPr/>
              <p14:nvPr/>
            </p14:nvContentPartPr>
            <p14:xfrm>
              <a:off x="5198745" y="3632200"/>
              <a:ext cx="635" cy="635"/>
            </p14:xfrm>
          </p:contentPart>
        </mc:Choice>
        <mc:Fallback xmlns="">
          <p:pic>
            <p:nvPicPr>
              <p:cNvPr id="113" name="Ink 112"/>
            </p:nvPicPr>
            <p:blipFill>
              <a:blip r:embed="rId2"/>
            </p:blipFill>
            <p:spPr>
              <a:xfrm>
                <a:off x="5198745" y="3632200"/>
                <a:ext cx="63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1" p14:bwMode="auto">
            <p14:nvContentPartPr>
              <p14:cNvPr id="114" name="Ink 113"/>
              <p14:cNvContentPartPr/>
              <p14:nvPr/>
            </p14:nvContentPartPr>
            <p14:xfrm>
              <a:off x="5198745" y="3617595"/>
              <a:ext cx="1341755" cy="75565"/>
            </p14:xfrm>
          </p:contentPart>
        </mc:Choice>
        <mc:Fallback xmlns="">
          <p:pic>
            <p:nvPicPr>
              <p:cNvPr id="114" name="Ink 113"/>
            </p:nvPicPr>
            <p:blipFill>
              <a:blip r:embed="rId142"/>
            </p:blipFill>
            <p:spPr>
              <a:xfrm>
                <a:off x="5198745" y="3617595"/>
                <a:ext cx="1341755" cy="755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3" p14:bwMode="auto">
            <p14:nvContentPartPr>
              <p14:cNvPr id="115" name="Ink 114"/>
              <p14:cNvContentPartPr/>
              <p14:nvPr/>
            </p14:nvContentPartPr>
            <p14:xfrm>
              <a:off x="5816600" y="4069715"/>
              <a:ext cx="635" cy="635"/>
            </p14:xfrm>
          </p:contentPart>
        </mc:Choice>
        <mc:Fallback xmlns="">
          <p:pic>
            <p:nvPicPr>
              <p:cNvPr id="115" name="Ink 114"/>
            </p:nvPicPr>
            <p:blipFill>
              <a:blip r:embed="rId2"/>
            </p:blipFill>
            <p:spPr>
              <a:xfrm>
                <a:off x="5816600" y="4069715"/>
                <a:ext cx="63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4" p14:bwMode="auto">
            <p14:nvContentPartPr>
              <p14:cNvPr id="116" name="Ink 115"/>
              <p14:cNvContentPartPr/>
              <p14:nvPr/>
            </p14:nvContentPartPr>
            <p14:xfrm>
              <a:off x="4957445" y="4069715"/>
              <a:ext cx="859790" cy="844550"/>
            </p14:xfrm>
          </p:contentPart>
        </mc:Choice>
        <mc:Fallback xmlns="">
          <p:pic>
            <p:nvPicPr>
              <p:cNvPr id="116" name="Ink 115"/>
            </p:nvPicPr>
            <p:blipFill>
              <a:blip r:embed="rId145"/>
            </p:blipFill>
            <p:spPr>
              <a:xfrm>
                <a:off x="4957445" y="4069715"/>
                <a:ext cx="859790" cy="844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6" p14:bwMode="auto">
            <p14:nvContentPartPr>
              <p14:cNvPr id="117" name="Ink 116"/>
              <p14:cNvContentPartPr/>
              <p14:nvPr/>
            </p14:nvContentPartPr>
            <p14:xfrm>
              <a:off x="5334000" y="4431030"/>
              <a:ext cx="1266825" cy="226695"/>
            </p14:xfrm>
          </p:contentPart>
        </mc:Choice>
        <mc:Fallback xmlns="">
          <p:pic>
            <p:nvPicPr>
              <p:cNvPr id="117" name="Ink 116"/>
            </p:nvPicPr>
            <p:blipFill>
              <a:blip r:embed="rId147"/>
            </p:blipFill>
            <p:spPr>
              <a:xfrm>
                <a:off x="5334000" y="4431030"/>
                <a:ext cx="1266825" cy="2266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8" p14:bwMode="auto">
            <p14:nvContentPartPr>
              <p14:cNvPr id="118" name="Ink 117"/>
              <p14:cNvContentPartPr/>
              <p14:nvPr/>
            </p14:nvContentPartPr>
            <p14:xfrm>
              <a:off x="1973580" y="2487295"/>
              <a:ext cx="1462405" cy="1296670"/>
            </p14:xfrm>
          </p:contentPart>
        </mc:Choice>
        <mc:Fallback xmlns="">
          <p:pic>
            <p:nvPicPr>
              <p:cNvPr id="118" name="Ink 117"/>
            </p:nvPicPr>
            <p:blipFill>
              <a:blip r:embed="rId149"/>
            </p:blipFill>
            <p:spPr>
              <a:xfrm>
                <a:off x="1973580" y="2487295"/>
                <a:ext cx="1462405" cy="129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0" p14:bwMode="auto">
            <p14:nvContentPartPr>
              <p14:cNvPr id="119" name="Ink 118"/>
              <p14:cNvContentPartPr/>
              <p14:nvPr/>
            </p14:nvContentPartPr>
            <p14:xfrm>
              <a:off x="1596390" y="3994150"/>
              <a:ext cx="724535" cy="603250"/>
            </p14:xfrm>
          </p:contentPart>
        </mc:Choice>
        <mc:Fallback xmlns="">
          <p:pic>
            <p:nvPicPr>
              <p:cNvPr id="119" name="Ink 118"/>
            </p:nvPicPr>
            <p:blipFill>
              <a:blip r:embed="rId151"/>
            </p:blipFill>
            <p:spPr>
              <a:xfrm>
                <a:off x="1596390" y="3994150"/>
                <a:ext cx="724535" cy="603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2" p14:bwMode="auto">
            <p14:nvContentPartPr>
              <p14:cNvPr id="120" name="Ink 119"/>
              <p14:cNvContentPartPr/>
              <p14:nvPr/>
            </p14:nvContentPartPr>
            <p14:xfrm>
              <a:off x="2515870" y="4310380"/>
              <a:ext cx="635" cy="635"/>
            </p14:xfrm>
          </p:contentPart>
        </mc:Choice>
        <mc:Fallback xmlns="">
          <p:pic>
            <p:nvPicPr>
              <p:cNvPr id="120" name="Ink 119"/>
            </p:nvPicPr>
            <p:blipFill>
              <a:blip r:embed="rId2"/>
            </p:blipFill>
            <p:spPr>
              <a:xfrm>
                <a:off x="2515870" y="4310380"/>
                <a:ext cx="63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3" p14:bwMode="auto">
            <p14:nvContentPartPr>
              <p14:cNvPr id="121" name="Ink 120"/>
              <p14:cNvContentPartPr/>
              <p14:nvPr/>
            </p14:nvContentPartPr>
            <p14:xfrm>
              <a:off x="3088640" y="4204970"/>
              <a:ext cx="151130" cy="437515"/>
            </p14:xfrm>
          </p:contentPart>
        </mc:Choice>
        <mc:Fallback xmlns="">
          <p:pic>
            <p:nvPicPr>
              <p:cNvPr id="121" name="Ink 120"/>
            </p:nvPicPr>
            <p:blipFill>
              <a:blip r:embed="rId154"/>
            </p:blipFill>
            <p:spPr>
              <a:xfrm>
                <a:off x="3088640" y="4204970"/>
                <a:ext cx="151130" cy="4375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5" p14:bwMode="auto">
            <p14:nvContentPartPr>
              <p14:cNvPr id="122" name="Ink 121"/>
              <p14:cNvContentPartPr/>
              <p14:nvPr/>
            </p14:nvContentPartPr>
            <p14:xfrm>
              <a:off x="2967990" y="4431030"/>
              <a:ext cx="635" cy="635"/>
            </p14:xfrm>
          </p:contentPart>
        </mc:Choice>
        <mc:Fallback xmlns="">
          <p:pic>
            <p:nvPicPr>
              <p:cNvPr id="122" name="Ink 121"/>
            </p:nvPicPr>
            <p:blipFill>
              <a:blip r:embed="rId2"/>
            </p:blipFill>
            <p:spPr>
              <a:xfrm>
                <a:off x="2967990" y="4431030"/>
                <a:ext cx="63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6" p14:bwMode="auto">
            <p14:nvContentPartPr>
              <p14:cNvPr id="123" name="Ink 122"/>
              <p14:cNvContentPartPr/>
              <p14:nvPr/>
            </p14:nvContentPartPr>
            <p14:xfrm>
              <a:off x="3676650" y="4370705"/>
              <a:ext cx="635" cy="635"/>
            </p14:xfrm>
          </p:contentPart>
        </mc:Choice>
        <mc:Fallback xmlns="">
          <p:pic>
            <p:nvPicPr>
              <p:cNvPr id="123" name="Ink 122"/>
            </p:nvPicPr>
            <p:blipFill>
              <a:blip r:embed="rId2"/>
            </p:blipFill>
            <p:spPr>
              <a:xfrm>
                <a:off x="3676650" y="4370705"/>
                <a:ext cx="63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7" p14:bwMode="auto">
            <p14:nvContentPartPr>
              <p14:cNvPr id="124" name="Ink 123"/>
              <p14:cNvContentPartPr/>
              <p14:nvPr/>
            </p14:nvContentPartPr>
            <p14:xfrm>
              <a:off x="2486025" y="4325620"/>
              <a:ext cx="635" cy="635"/>
            </p14:xfrm>
          </p:contentPart>
        </mc:Choice>
        <mc:Fallback xmlns="">
          <p:pic>
            <p:nvPicPr>
              <p:cNvPr id="124" name="Ink 123"/>
            </p:nvPicPr>
            <p:blipFill>
              <a:blip r:embed="rId2"/>
            </p:blipFill>
            <p:spPr>
              <a:xfrm>
                <a:off x="2486025" y="4325620"/>
                <a:ext cx="63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8" p14:bwMode="auto">
            <p14:nvContentPartPr>
              <p14:cNvPr id="125" name="Ink 124"/>
              <p14:cNvContentPartPr/>
              <p14:nvPr/>
            </p14:nvContentPartPr>
            <p14:xfrm>
              <a:off x="2395220" y="4265295"/>
              <a:ext cx="302260" cy="347345"/>
            </p14:xfrm>
          </p:contentPart>
        </mc:Choice>
        <mc:Fallback xmlns="">
          <p:pic>
            <p:nvPicPr>
              <p:cNvPr id="125" name="Ink 124"/>
            </p:nvPicPr>
            <p:blipFill>
              <a:blip r:embed="rId159"/>
            </p:blipFill>
            <p:spPr>
              <a:xfrm>
                <a:off x="2395220" y="4265295"/>
                <a:ext cx="302260" cy="3473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0" p14:bwMode="auto">
            <p14:nvContentPartPr>
              <p14:cNvPr id="126" name="Ink 125"/>
              <p14:cNvContentPartPr/>
              <p14:nvPr/>
            </p14:nvContentPartPr>
            <p14:xfrm>
              <a:off x="3435350" y="4189730"/>
              <a:ext cx="635" cy="635"/>
            </p14:xfrm>
          </p:contentPart>
        </mc:Choice>
        <mc:Fallback xmlns="">
          <p:pic>
            <p:nvPicPr>
              <p:cNvPr id="126" name="Ink 125"/>
            </p:nvPicPr>
            <p:blipFill>
              <a:blip r:embed="rId2"/>
            </p:blipFill>
            <p:spPr>
              <a:xfrm>
                <a:off x="3435350" y="4189730"/>
                <a:ext cx="63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1" p14:bwMode="auto">
            <p14:nvContentPartPr>
              <p14:cNvPr id="127" name="Ink 126"/>
              <p14:cNvContentPartPr/>
              <p14:nvPr/>
            </p14:nvContentPartPr>
            <p14:xfrm>
              <a:off x="3088640" y="3888740"/>
              <a:ext cx="437515" cy="768985"/>
            </p14:xfrm>
          </p:contentPart>
        </mc:Choice>
        <mc:Fallback xmlns="">
          <p:pic>
            <p:nvPicPr>
              <p:cNvPr id="127" name="Ink 126"/>
            </p:nvPicPr>
            <p:blipFill>
              <a:blip r:embed="rId162"/>
            </p:blipFill>
            <p:spPr>
              <a:xfrm>
                <a:off x="3088640" y="3888740"/>
                <a:ext cx="437515" cy="768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3" p14:bwMode="auto">
            <p14:nvContentPartPr>
              <p14:cNvPr id="128" name="Ink 127"/>
              <p14:cNvContentPartPr/>
              <p14:nvPr/>
            </p14:nvContentPartPr>
            <p14:xfrm>
              <a:off x="3088640" y="4340860"/>
              <a:ext cx="635" cy="635"/>
            </p14:xfrm>
          </p:contentPart>
        </mc:Choice>
        <mc:Fallback xmlns="">
          <p:pic>
            <p:nvPicPr>
              <p:cNvPr id="128" name="Ink 127"/>
            </p:nvPicPr>
            <p:blipFill>
              <a:blip r:embed="rId2"/>
            </p:blipFill>
            <p:spPr>
              <a:xfrm>
                <a:off x="3088640" y="4340860"/>
                <a:ext cx="63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4" p14:bwMode="auto">
            <p14:nvContentPartPr>
              <p14:cNvPr id="129" name="Ink 128"/>
              <p14:cNvContentPartPr/>
              <p14:nvPr/>
            </p14:nvContentPartPr>
            <p14:xfrm>
              <a:off x="2967990" y="4235450"/>
              <a:ext cx="542925" cy="106045"/>
            </p14:xfrm>
          </p:contentPart>
        </mc:Choice>
        <mc:Fallback xmlns="">
          <p:pic>
            <p:nvPicPr>
              <p:cNvPr id="129" name="Ink 128"/>
            </p:nvPicPr>
            <p:blipFill>
              <a:blip r:embed="rId165"/>
            </p:blipFill>
            <p:spPr>
              <a:xfrm>
                <a:off x="2967990" y="4235450"/>
                <a:ext cx="542925" cy="1060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6" p14:bwMode="auto">
            <p14:nvContentPartPr>
              <p14:cNvPr id="130" name="Ink 129"/>
              <p14:cNvContentPartPr/>
              <p14:nvPr/>
            </p14:nvContentPartPr>
            <p14:xfrm>
              <a:off x="3706495" y="4175125"/>
              <a:ext cx="635" cy="635"/>
            </p14:xfrm>
          </p:contentPart>
        </mc:Choice>
        <mc:Fallback xmlns="">
          <p:pic>
            <p:nvPicPr>
              <p:cNvPr id="130" name="Ink 129"/>
            </p:nvPicPr>
            <p:blipFill>
              <a:blip r:embed="rId2"/>
            </p:blipFill>
            <p:spPr>
              <a:xfrm>
                <a:off x="3706495" y="4175125"/>
                <a:ext cx="63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7" p14:bwMode="auto">
            <p14:nvContentPartPr>
              <p14:cNvPr id="131" name="Ink 130"/>
              <p14:cNvContentPartPr/>
              <p14:nvPr/>
            </p14:nvContentPartPr>
            <p14:xfrm>
              <a:off x="3661410" y="3933825"/>
              <a:ext cx="287020" cy="618490"/>
            </p14:xfrm>
          </p:contentPart>
        </mc:Choice>
        <mc:Fallback xmlns="">
          <p:pic>
            <p:nvPicPr>
              <p:cNvPr id="131" name="Ink 130"/>
            </p:nvPicPr>
            <p:blipFill>
              <a:blip r:embed="rId168"/>
            </p:blipFill>
            <p:spPr>
              <a:xfrm>
                <a:off x="3661410" y="3933825"/>
                <a:ext cx="287020" cy="6184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9" p14:bwMode="auto">
            <p14:nvContentPartPr>
              <p14:cNvPr id="132" name="Ink 131"/>
              <p14:cNvContentPartPr/>
              <p14:nvPr/>
            </p14:nvContentPartPr>
            <p14:xfrm>
              <a:off x="3585845" y="4295775"/>
              <a:ext cx="635" cy="635"/>
            </p14:xfrm>
          </p:contentPart>
        </mc:Choice>
        <mc:Fallback xmlns="">
          <p:pic>
            <p:nvPicPr>
              <p:cNvPr id="132" name="Ink 131"/>
            </p:nvPicPr>
            <p:blipFill>
              <a:blip r:embed="rId2"/>
            </p:blipFill>
            <p:spPr>
              <a:xfrm>
                <a:off x="3585845" y="4295775"/>
                <a:ext cx="63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0" p14:bwMode="auto">
            <p14:nvContentPartPr>
              <p14:cNvPr id="133" name="Ink 132"/>
              <p14:cNvContentPartPr/>
              <p14:nvPr/>
            </p14:nvContentPartPr>
            <p14:xfrm>
              <a:off x="3540760" y="4189730"/>
              <a:ext cx="558165" cy="181610"/>
            </p14:xfrm>
          </p:contentPart>
        </mc:Choice>
        <mc:Fallback xmlns="">
          <p:pic>
            <p:nvPicPr>
              <p:cNvPr id="133" name="Ink 132"/>
            </p:nvPicPr>
            <p:blipFill>
              <a:blip r:embed="rId171"/>
            </p:blipFill>
            <p:spPr>
              <a:xfrm>
                <a:off x="3540760" y="4189730"/>
                <a:ext cx="558165" cy="1816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2" p14:bwMode="auto">
            <p14:nvContentPartPr>
              <p14:cNvPr id="134" name="Ink 133"/>
              <p14:cNvContentPartPr/>
              <p14:nvPr/>
            </p14:nvContentPartPr>
            <p14:xfrm>
              <a:off x="3962400" y="4355465"/>
              <a:ext cx="635" cy="635"/>
            </p14:xfrm>
          </p:contentPart>
        </mc:Choice>
        <mc:Fallback xmlns="">
          <p:pic>
            <p:nvPicPr>
              <p:cNvPr id="134" name="Ink 133"/>
            </p:nvPicPr>
            <p:blipFill>
              <a:blip r:embed="rId2"/>
            </p:blipFill>
            <p:spPr>
              <a:xfrm>
                <a:off x="3962400" y="4355465"/>
                <a:ext cx="63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3" p14:bwMode="auto">
            <p14:nvContentPartPr>
              <p14:cNvPr id="135" name="Ink 134"/>
              <p14:cNvContentPartPr/>
              <p14:nvPr/>
            </p14:nvContentPartPr>
            <p14:xfrm>
              <a:off x="4218940" y="4310380"/>
              <a:ext cx="635" cy="635"/>
            </p14:xfrm>
          </p:contentPart>
        </mc:Choice>
        <mc:Fallback xmlns="">
          <p:pic>
            <p:nvPicPr>
              <p:cNvPr id="135" name="Ink 134"/>
            </p:nvPicPr>
            <p:blipFill>
              <a:blip r:embed="rId2"/>
            </p:blipFill>
            <p:spPr>
              <a:xfrm>
                <a:off x="4218940" y="4310380"/>
                <a:ext cx="63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4" p14:bwMode="auto">
            <p14:nvContentPartPr>
              <p14:cNvPr id="136" name="Ink 135"/>
              <p14:cNvContentPartPr/>
              <p14:nvPr/>
            </p14:nvContentPartPr>
            <p14:xfrm>
              <a:off x="4053205" y="4129405"/>
              <a:ext cx="316865" cy="452755"/>
            </p14:xfrm>
          </p:contentPart>
        </mc:Choice>
        <mc:Fallback xmlns="">
          <p:pic>
            <p:nvPicPr>
              <p:cNvPr id="136" name="Ink 135"/>
            </p:nvPicPr>
            <p:blipFill>
              <a:blip r:embed="rId175"/>
            </p:blipFill>
            <p:spPr>
              <a:xfrm>
                <a:off x="4053205" y="4129405"/>
                <a:ext cx="316865" cy="4527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6" p14:bwMode="auto">
            <p14:nvContentPartPr>
              <p14:cNvPr id="137" name="Ink 136"/>
              <p14:cNvContentPartPr/>
              <p14:nvPr/>
            </p14:nvContentPartPr>
            <p14:xfrm>
              <a:off x="4520565" y="4295775"/>
              <a:ext cx="635" cy="635"/>
            </p14:xfrm>
          </p:contentPart>
        </mc:Choice>
        <mc:Fallback xmlns="">
          <p:pic>
            <p:nvPicPr>
              <p:cNvPr id="137" name="Ink 136"/>
            </p:nvPicPr>
            <p:blipFill>
              <a:blip r:embed="rId2"/>
            </p:blipFill>
            <p:spPr>
              <a:xfrm>
                <a:off x="4520565" y="4295775"/>
                <a:ext cx="63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7" p14:bwMode="auto">
            <p14:nvContentPartPr>
              <p14:cNvPr id="138" name="Ink 137"/>
              <p14:cNvContentPartPr/>
              <p14:nvPr/>
            </p14:nvContentPartPr>
            <p14:xfrm>
              <a:off x="4354830" y="4370705"/>
              <a:ext cx="635" cy="635"/>
            </p14:xfrm>
          </p:contentPart>
        </mc:Choice>
        <mc:Fallback xmlns="">
          <p:pic>
            <p:nvPicPr>
              <p:cNvPr id="138" name="Ink 137"/>
            </p:nvPicPr>
            <p:blipFill>
              <a:blip r:embed="rId2"/>
            </p:blipFill>
            <p:spPr>
              <a:xfrm>
                <a:off x="4354830" y="4370705"/>
                <a:ext cx="63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8" p14:bwMode="auto">
            <p14:nvContentPartPr>
              <p14:cNvPr id="139" name="Ink 138"/>
              <p14:cNvContentPartPr/>
              <p14:nvPr/>
            </p14:nvContentPartPr>
            <p14:xfrm>
              <a:off x="4339590" y="4159885"/>
              <a:ext cx="437515" cy="422275"/>
            </p14:xfrm>
          </p:contentPart>
        </mc:Choice>
        <mc:Fallback xmlns="">
          <p:pic>
            <p:nvPicPr>
              <p:cNvPr id="139" name="Ink 138"/>
            </p:nvPicPr>
            <p:blipFill>
              <a:blip r:embed="rId179"/>
            </p:blipFill>
            <p:spPr>
              <a:xfrm>
                <a:off x="4339590" y="4159885"/>
                <a:ext cx="437515" cy="4222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0" p14:bwMode="auto">
            <p14:nvContentPartPr>
              <p14:cNvPr id="143" name="Ink 142"/>
              <p14:cNvContentPartPr/>
              <p14:nvPr/>
            </p14:nvContentPartPr>
            <p14:xfrm>
              <a:off x="-8890" y="1244600"/>
              <a:ext cx="354965" cy="20320"/>
            </p14:xfrm>
          </p:contentPart>
        </mc:Choice>
        <mc:Fallback xmlns="">
          <p:pic>
            <p:nvPicPr>
              <p:cNvPr id="143" name="Ink 142"/>
            </p:nvPicPr>
            <p:blipFill>
              <a:blip r:embed="rId181"/>
            </p:blipFill>
            <p:spPr>
              <a:xfrm>
                <a:off x="-8890" y="1244600"/>
                <a:ext cx="354965" cy="203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2" p14:bwMode="auto">
            <p14:nvContentPartPr>
              <p14:cNvPr id="144" name="Ink 143"/>
              <p14:cNvContentPartPr/>
              <p14:nvPr/>
            </p14:nvContentPartPr>
            <p14:xfrm>
              <a:off x="96520" y="1168400"/>
              <a:ext cx="13151485" cy="144145"/>
            </p14:xfrm>
          </p:contentPart>
        </mc:Choice>
        <mc:Fallback xmlns="">
          <p:pic>
            <p:nvPicPr>
              <p:cNvPr id="144" name="Ink 143"/>
            </p:nvPicPr>
            <p:blipFill>
              <a:blip r:embed="rId183"/>
            </p:blipFill>
            <p:spPr>
              <a:xfrm>
                <a:off x="96520" y="1168400"/>
                <a:ext cx="13151485" cy="1441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4" p14:bwMode="auto">
            <p14:nvContentPartPr>
              <p14:cNvPr id="145" name="Ink 144"/>
              <p14:cNvContentPartPr/>
              <p14:nvPr/>
            </p14:nvContentPartPr>
            <p14:xfrm>
              <a:off x="258445" y="814070"/>
              <a:ext cx="13132435" cy="354965"/>
            </p14:xfrm>
          </p:contentPart>
        </mc:Choice>
        <mc:Fallback xmlns="">
          <p:pic>
            <p:nvPicPr>
              <p:cNvPr id="145" name="Ink 144"/>
            </p:nvPicPr>
            <p:blipFill>
              <a:blip r:embed="rId185"/>
            </p:blipFill>
            <p:spPr>
              <a:xfrm>
                <a:off x="258445" y="814070"/>
                <a:ext cx="13132435" cy="354965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4" name="Ink 3"/>
              <p14:cNvContentPartPr/>
              <p14:nvPr/>
            </p14:nvContentPartPr>
            <p14:xfrm>
              <a:off x="2805430" y="727710"/>
              <a:ext cx="635" cy="635"/>
            </p14:xfrm>
          </p:contentPart>
        </mc:Choice>
        <mc:Fallback xmlns="">
          <p:pic>
            <p:nvPicPr>
              <p:cNvPr id="4" name="Ink 3"/>
            </p:nvPicPr>
            <p:blipFill>
              <a:blip r:embed="rId2"/>
            </p:blipFill>
            <p:spPr>
              <a:xfrm>
                <a:off x="2805430" y="727710"/>
                <a:ext cx="63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5" name="Ink 4"/>
              <p14:cNvContentPartPr/>
              <p14:nvPr/>
            </p14:nvContentPartPr>
            <p14:xfrm>
              <a:off x="18415" y="708660"/>
              <a:ext cx="13352780" cy="182245"/>
            </p14:xfrm>
          </p:contentPart>
        </mc:Choice>
        <mc:Fallback xmlns="">
          <p:pic>
            <p:nvPicPr>
              <p:cNvPr id="5" name="Ink 4"/>
            </p:nvPicPr>
            <p:blipFill>
              <a:blip r:embed="rId4"/>
            </p:blipFill>
            <p:spPr>
              <a:xfrm>
                <a:off x="18415" y="708660"/>
                <a:ext cx="13352780" cy="1822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6" name="Ink 5"/>
              <p14:cNvContentPartPr/>
              <p14:nvPr/>
            </p14:nvContentPartPr>
            <p14:xfrm>
              <a:off x="967105" y="1675765"/>
              <a:ext cx="661670" cy="1054100"/>
            </p14:xfrm>
          </p:contentPart>
        </mc:Choice>
        <mc:Fallback xmlns="">
          <p:pic>
            <p:nvPicPr>
              <p:cNvPr id="6" name="Ink 5"/>
            </p:nvPicPr>
            <p:blipFill>
              <a:blip r:embed="rId6"/>
            </p:blipFill>
            <p:spPr>
              <a:xfrm>
                <a:off x="967105" y="1675765"/>
                <a:ext cx="661670" cy="1054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7" name="Ink 6"/>
              <p14:cNvContentPartPr/>
              <p14:nvPr/>
            </p14:nvContentPartPr>
            <p14:xfrm>
              <a:off x="2030095" y="2317750"/>
              <a:ext cx="431800" cy="421640"/>
            </p14:xfrm>
          </p:contentPart>
        </mc:Choice>
        <mc:Fallback xmlns="">
          <p:pic>
            <p:nvPicPr>
              <p:cNvPr id="7" name="Ink 6"/>
            </p:nvPicPr>
            <p:blipFill>
              <a:blip r:embed="rId8"/>
            </p:blipFill>
            <p:spPr>
              <a:xfrm>
                <a:off x="2030095" y="2317750"/>
                <a:ext cx="431800" cy="4216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8" name="Ink 7"/>
              <p14:cNvContentPartPr/>
              <p14:nvPr/>
            </p14:nvContentPartPr>
            <p14:xfrm>
              <a:off x="2921000" y="1790700"/>
              <a:ext cx="441325" cy="824230"/>
            </p14:xfrm>
          </p:contentPart>
        </mc:Choice>
        <mc:Fallback xmlns="">
          <p:pic>
            <p:nvPicPr>
              <p:cNvPr id="8" name="Ink 7"/>
            </p:nvPicPr>
            <p:blipFill>
              <a:blip r:embed="rId10"/>
            </p:blipFill>
            <p:spPr>
              <a:xfrm>
                <a:off x="2921000" y="1790700"/>
                <a:ext cx="441325" cy="8242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9" name="Ink 8"/>
              <p14:cNvContentPartPr/>
              <p14:nvPr/>
            </p14:nvContentPartPr>
            <p14:xfrm>
              <a:off x="2796540" y="2317750"/>
              <a:ext cx="374015" cy="48260"/>
            </p14:xfrm>
          </p:contentPart>
        </mc:Choice>
        <mc:Fallback xmlns="">
          <p:pic>
            <p:nvPicPr>
              <p:cNvPr id="9" name="Ink 8"/>
            </p:nvPicPr>
            <p:blipFill>
              <a:blip r:embed="rId12"/>
            </p:blipFill>
            <p:spPr>
              <a:xfrm>
                <a:off x="2796540" y="2317750"/>
                <a:ext cx="374015" cy="482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0" name="Ink 9"/>
              <p14:cNvContentPartPr/>
              <p14:nvPr/>
            </p14:nvContentPartPr>
            <p14:xfrm>
              <a:off x="3419475" y="2116455"/>
              <a:ext cx="278130" cy="518160"/>
            </p14:xfrm>
          </p:contentPart>
        </mc:Choice>
        <mc:Fallback xmlns="">
          <p:pic>
            <p:nvPicPr>
              <p:cNvPr id="10" name="Ink 9"/>
            </p:nvPicPr>
            <p:blipFill>
              <a:blip r:embed="rId14"/>
            </p:blipFill>
            <p:spPr>
              <a:xfrm>
                <a:off x="3419475" y="2116455"/>
                <a:ext cx="278130" cy="5181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1" name="Ink 10"/>
              <p14:cNvContentPartPr/>
              <p14:nvPr/>
            </p14:nvContentPartPr>
            <p14:xfrm>
              <a:off x="3227705" y="2355850"/>
              <a:ext cx="383540" cy="38735"/>
            </p14:xfrm>
          </p:contentPart>
        </mc:Choice>
        <mc:Fallback xmlns="">
          <p:pic>
            <p:nvPicPr>
              <p:cNvPr id="11" name="Ink 10"/>
            </p:nvPicPr>
            <p:blipFill>
              <a:blip r:embed="rId16"/>
            </p:blipFill>
            <p:spPr>
              <a:xfrm>
                <a:off x="3227705" y="2355850"/>
                <a:ext cx="383540" cy="387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2" name="Ink 11"/>
              <p14:cNvContentPartPr/>
              <p14:nvPr/>
            </p14:nvContentPartPr>
            <p14:xfrm>
              <a:off x="3696970" y="2442210"/>
              <a:ext cx="479425" cy="345440"/>
            </p14:xfrm>
          </p:contentPart>
        </mc:Choice>
        <mc:Fallback xmlns="">
          <p:pic>
            <p:nvPicPr>
              <p:cNvPr id="12" name="Ink 11"/>
            </p:nvPicPr>
            <p:blipFill>
              <a:blip r:embed="rId18"/>
            </p:blipFill>
            <p:spPr>
              <a:xfrm>
                <a:off x="3696970" y="2442210"/>
                <a:ext cx="479425" cy="3454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13" name="Ink 12"/>
              <p14:cNvContentPartPr/>
              <p14:nvPr/>
            </p14:nvContentPartPr>
            <p14:xfrm>
              <a:off x="4271645" y="2480310"/>
              <a:ext cx="767080" cy="354965"/>
            </p14:xfrm>
          </p:contentPart>
        </mc:Choice>
        <mc:Fallback xmlns="">
          <p:pic>
            <p:nvPicPr>
              <p:cNvPr id="13" name="Ink 12"/>
            </p:nvPicPr>
            <p:blipFill>
              <a:blip r:embed="rId20"/>
            </p:blipFill>
            <p:spPr>
              <a:xfrm>
                <a:off x="4271645" y="2480310"/>
                <a:ext cx="767080" cy="3549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14" name="Ink 13"/>
              <p14:cNvContentPartPr/>
              <p14:nvPr/>
            </p14:nvContentPartPr>
            <p14:xfrm>
              <a:off x="6943725" y="1264285"/>
              <a:ext cx="3219450" cy="2557780"/>
            </p14:xfrm>
          </p:contentPart>
        </mc:Choice>
        <mc:Fallback xmlns="">
          <p:pic>
            <p:nvPicPr>
              <p:cNvPr id="14" name="Ink 13"/>
            </p:nvPicPr>
            <p:blipFill>
              <a:blip r:embed="rId22"/>
            </p:blipFill>
            <p:spPr>
              <a:xfrm>
                <a:off x="6943725" y="1264285"/>
                <a:ext cx="3219450" cy="255778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5" name="Ink 4"/>
              <p14:cNvContentPartPr/>
              <p14:nvPr/>
            </p14:nvContentPartPr>
            <p14:xfrm>
              <a:off x="46990" y="784860"/>
              <a:ext cx="12442825" cy="345440"/>
            </p14:xfrm>
          </p:contentPart>
        </mc:Choice>
        <mc:Fallback xmlns="">
          <p:pic>
            <p:nvPicPr>
              <p:cNvPr id="5" name="Ink 4"/>
            </p:nvPicPr>
            <p:blipFill>
              <a:blip r:embed="rId2"/>
            </p:blipFill>
            <p:spPr>
              <a:xfrm>
                <a:off x="46990" y="784860"/>
                <a:ext cx="12442825" cy="3454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6" name="Ink 5"/>
              <p14:cNvContentPartPr/>
              <p14:nvPr/>
            </p14:nvContentPartPr>
            <p14:xfrm>
              <a:off x="354330" y="1455420"/>
              <a:ext cx="1839595" cy="220980"/>
            </p14:xfrm>
          </p:contentPart>
        </mc:Choice>
        <mc:Fallback xmlns="">
          <p:pic>
            <p:nvPicPr>
              <p:cNvPr id="6" name="Ink 5"/>
            </p:nvPicPr>
            <p:blipFill>
              <a:blip r:embed="rId4"/>
            </p:blipFill>
            <p:spPr>
              <a:xfrm>
                <a:off x="354330" y="1455420"/>
                <a:ext cx="1839595" cy="2209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7" name="Ink 6"/>
              <p14:cNvContentPartPr/>
              <p14:nvPr/>
            </p14:nvContentPartPr>
            <p14:xfrm>
              <a:off x="804545" y="1694815"/>
              <a:ext cx="747395" cy="2098675"/>
            </p14:xfrm>
          </p:contentPart>
        </mc:Choice>
        <mc:Fallback xmlns="">
          <p:pic>
            <p:nvPicPr>
              <p:cNvPr id="7" name="Ink 6"/>
            </p:nvPicPr>
            <p:blipFill>
              <a:blip r:embed="rId6"/>
            </p:blipFill>
            <p:spPr>
              <a:xfrm>
                <a:off x="804545" y="1694815"/>
                <a:ext cx="747395" cy="20986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8" name="Ink 7"/>
              <p14:cNvContentPartPr/>
              <p14:nvPr/>
            </p14:nvContentPartPr>
            <p14:xfrm>
              <a:off x="1944370" y="2968625"/>
              <a:ext cx="661035" cy="565785"/>
            </p14:xfrm>
          </p:contentPart>
        </mc:Choice>
        <mc:Fallback xmlns="">
          <p:pic>
            <p:nvPicPr>
              <p:cNvPr id="8" name="Ink 7"/>
            </p:nvPicPr>
            <p:blipFill>
              <a:blip r:embed="rId8"/>
            </p:blipFill>
            <p:spPr>
              <a:xfrm>
                <a:off x="1944370" y="2968625"/>
                <a:ext cx="661035" cy="5657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9" name="Ink 8"/>
              <p14:cNvContentPartPr/>
              <p14:nvPr/>
            </p14:nvContentPartPr>
            <p14:xfrm>
              <a:off x="2787015" y="2767965"/>
              <a:ext cx="622935" cy="680720"/>
            </p14:xfrm>
          </p:contentPart>
        </mc:Choice>
        <mc:Fallback xmlns="">
          <p:pic>
            <p:nvPicPr>
              <p:cNvPr id="9" name="Ink 8"/>
            </p:nvPicPr>
            <p:blipFill>
              <a:blip r:embed="rId10"/>
            </p:blipFill>
            <p:spPr>
              <a:xfrm>
                <a:off x="2787015" y="2767965"/>
                <a:ext cx="622935" cy="6807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10" name="Ink 9"/>
              <p14:cNvContentPartPr/>
              <p14:nvPr/>
            </p14:nvContentPartPr>
            <p14:xfrm>
              <a:off x="5238750" y="1350010"/>
              <a:ext cx="3018155" cy="2433955"/>
            </p14:xfrm>
          </p:contentPart>
        </mc:Choice>
        <mc:Fallback xmlns="">
          <p:pic>
            <p:nvPicPr>
              <p:cNvPr id="10" name="Ink 9"/>
            </p:nvPicPr>
            <p:blipFill>
              <a:blip r:embed="rId12"/>
            </p:blipFill>
            <p:spPr>
              <a:xfrm>
                <a:off x="5238750" y="1350010"/>
                <a:ext cx="3018155" cy="2433955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4" name="Ink 3"/>
              <p14:cNvContentPartPr/>
              <p14:nvPr/>
            </p14:nvContentPartPr>
            <p14:xfrm>
              <a:off x="1311275" y="871220"/>
              <a:ext cx="635" cy="635"/>
            </p14:xfrm>
          </p:contentPart>
        </mc:Choice>
        <mc:Fallback xmlns="">
          <p:pic>
            <p:nvPicPr>
              <p:cNvPr id="4" name="Ink 3"/>
            </p:nvPicPr>
            <p:blipFill>
              <a:blip r:embed="rId2"/>
            </p:blipFill>
            <p:spPr>
              <a:xfrm>
                <a:off x="1311275" y="871220"/>
                <a:ext cx="63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7" name="Ink 6"/>
              <p14:cNvContentPartPr/>
              <p14:nvPr/>
            </p14:nvContentPartPr>
            <p14:xfrm>
              <a:off x="104775" y="622300"/>
              <a:ext cx="12394565" cy="307340"/>
            </p14:xfrm>
          </p:contentPart>
        </mc:Choice>
        <mc:Fallback xmlns="">
          <p:pic>
            <p:nvPicPr>
              <p:cNvPr id="7" name="Ink 6"/>
            </p:nvPicPr>
            <p:blipFill>
              <a:blip r:embed="rId4"/>
            </p:blipFill>
            <p:spPr>
              <a:xfrm>
                <a:off x="104775" y="622300"/>
                <a:ext cx="12394565" cy="3073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8" name="Ink 7"/>
              <p14:cNvContentPartPr/>
              <p14:nvPr/>
            </p14:nvContentPartPr>
            <p14:xfrm>
              <a:off x="1249045" y="2078355"/>
              <a:ext cx="700405" cy="1121410"/>
            </p14:xfrm>
          </p:contentPart>
        </mc:Choice>
        <mc:Fallback xmlns="">
          <p:pic>
            <p:nvPicPr>
              <p:cNvPr id="8" name="Ink 7"/>
            </p:nvPicPr>
            <p:blipFill>
              <a:blip r:embed="rId6"/>
            </p:blipFill>
            <p:spPr>
              <a:xfrm>
                <a:off x="1249045" y="2078355"/>
                <a:ext cx="700405" cy="11214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9" name="Ink 8"/>
              <p14:cNvContentPartPr/>
              <p14:nvPr/>
            </p14:nvContentPartPr>
            <p14:xfrm>
              <a:off x="1287780" y="3083560"/>
              <a:ext cx="699770" cy="412750"/>
            </p14:xfrm>
          </p:contentPart>
        </mc:Choice>
        <mc:Fallback xmlns="">
          <p:pic>
            <p:nvPicPr>
              <p:cNvPr id="9" name="Ink 8"/>
            </p:nvPicPr>
            <p:blipFill>
              <a:blip r:embed="rId8"/>
            </p:blipFill>
            <p:spPr>
              <a:xfrm>
                <a:off x="1287780" y="3083560"/>
                <a:ext cx="699770" cy="412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10" name="Ink 9"/>
              <p14:cNvContentPartPr/>
              <p14:nvPr/>
            </p14:nvContentPartPr>
            <p14:xfrm>
              <a:off x="1804670" y="2911475"/>
              <a:ext cx="518160" cy="403225"/>
            </p14:xfrm>
          </p:contentPart>
        </mc:Choice>
        <mc:Fallback xmlns="">
          <p:pic>
            <p:nvPicPr>
              <p:cNvPr id="10" name="Ink 9"/>
            </p:nvPicPr>
            <p:blipFill>
              <a:blip r:embed="rId10"/>
            </p:blipFill>
            <p:spPr>
              <a:xfrm>
                <a:off x="1804670" y="2911475"/>
                <a:ext cx="518160" cy="4032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11" name="Ink 10"/>
              <p14:cNvContentPartPr/>
              <p14:nvPr/>
            </p14:nvContentPartPr>
            <p14:xfrm>
              <a:off x="2369820" y="2892425"/>
              <a:ext cx="460375" cy="364490"/>
            </p14:xfrm>
          </p:contentPart>
        </mc:Choice>
        <mc:Fallback xmlns="">
          <p:pic>
            <p:nvPicPr>
              <p:cNvPr id="11" name="Ink 10"/>
            </p:nvPicPr>
            <p:blipFill>
              <a:blip r:embed="rId12"/>
            </p:blipFill>
            <p:spPr>
              <a:xfrm>
                <a:off x="2369820" y="2892425"/>
                <a:ext cx="460375" cy="3644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2" name="Ink 11"/>
              <p14:cNvContentPartPr/>
              <p14:nvPr/>
            </p14:nvContentPartPr>
            <p14:xfrm>
              <a:off x="2829560" y="2719705"/>
              <a:ext cx="652145" cy="584835"/>
            </p14:xfrm>
          </p:contentPart>
        </mc:Choice>
        <mc:Fallback xmlns="">
          <p:pic>
            <p:nvPicPr>
              <p:cNvPr id="12" name="Ink 11"/>
            </p:nvPicPr>
            <p:blipFill>
              <a:blip r:embed="rId14"/>
            </p:blipFill>
            <p:spPr>
              <a:xfrm>
                <a:off x="2829560" y="2719705"/>
                <a:ext cx="652145" cy="5848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3" name="Ink 12"/>
              <p14:cNvContentPartPr/>
              <p14:nvPr/>
            </p14:nvContentPartPr>
            <p14:xfrm>
              <a:off x="3605530" y="2863850"/>
              <a:ext cx="326390" cy="210820"/>
            </p14:xfrm>
          </p:contentPart>
        </mc:Choice>
        <mc:Fallback xmlns="">
          <p:pic>
            <p:nvPicPr>
              <p:cNvPr id="13" name="Ink 12"/>
            </p:nvPicPr>
            <p:blipFill>
              <a:blip r:embed="rId16"/>
            </p:blipFill>
            <p:spPr>
              <a:xfrm>
                <a:off x="3605530" y="2863850"/>
                <a:ext cx="326390" cy="2108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4" name="Ink 13"/>
              <p14:cNvContentPartPr/>
              <p14:nvPr/>
            </p14:nvContentPartPr>
            <p14:xfrm>
              <a:off x="6507480" y="1149350"/>
              <a:ext cx="3372485" cy="3439160"/>
            </p14:xfrm>
          </p:contentPart>
        </mc:Choice>
        <mc:Fallback xmlns="">
          <p:pic>
            <p:nvPicPr>
              <p:cNvPr id="14" name="Ink 13"/>
            </p:nvPicPr>
            <p:blipFill>
              <a:blip r:embed="rId18"/>
            </p:blipFill>
            <p:spPr>
              <a:xfrm>
                <a:off x="6507480" y="1149350"/>
                <a:ext cx="3372485" cy="343916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4" name="Ink 3"/>
              <p14:cNvContentPartPr/>
              <p14:nvPr/>
            </p14:nvContentPartPr>
            <p14:xfrm>
              <a:off x="2695575" y="1091565"/>
              <a:ext cx="19685" cy="10160"/>
            </p14:xfrm>
          </p:contentPart>
        </mc:Choice>
        <mc:Fallback xmlns="">
          <p:pic>
            <p:nvPicPr>
              <p:cNvPr id="4" name="Ink 3"/>
            </p:nvPicPr>
            <p:blipFill>
              <a:blip r:embed="rId2"/>
            </p:blipFill>
            <p:spPr>
              <a:xfrm>
                <a:off x="2695575" y="1091565"/>
                <a:ext cx="19685" cy="101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5" name="Ink 4"/>
              <p14:cNvContentPartPr/>
              <p14:nvPr/>
            </p14:nvContentPartPr>
            <p14:xfrm>
              <a:off x="2647315" y="890270"/>
              <a:ext cx="635" cy="635"/>
            </p14:xfrm>
          </p:contentPart>
        </mc:Choice>
        <mc:Fallback xmlns="">
          <p:pic>
            <p:nvPicPr>
              <p:cNvPr id="5" name="Ink 4"/>
            </p:nvPicPr>
            <p:blipFill>
              <a:blip r:embed="rId4"/>
            </p:blipFill>
            <p:spPr>
              <a:xfrm>
                <a:off x="2647315" y="890270"/>
                <a:ext cx="63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6" name="Ink 5"/>
              <p14:cNvContentPartPr/>
              <p14:nvPr/>
            </p14:nvContentPartPr>
            <p14:xfrm>
              <a:off x="1804670" y="85725"/>
              <a:ext cx="374015" cy="7481570"/>
            </p14:xfrm>
          </p:contentPart>
        </mc:Choice>
        <mc:Fallback xmlns="">
          <p:pic>
            <p:nvPicPr>
              <p:cNvPr id="6" name="Ink 5"/>
            </p:nvPicPr>
            <p:blipFill>
              <a:blip r:embed="rId6"/>
            </p:blipFill>
            <p:spPr>
              <a:xfrm>
                <a:off x="1804670" y="85725"/>
                <a:ext cx="374015" cy="74815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7" name="Ink 6"/>
              <p14:cNvContentPartPr/>
              <p14:nvPr/>
            </p14:nvContentPartPr>
            <p14:xfrm>
              <a:off x="2465705" y="603250"/>
              <a:ext cx="1906270" cy="1676400"/>
            </p14:xfrm>
          </p:contentPart>
        </mc:Choice>
        <mc:Fallback xmlns="">
          <p:pic>
            <p:nvPicPr>
              <p:cNvPr id="7" name="Ink 6"/>
            </p:nvPicPr>
            <p:blipFill>
              <a:blip r:embed="rId8"/>
            </p:blipFill>
            <p:spPr>
              <a:xfrm>
                <a:off x="2465705" y="603250"/>
                <a:ext cx="1906270" cy="1676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8" name="Ink 7"/>
              <p14:cNvContentPartPr/>
              <p14:nvPr/>
            </p14:nvContentPartPr>
            <p14:xfrm>
              <a:off x="6488430" y="756285"/>
              <a:ext cx="1935480" cy="1437640"/>
            </p14:xfrm>
          </p:contentPart>
        </mc:Choice>
        <mc:Fallback xmlns="">
          <p:pic>
            <p:nvPicPr>
              <p:cNvPr id="8" name="Ink 7"/>
            </p:nvPicPr>
            <p:blipFill>
              <a:blip r:embed="rId10"/>
            </p:blipFill>
            <p:spPr>
              <a:xfrm>
                <a:off x="6488430" y="756285"/>
                <a:ext cx="1935480" cy="14376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9" name="Ink 8"/>
              <p14:cNvContentPartPr/>
              <p14:nvPr/>
            </p14:nvContentPartPr>
            <p14:xfrm>
              <a:off x="9697085" y="612775"/>
              <a:ext cx="1858645" cy="1351280"/>
            </p14:xfrm>
          </p:contentPart>
        </mc:Choice>
        <mc:Fallback xmlns="">
          <p:pic>
            <p:nvPicPr>
              <p:cNvPr id="9" name="Ink 8"/>
            </p:nvPicPr>
            <p:blipFill>
              <a:blip r:embed="rId12"/>
            </p:blipFill>
            <p:spPr>
              <a:xfrm>
                <a:off x="9697085" y="612775"/>
                <a:ext cx="1858645" cy="13512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0" name="Ink 9"/>
              <p14:cNvContentPartPr/>
              <p14:nvPr/>
            </p14:nvContentPartPr>
            <p14:xfrm>
              <a:off x="2705100" y="5928360"/>
              <a:ext cx="134620" cy="719455"/>
            </p14:xfrm>
          </p:contentPart>
        </mc:Choice>
        <mc:Fallback xmlns="">
          <p:pic>
            <p:nvPicPr>
              <p:cNvPr id="10" name="Ink 9"/>
            </p:nvPicPr>
            <p:blipFill>
              <a:blip r:embed="rId14"/>
            </p:blipFill>
            <p:spPr>
              <a:xfrm>
                <a:off x="2705100" y="5928360"/>
                <a:ext cx="134620" cy="7194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1" name="Ink 10"/>
              <p14:cNvContentPartPr/>
              <p14:nvPr/>
            </p14:nvContentPartPr>
            <p14:xfrm>
              <a:off x="2810510" y="5737225"/>
              <a:ext cx="622935" cy="584835"/>
            </p14:xfrm>
          </p:contentPart>
        </mc:Choice>
        <mc:Fallback xmlns="">
          <p:pic>
            <p:nvPicPr>
              <p:cNvPr id="11" name="Ink 10"/>
            </p:nvPicPr>
            <p:blipFill>
              <a:blip r:embed="rId16"/>
            </p:blipFill>
            <p:spPr>
              <a:xfrm>
                <a:off x="2810510" y="5737225"/>
                <a:ext cx="622935" cy="5848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2" name="Ink 11"/>
              <p14:cNvContentPartPr/>
              <p14:nvPr/>
            </p14:nvContentPartPr>
            <p14:xfrm>
              <a:off x="6507480" y="5669915"/>
              <a:ext cx="38735" cy="939165"/>
            </p14:xfrm>
          </p:contentPart>
        </mc:Choice>
        <mc:Fallback xmlns="">
          <p:pic>
            <p:nvPicPr>
              <p:cNvPr id="12" name="Ink 11"/>
            </p:nvPicPr>
            <p:blipFill>
              <a:blip r:embed="rId18"/>
            </p:blipFill>
            <p:spPr>
              <a:xfrm>
                <a:off x="6507480" y="5669915"/>
                <a:ext cx="38735" cy="9391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13" name="Ink 12"/>
              <p14:cNvContentPartPr/>
              <p14:nvPr/>
            </p14:nvContentPartPr>
            <p14:xfrm>
              <a:off x="6526530" y="5392420"/>
              <a:ext cx="1619250" cy="1130935"/>
            </p14:xfrm>
          </p:contentPart>
        </mc:Choice>
        <mc:Fallback xmlns="">
          <p:pic>
            <p:nvPicPr>
              <p:cNvPr id="13" name="Ink 12"/>
            </p:nvPicPr>
            <p:blipFill>
              <a:blip r:embed="rId20"/>
            </p:blipFill>
            <p:spPr>
              <a:xfrm>
                <a:off x="6526530" y="5392420"/>
                <a:ext cx="1619250" cy="11309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16" name="Ink 15"/>
              <p14:cNvContentPartPr/>
              <p14:nvPr/>
            </p14:nvContentPartPr>
            <p14:xfrm>
              <a:off x="2456180" y="2423160"/>
              <a:ext cx="635" cy="635"/>
            </p14:xfrm>
          </p:contentPart>
        </mc:Choice>
        <mc:Fallback xmlns="">
          <p:pic>
            <p:nvPicPr>
              <p:cNvPr id="16" name="Ink 15"/>
            </p:nvPicPr>
            <p:blipFill>
              <a:blip r:embed="rId4"/>
            </p:blipFill>
            <p:spPr>
              <a:xfrm>
                <a:off x="2456180" y="2423160"/>
                <a:ext cx="63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17" name="Ink 16"/>
              <p14:cNvContentPartPr/>
              <p14:nvPr/>
            </p14:nvContentPartPr>
            <p14:xfrm>
              <a:off x="2034540" y="2068830"/>
              <a:ext cx="393065" cy="498475"/>
            </p14:xfrm>
          </p:contentPart>
        </mc:Choice>
        <mc:Fallback xmlns="">
          <p:pic>
            <p:nvPicPr>
              <p:cNvPr id="17" name="Ink 16"/>
            </p:nvPicPr>
            <p:blipFill>
              <a:blip r:embed="rId23"/>
            </p:blipFill>
            <p:spPr>
              <a:xfrm>
                <a:off x="2034540" y="2068830"/>
                <a:ext cx="393065" cy="4984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18" name="Ink 17"/>
              <p14:cNvContentPartPr/>
              <p14:nvPr/>
            </p14:nvContentPartPr>
            <p14:xfrm>
              <a:off x="2475230" y="2499360"/>
              <a:ext cx="635" cy="635"/>
            </p14:xfrm>
          </p:contentPart>
        </mc:Choice>
        <mc:Fallback xmlns="">
          <p:pic>
            <p:nvPicPr>
              <p:cNvPr id="18" name="Ink 17"/>
            </p:nvPicPr>
            <p:blipFill>
              <a:blip r:embed="rId4"/>
            </p:blipFill>
            <p:spPr>
              <a:xfrm>
                <a:off x="2475230" y="2499360"/>
                <a:ext cx="63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19" name="Ink 18"/>
              <p14:cNvContentPartPr/>
              <p14:nvPr/>
            </p14:nvContentPartPr>
            <p14:xfrm>
              <a:off x="2484755" y="2489835"/>
              <a:ext cx="635" cy="635"/>
            </p14:xfrm>
          </p:contentPart>
        </mc:Choice>
        <mc:Fallback xmlns="">
          <p:pic>
            <p:nvPicPr>
              <p:cNvPr id="19" name="Ink 18"/>
            </p:nvPicPr>
            <p:blipFill>
              <a:blip r:embed="rId4"/>
            </p:blipFill>
            <p:spPr>
              <a:xfrm>
                <a:off x="2484755" y="2489835"/>
                <a:ext cx="63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20" name="Ink 19"/>
              <p14:cNvContentPartPr/>
              <p14:nvPr/>
            </p14:nvContentPartPr>
            <p14:xfrm>
              <a:off x="2484755" y="2528570"/>
              <a:ext cx="635" cy="635"/>
            </p14:xfrm>
          </p:contentPart>
        </mc:Choice>
        <mc:Fallback xmlns="">
          <p:pic>
            <p:nvPicPr>
              <p:cNvPr id="20" name="Ink 19"/>
            </p:nvPicPr>
            <p:blipFill>
              <a:blip r:embed="rId4"/>
            </p:blipFill>
            <p:spPr>
              <a:xfrm>
                <a:off x="2484755" y="2528570"/>
                <a:ext cx="63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21" name="Ink 20"/>
              <p14:cNvContentPartPr/>
              <p14:nvPr/>
            </p14:nvContentPartPr>
            <p14:xfrm>
              <a:off x="2446655" y="2489835"/>
              <a:ext cx="635" cy="635"/>
            </p14:xfrm>
          </p:contentPart>
        </mc:Choice>
        <mc:Fallback xmlns="">
          <p:pic>
            <p:nvPicPr>
              <p:cNvPr id="21" name="Ink 20"/>
            </p:nvPicPr>
            <p:blipFill>
              <a:blip r:embed="rId4"/>
            </p:blipFill>
            <p:spPr>
              <a:xfrm>
                <a:off x="2446655" y="2489835"/>
                <a:ext cx="63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" p14:bwMode="auto">
            <p14:nvContentPartPr>
              <p14:cNvPr id="22" name="Ink 21"/>
              <p14:cNvContentPartPr/>
              <p14:nvPr/>
            </p14:nvContentPartPr>
            <p14:xfrm>
              <a:off x="2465705" y="2489835"/>
              <a:ext cx="635" cy="635"/>
            </p14:xfrm>
          </p:contentPart>
        </mc:Choice>
        <mc:Fallback xmlns="">
          <p:pic>
            <p:nvPicPr>
              <p:cNvPr id="22" name="Ink 21"/>
            </p:nvPicPr>
            <p:blipFill>
              <a:blip r:embed="rId4"/>
            </p:blipFill>
            <p:spPr>
              <a:xfrm>
                <a:off x="2465705" y="2489835"/>
                <a:ext cx="63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23" name="Ink 22"/>
              <p14:cNvContentPartPr/>
              <p14:nvPr/>
            </p14:nvContentPartPr>
            <p14:xfrm>
              <a:off x="2465705" y="2308225"/>
              <a:ext cx="249555" cy="240030"/>
            </p14:xfrm>
          </p:contentPart>
        </mc:Choice>
        <mc:Fallback xmlns="">
          <p:pic>
            <p:nvPicPr>
              <p:cNvPr id="23" name="Ink 22"/>
            </p:nvPicPr>
            <p:blipFill>
              <a:blip r:embed="rId30"/>
            </p:blipFill>
            <p:spPr>
              <a:xfrm>
                <a:off x="2465705" y="2308225"/>
                <a:ext cx="249555" cy="2400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24" name="Ink 23"/>
              <p14:cNvContentPartPr/>
              <p14:nvPr/>
            </p14:nvContentPartPr>
            <p14:xfrm>
              <a:off x="2676525" y="2154555"/>
              <a:ext cx="115570" cy="326390"/>
            </p14:xfrm>
          </p:contentPart>
        </mc:Choice>
        <mc:Fallback xmlns="">
          <p:pic>
            <p:nvPicPr>
              <p:cNvPr id="24" name="Ink 23"/>
            </p:nvPicPr>
            <p:blipFill>
              <a:blip r:embed="rId32"/>
            </p:blipFill>
            <p:spPr>
              <a:xfrm>
                <a:off x="2676525" y="2154555"/>
                <a:ext cx="115570" cy="3263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25" name="Ink 24"/>
              <p14:cNvContentPartPr/>
              <p14:nvPr/>
            </p14:nvContentPartPr>
            <p14:xfrm>
              <a:off x="2915920" y="2365375"/>
              <a:ext cx="635" cy="635"/>
            </p14:xfrm>
          </p:contentPart>
        </mc:Choice>
        <mc:Fallback xmlns="">
          <p:pic>
            <p:nvPicPr>
              <p:cNvPr id="25" name="Ink 24"/>
            </p:nvPicPr>
            <p:blipFill>
              <a:blip r:embed="rId4"/>
            </p:blipFill>
            <p:spPr>
              <a:xfrm>
                <a:off x="2915920" y="2365375"/>
                <a:ext cx="63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" p14:bwMode="auto">
            <p14:nvContentPartPr>
              <p14:cNvPr id="26" name="Ink 25"/>
              <p14:cNvContentPartPr/>
              <p14:nvPr/>
            </p14:nvContentPartPr>
            <p14:xfrm>
              <a:off x="2829560" y="2164080"/>
              <a:ext cx="86995" cy="201930"/>
            </p14:xfrm>
          </p:contentPart>
        </mc:Choice>
        <mc:Fallback xmlns="">
          <p:pic>
            <p:nvPicPr>
              <p:cNvPr id="26" name="Ink 25"/>
            </p:nvPicPr>
            <p:blipFill>
              <a:blip r:embed="rId35"/>
            </p:blipFill>
            <p:spPr>
              <a:xfrm>
                <a:off x="2829560" y="2164080"/>
                <a:ext cx="86995" cy="2019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" p14:bwMode="auto">
            <p14:nvContentPartPr>
              <p14:cNvPr id="27" name="Ink 26"/>
              <p14:cNvContentPartPr/>
              <p14:nvPr/>
            </p14:nvContentPartPr>
            <p14:xfrm>
              <a:off x="2915920" y="2355850"/>
              <a:ext cx="635" cy="635"/>
            </p14:xfrm>
          </p:contentPart>
        </mc:Choice>
        <mc:Fallback xmlns="">
          <p:pic>
            <p:nvPicPr>
              <p:cNvPr id="27" name="Ink 26"/>
            </p:nvPicPr>
            <p:blipFill>
              <a:blip r:embed="rId4"/>
            </p:blipFill>
            <p:spPr>
              <a:xfrm>
                <a:off x="2915920" y="2355850"/>
                <a:ext cx="63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" p14:bwMode="auto">
            <p14:nvContentPartPr>
              <p14:cNvPr id="28" name="Ink 27"/>
              <p14:cNvContentPartPr/>
              <p14:nvPr/>
            </p14:nvContentPartPr>
            <p14:xfrm>
              <a:off x="3145790" y="2269490"/>
              <a:ext cx="635" cy="635"/>
            </p14:xfrm>
          </p:contentPart>
        </mc:Choice>
        <mc:Fallback xmlns="">
          <p:pic>
            <p:nvPicPr>
              <p:cNvPr id="28" name="Ink 27"/>
            </p:nvPicPr>
            <p:blipFill>
              <a:blip r:embed="rId4"/>
            </p:blipFill>
            <p:spPr>
              <a:xfrm>
                <a:off x="3145790" y="2269490"/>
                <a:ext cx="63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" p14:bwMode="auto">
            <p14:nvContentPartPr>
              <p14:cNvPr id="29" name="Ink 28"/>
              <p14:cNvContentPartPr/>
              <p14:nvPr/>
            </p14:nvContentPartPr>
            <p14:xfrm>
              <a:off x="3126740" y="2289175"/>
              <a:ext cx="635" cy="635"/>
            </p14:xfrm>
          </p:contentPart>
        </mc:Choice>
        <mc:Fallback xmlns="">
          <p:pic>
            <p:nvPicPr>
              <p:cNvPr id="29" name="Ink 28"/>
            </p:nvPicPr>
            <p:blipFill>
              <a:blip r:embed="rId4"/>
            </p:blipFill>
            <p:spPr>
              <a:xfrm>
                <a:off x="3126740" y="2289175"/>
                <a:ext cx="63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" p14:bwMode="auto">
            <p14:nvContentPartPr>
              <p14:cNvPr id="30" name="Ink 29"/>
              <p14:cNvContentPartPr/>
              <p14:nvPr/>
            </p14:nvContentPartPr>
            <p14:xfrm>
              <a:off x="3078480" y="2298700"/>
              <a:ext cx="635" cy="635"/>
            </p14:xfrm>
          </p:contentPart>
        </mc:Choice>
        <mc:Fallback xmlns="">
          <p:pic>
            <p:nvPicPr>
              <p:cNvPr id="30" name="Ink 29"/>
            </p:nvPicPr>
            <p:blipFill>
              <a:blip r:embed="rId4"/>
            </p:blipFill>
            <p:spPr>
              <a:xfrm>
                <a:off x="3078480" y="2298700"/>
                <a:ext cx="63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" p14:bwMode="auto">
            <p14:nvContentPartPr>
              <p14:cNvPr id="31" name="Ink 30"/>
              <p14:cNvContentPartPr/>
              <p14:nvPr/>
            </p14:nvContentPartPr>
            <p14:xfrm>
              <a:off x="3068955" y="2269490"/>
              <a:ext cx="240030" cy="240030"/>
            </p14:xfrm>
          </p:contentPart>
        </mc:Choice>
        <mc:Fallback xmlns="">
          <p:pic>
            <p:nvPicPr>
              <p:cNvPr id="31" name="Ink 30"/>
            </p:nvPicPr>
            <p:blipFill>
              <a:blip r:embed="rId41"/>
            </p:blipFill>
            <p:spPr>
              <a:xfrm>
                <a:off x="3068955" y="2269490"/>
                <a:ext cx="240030" cy="2400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" p14:bwMode="auto">
            <p14:nvContentPartPr>
              <p14:cNvPr id="32" name="Ink 31"/>
              <p14:cNvContentPartPr/>
              <p14:nvPr/>
            </p14:nvContentPartPr>
            <p14:xfrm>
              <a:off x="3308350" y="2308225"/>
              <a:ext cx="635" cy="635"/>
            </p14:xfrm>
          </p:contentPart>
        </mc:Choice>
        <mc:Fallback xmlns="">
          <p:pic>
            <p:nvPicPr>
              <p:cNvPr id="32" name="Ink 31"/>
            </p:nvPicPr>
            <p:blipFill>
              <a:blip r:embed="rId4"/>
            </p:blipFill>
            <p:spPr>
              <a:xfrm>
                <a:off x="3308350" y="2308225"/>
                <a:ext cx="63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" p14:bwMode="auto">
            <p14:nvContentPartPr>
              <p14:cNvPr id="33" name="Ink 32"/>
              <p14:cNvContentPartPr/>
              <p14:nvPr/>
            </p14:nvContentPartPr>
            <p14:xfrm>
              <a:off x="3308350" y="2308225"/>
              <a:ext cx="96520" cy="172720"/>
            </p14:xfrm>
          </p:contentPart>
        </mc:Choice>
        <mc:Fallback xmlns="">
          <p:pic>
            <p:nvPicPr>
              <p:cNvPr id="33" name="Ink 32"/>
            </p:nvPicPr>
            <p:blipFill>
              <a:blip r:embed="rId44"/>
            </p:blipFill>
            <p:spPr>
              <a:xfrm>
                <a:off x="3308350" y="2308225"/>
                <a:ext cx="96520" cy="1727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" p14:bwMode="auto">
            <p14:nvContentPartPr>
              <p14:cNvPr id="34" name="Ink 33"/>
              <p14:cNvContentPartPr/>
              <p14:nvPr/>
            </p14:nvContentPartPr>
            <p14:xfrm>
              <a:off x="3298825" y="2106930"/>
              <a:ext cx="635" cy="635"/>
            </p14:xfrm>
          </p:contentPart>
        </mc:Choice>
        <mc:Fallback xmlns="">
          <p:pic>
            <p:nvPicPr>
              <p:cNvPr id="34" name="Ink 33"/>
            </p:nvPicPr>
            <p:blipFill>
              <a:blip r:embed="rId4"/>
            </p:blipFill>
            <p:spPr>
              <a:xfrm>
                <a:off x="3298825" y="2106930"/>
                <a:ext cx="63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6" p14:bwMode="auto">
            <p14:nvContentPartPr>
              <p14:cNvPr id="35" name="Ink 34"/>
              <p14:cNvContentPartPr/>
              <p14:nvPr/>
            </p14:nvContentPartPr>
            <p14:xfrm>
              <a:off x="3298825" y="2106930"/>
              <a:ext cx="19685" cy="57785"/>
            </p14:xfrm>
          </p:contentPart>
        </mc:Choice>
        <mc:Fallback xmlns="">
          <p:pic>
            <p:nvPicPr>
              <p:cNvPr id="35" name="Ink 34"/>
            </p:nvPicPr>
            <p:blipFill>
              <a:blip r:embed="rId47"/>
            </p:blipFill>
            <p:spPr>
              <a:xfrm>
                <a:off x="3298825" y="2106930"/>
                <a:ext cx="19685" cy="577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8" p14:bwMode="auto">
            <p14:nvContentPartPr>
              <p14:cNvPr id="36" name="Ink 35"/>
              <p14:cNvContentPartPr/>
              <p14:nvPr/>
            </p14:nvContentPartPr>
            <p14:xfrm>
              <a:off x="3509645" y="2336800"/>
              <a:ext cx="635" cy="635"/>
            </p14:xfrm>
          </p:contentPart>
        </mc:Choice>
        <mc:Fallback xmlns="">
          <p:pic>
            <p:nvPicPr>
              <p:cNvPr id="36" name="Ink 35"/>
            </p:nvPicPr>
            <p:blipFill>
              <a:blip r:embed="rId4"/>
            </p:blipFill>
            <p:spPr>
              <a:xfrm>
                <a:off x="3509645" y="2336800"/>
                <a:ext cx="63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9" p14:bwMode="auto">
            <p14:nvContentPartPr>
              <p14:cNvPr id="37" name="Ink 36"/>
              <p14:cNvContentPartPr/>
              <p14:nvPr/>
            </p14:nvContentPartPr>
            <p14:xfrm>
              <a:off x="3461385" y="2298700"/>
              <a:ext cx="182880" cy="249555"/>
            </p14:xfrm>
          </p:contentPart>
        </mc:Choice>
        <mc:Fallback xmlns="">
          <p:pic>
            <p:nvPicPr>
              <p:cNvPr id="37" name="Ink 36"/>
            </p:nvPicPr>
            <p:blipFill>
              <a:blip r:embed="rId50"/>
            </p:blipFill>
            <p:spPr>
              <a:xfrm>
                <a:off x="3461385" y="2298700"/>
                <a:ext cx="182880" cy="2495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1" p14:bwMode="auto">
            <p14:nvContentPartPr>
              <p14:cNvPr id="38" name="Ink 37"/>
              <p14:cNvContentPartPr/>
              <p14:nvPr/>
            </p14:nvContentPartPr>
            <p14:xfrm>
              <a:off x="3720465" y="2317750"/>
              <a:ext cx="278130" cy="201930"/>
            </p14:xfrm>
          </p:contentPart>
        </mc:Choice>
        <mc:Fallback xmlns="">
          <p:pic>
            <p:nvPicPr>
              <p:cNvPr id="38" name="Ink 37"/>
            </p:nvPicPr>
            <p:blipFill>
              <a:blip r:embed="rId52"/>
            </p:blipFill>
            <p:spPr>
              <a:xfrm>
                <a:off x="3720465" y="2317750"/>
                <a:ext cx="278130" cy="2019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3" p14:bwMode="auto">
            <p14:nvContentPartPr>
              <p14:cNvPr id="39" name="Ink 38"/>
              <p14:cNvContentPartPr/>
              <p14:nvPr/>
            </p14:nvContentPartPr>
            <p14:xfrm>
              <a:off x="3720465" y="2317750"/>
              <a:ext cx="635" cy="635"/>
            </p14:xfrm>
          </p:contentPart>
        </mc:Choice>
        <mc:Fallback xmlns="">
          <p:pic>
            <p:nvPicPr>
              <p:cNvPr id="39" name="Ink 38"/>
            </p:nvPicPr>
            <p:blipFill>
              <a:blip r:embed="rId4"/>
            </p:blipFill>
            <p:spPr>
              <a:xfrm>
                <a:off x="3720465" y="2317750"/>
                <a:ext cx="63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4" p14:bwMode="auto">
            <p14:nvContentPartPr>
              <p14:cNvPr id="40" name="Ink 39"/>
              <p14:cNvContentPartPr/>
              <p14:nvPr/>
            </p14:nvContentPartPr>
            <p14:xfrm>
              <a:off x="3701415" y="2279015"/>
              <a:ext cx="374015" cy="250190"/>
            </p14:xfrm>
          </p:contentPart>
        </mc:Choice>
        <mc:Fallback xmlns="">
          <p:pic>
            <p:nvPicPr>
              <p:cNvPr id="40" name="Ink 39"/>
            </p:nvPicPr>
            <p:blipFill>
              <a:blip r:embed="rId55"/>
            </p:blipFill>
            <p:spPr>
              <a:xfrm>
                <a:off x="3701415" y="2279015"/>
                <a:ext cx="374015" cy="2501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6" p14:bwMode="auto">
            <p14:nvContentPartPr>
              <p14:cNvPr id="41" name="Ink 40"/>
              <p14:cNvContentPartPr/>
              <p14:nvPr/>
            </p14:nvContentPartPr>
            <p14:xfrm>
              <a:off x="4074795" y="2289175"/>
              <a:ext cx="635" cy="635"/>
            </p14:xfrm>
          </p:contentPart>
        </mc:Choice>
        <mc:Fallback xmlns="">
          <p:pic>
            <p:nvPicPr>
              <p:cNvPr id="41" name="Ink 40"/>
            </p:nvPicPr>
            <p:blipFill>
              <a:blip r:embed="rId4"/>
            </p:blipFill>
            <p:spPr>
              <a:xfrm>
                <a:off x="4074795" y="2289175"/>
                <a:ext cx="63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7" p14:bwMode="auto">
            <p14:nvContentPartPr>
              <p14:cNvPr id="42" name="Ink 41"/>
              <p14:cNvContentPartPr/>
              <p14:nvPr/>
            </p14:nvContentPartPr>
            <p14:xfrm>
              <a:off x="4046220" y="2279015"/>
              <a:ext cx="201295" cy="259715"/>
            </p14:xfrm>
          </p:contentPart>
        </mc:Choice>
        <mc:Fallback xmlns="">
          <p:pic>
            <p:nvPicPr>
              <p:cNvPr id="42" name="Ink 41"/>
            </p:nvPicPr>
            <p:blipFill>
              <a:blip r:embed="rId58"/>
            </p:blipFill>
            <p:spPr>
              <a:xfrm>
                <a:off x="4046220" y="2279015"/>
                <a:ext cx="201295" cy="2597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9" p14:bwMode="auto">
            <p14:nvContentPartPr>
              <p14:cNvPr id="43" name="Ink 42"/>
              <p14:cNvContentPartPr/>
              <p14:nvPr/>
            </p14:nvContentPartPr>
            <p14:xfrm>
              <a:off x="6411595" y="2633980"/>
              <a:ext cx="635" cy="635"/>
            </p14:xfrm>
          </p:contentPart>
        </mc:Choice>
        <mc:Fallback xmlns="">
          <p:pic>
            <p:nvPicPr>
              <p:cNvPr id="43" name="Ink 42"/>
            </p:nvPicPr>
            <p:blipFill>
              <a:blip r:embed="rId4"/>
            </p:blipFill>
            <p:spPr>
              <a:xfrm>
                <a:off x="6411595" y="2633980"/>
                <a:ext cx="63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0" p14:bwMode="auto">
            <p14:nvContentPartPr>
              <p14:cNvPr id="44" name="Ink 43"/>
              <p14:cNvContentPartPr/>
              <p14:nvPr/>
            </p14:nvContentPartPr>
            <p14:xfrm>
              <a:off x="6363970" y="2423160"/>
              <a:ext cx="1006475" cy="268605"/>
            </p14:xfrm>
          </p:contentPart>
        </mc:Choice>
        <mc:Fallback xmlns="">
          <p:pic>
            <p:nvPicPr>
              <p:cNvPr id="44" name="Ink 43"/>
            </p:nvPicPr>
            <p:blipFill>
              <a:blip r:embed="rId61"/>
            </p:blipFill>
            <p:spPr>
              <a:xfrm>
                <a:off x="6363970" y="2423160"/>
                <a:ext cx="1006475" cy="2686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2" p14:bwMode="auto">
            <p14:nvContentPartPr>
              <p14:cNvPr id="45" name="Ink 44"/>
              <p14:cNvContentPartPr/>
              <p14:nvPr/>
            </p14:nvContentPartPr>
            <p14:xfrm>
              <a:off x="10300335" y="2298700"/>
              <a:ext cx="635" cy="635"/>
            </p14:xfrm>
          </p:contentPart>
        </mc:Choice>
        <mc:Fallback xmlns="">
          <p:pic>
            <p:nvPicPr>
              <p:cNvPr id="45" name="Ink 44"/>
            </p:nvPicPr>
            <p:blipFill>
              <a:blip r:embed="rId4"/>
            </p:blipFill>
            <p:spPr>
              <a:xfrm>
                <a:off x="10300335" y="2298700"/>
                <a:ext cx="63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3" p14:bwMode="auto">
            <p14:nvContentPartPr>
              <p14:cNvPr id="46" name="Ink 45"/>
              <p14:cNvContentPartPr/>
              <p14:nvPr/>
            </p14:nvContentPartPr>
            <p14:xfrm>
              <a:off x="10233660" y="2298700"/>
              <a:ext cx="939165" cy="144145"/>
            </p14:xfrm>
          </p:contentPart>
        </mc:Choice>
        <mc:Fallback xmlns="">
          <p:pic>
            <p:nvPicPr>
              <p:cNvPr id="46" name="Ink 45"/>
            </p:nvPicPr>
            <p:blipFill>
              <a:blip r:embed="rId64"/>
            </p:blipFill>
            <p:spPr>
              <a:xfrm>
                <a:off x="10233660" y="2298700"/>
                <a:ext cx="939165" cy="1441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5" p14:bwMode="auto">
            <p14:nvContentPartPr>
              <p14:cNvPr id="47" name="Ink 46"/>
              <p14:cNvContentPartPr/>
              <p14:nvPr/>
            </p14:nvContentPartPr>
            <p14:xfrm>
              <a:off x="2044065" y="3083560"/>
              <a:ext cx="635" cy="635"/>
            </p14:xfrm>
          </p:contentPart>
        </mc:Choice>
        <mc:Fallback xmlns="">
          <p:pic>
            <p:nvPicPr>
              <p:cNvPr id="47" name="Ink 46"/>
            </p:nvPicPr>
            <p:blipFill>
              <a:blip r:embed="rId4"/>
            </p:blipFill>
            <p:spPr>
              <a:xfrm>
                <a:off x="2044065" y="3083560"/>
                <a:ext cx="63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6" p14:bwMode="auto">
            <p14:nvContentPartPr>
              <p14:cNvPr id="48" name="Ink 47"/>
              <p14:cNvContentPartPr/>
              <p14:nvPr/>
            </p14:nvContentPartPr>
            <p14:xfrm>
              <a:off x="1986915" y="3007360"/>
              <a:ext cx="421640" cy="498475"/>
            </p14:xfrm>
          </p:contentPart>
        </mc:Choice>
        <mc:Fallback xmlns="">
          <p:pic>
            <p:nvPicPr>
              <p:cNvPr id="48" name="Ink 47"/>
            </p:nvPicPr>
            <p:blipFill>
              <a:blip r:embed="rId67"/>
            </p:blipFill>
            <p:spPr>
              <a:xfrm>
                <a:off x="1986915" y="3007360"/>
                <a:ext cx="421640" cy="4984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8" p14:bwMode="auto">
            <p14:nvContentPartPr>
              <p14:cNvPr id="49" name="Ink 48"/>
              <p14:cNvContentPartPr/>
              <p14:nvPr/>
            </p14:nvContentPartPr>
            <p14:xfrm>
              <a:off x="2398395" y="3016885"/>
              <a:ext cx="635" cy="635"/>
            </p14:xfrm>
          </p:contentPart>
        </mc:Choice>
        <mc:Fallback xmlns="">
          <p:pic>
            <p:nvPicPr>
              <p:cNvPr id="49" name="Ink 48"/>
            </p:nvPicPr>
            <p:blipFill>
              <a:blip r:embed="rId4"/>
            </p:blipFill>
            <p:spPr>
              <a:xfrm>
                <a:off x="2398395" y="3016885"/>
                <a:ext cx="63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9" p14:bwMode="auto">
            <p14:nvContentPartPr>
              <p14:cNvPr id="50" name="Ink 49"/>
              <p14:cNvContentPartPr/>
              <p14:nvPr/>
            </p14:nvContentPartPr>
            <p14:xfrm>
              <a:off x="2398395" y="2949575"/>
              <a:ext cx="441325" cy="403225"/>
            </p14:xfrm>
          </p:contentPart>
        </mc:Choice>
        <mc:Fallback xmlns="">
          <p:pic>
            <p:nvPicPr>
              <p:cNvPr id="50" name="Ink 49"/>
            </p:nvPicPr>
            <p:blipFill>
              <a:blip r:embed="rId70"/>
            </p:blipFill>
            <p:spPr>
              <a:xfrm>
                <a:off x="2398395" y="2949575"/>
                <a:ext cx="441325" cy="4032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1" p14:bwMode="auto">
            <p14:nvContentPartPr>
              <p14:cNvPr id="51" name="Ink 50"/>
              <p14:cNvContentPartPr/>
              <p14:nvPr/>
            </p14:nvContentPartPr>
            <p14:xfrm>
              <a:off x="2858135" y="2988310"/>
              <a:ext cx="635" cy="635"/>
            </p14:xfrm>
          </p:contentPart>
        </mc:Choice>
        <mc:Fallback xmlns="">
          <p:pic>
            <p:nvPicPr>
              <p:cNvPr id="51" name="Ink 50"/>
            </p:nvPicPr>
            <p:blipFill>
              <a:blip r:embed="rId4"/>
            </p:blipFill>
            <p:spPr>
              <a:xfrm>
                <a:off x="2858135" y="2988310"/>
                <a:ext cx="63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2" p14:bwMode="auto">
            <p14:nvContentPartPr>
              <p14:cNvPr id="52" name="Ink 51"/>
              <p14:cNvContentPartPr/>
              <p14:nvPr/>
            </p14:nvContentPartPr>
            <p14:xfrm>
              <a:off x="2858135" y="2988310"/>
              <a:ext cx="48895" cy="48260"/>
            </p14:xfrm>
          </p:contentPart>
        </mc:Choice>
        <mc:Fallback xmlns="">
          <p:pic>
            <p:nvPicPr>
              <p:cNvPr id="52" name="Ink 51"/>
            </p:nvPicPr>
            <p:blipFill>
              <a:blip r:embed="rId73"/>
            </p:blipFill>
            <p:spPr>
              <a:xfrm>
                <a:off x="2858135" y="2988310"/>
                <a:ext cx="48895" cy="482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4" p14:bwMode="auto">
            <p14:nvContentPartPr>
              <p14:cNvPr id="53" name="Ink 52"/>
              <p14:cNvContentPartPr/>
              <p14:nvPr/>
            </p14:nvContentPartPr>
            <p14:xfrm>
              <a:off x="2896870" y="2997835"/>
              <a:ext cx="354965" cy="441325"/>
            </p14:xfrm>
          </p:contentPart>
        </mc:Choice>
        <mc:Fallback xmlns="">
          <p:pic>
            <p:nvPicPr>
              <p:cNvPr id="53" name="Ink 52"/>
            </p:nvPicPr>
            <p:blipFill>
              <a:blip r:embed="rId75"/>
            </p:blipFill>
            <p:spPr>
              <a:xfrm>
                <a:off x="2896870" y="2997835"/>
                <a:ext cx="354965" cy="441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6" p14:bwMode="auto">
            <p14:nvContentPartPr>
              <p14:cNvPr id="54" name="Ink 53"/>
              <p14:cNvContentPartPr/>
              <p14:nvPr/>
            </p14:nvContentPartPr>
            <p14:xfrm>
              <a:off x="2886710" y="2978785"/>
              <a:ext cx="635" cy="635"/>
            </p14:xfrm>
          </p:contentPart>
        </mc:Choice>
        <mc:Fallback xmlns="">
          <p:pic>
            <p:nvPicPr>
              <p:cNvPr id="54" name="Ink 53"/>
            </p:nvPicPr>
            <p:blipFill>
              <a:blip r:embed="rId4"/>
            </p:blipFill>
            <p:spPr>
              <a:xfrm>
                <a:off x="2886710" y="2978785"/>
                <a:ext cx="63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7" p14:bwMode="auto">
            <p14:nvContentPartPr>
              <p14:cNvPr id="55" name="Ink 54"/>
              <p14:cNvContentPartPr/>
              <p14:nvPr/>
            </p14:nvContentPartPr>
            <p14:xfrm>
              <a:off x="2820035" y="2796540"/>
              <a:ext cx="249555" cy="220980"/>
            </p14:xfrm>
          </p:contentPart>
        </mc:Choice>
        <mc:Fallback xmlns="">
          <p:pic>
            <p:nvPicPr>
              <p:cNvPr id="55" name="Ink 54"/>
            </p:nvPicPr>
            <p:blipFill>
              <a:blip r:embed="rId78"/>
            </p:blipFill>
            <p:spPr>
              <a:xfrm>
                <a:off x="2820035" y="2796540"/>
                <a:ext cx="249555" cy="2209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9" p14:bwMode="auto">
            <p14:nvContentPartPr>
              <p14:cNvPr id="56" name="Ink 55"/>
              <p14:cNvContentPartPr/>
              <p14:nvPr/>
            </p14:nvContentPartPr>
            <p14:xfrm>
              <a:off x="3298825" y="2853690"/>
              <a:ext cx="192405" cy="403225"/>
            </p14:xfrm>
          </p:contentPart>
        </mc:Choice>
        <mc:Fallback xmlns="">
          <p:pic>
            <p:nvPicPr>
              <p:cNvPr id="56" name="Ink 55"/>
            </p:nvPicPr>
            <p:blipFill>
              <a:blip r:embed="rId80"/>
            </p:blipFill>
            <p:spPr>
              <a:xfrm>
                <a:off x="3298825" y="2853690"/>
                <a:ext cx="192405" cy="4032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1" p14:bwMode="auto">
            <p14:nvContentPartPr>
              <p14:cNvPr id="57" name="Ink 56"/>
              <p14:cNvContentPartPr/>
              <p14:nvPr/>
            </p14:nvContentPartPr>
            <p14:xfrm>
              <a:off x="3279775" y="2863850"/>
              <a:ext cx="635" cy="635"/>
            </p14:xfrm>
          </p:contentPart>
        </mc:Choice>
        <mc:Fallback xmlns="">
          <p:pic>
            <p:nvPicPr>
              <p:cNvPr id="57" name="Ink 56"/>
            </p:nvPicPr>
            <p:blipFill>
              <a:blip r:embed="rId4"/>
            </p:blipFill>
            <p:spPr>
              <a:xfrm>
                <a:off x="3279775" y="2863850"/>
                <a:ext cx="63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2" p14:bwMode="auto">
            <p14:nvContentPartPr>
              <p14:cNvPr id="58" name="Ink 57"/>
              <p14:cNvContentPartPr/>
              <p14:nvPr/>
            </p14:nvContentPartPr>
            <p14:xfrm>
              <a:off x="3279775" y="2729230"/>
              <a:ext cx="383540" cy="374650"/>
            </p14:xfrm>
          </p:contentPart>
        </mc:Choice>
        <mc:Fallback xmlns="">
          <p:pic>
            <p:nvPicPr>
              <p:cNvPr id="58" name="Ink 57"/>
            </p:nvPicPr>
            <p:blipFill>
              <a:blip r:embed="rId83"/>
            </p:blipFill>
            <p:spPr>
              <a:xfrm>
                <a:off x="3279775" y="2729230"/>
                <a:ext cx="383540" cy="374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4" p14:bwMode="auto">
            <p14:nvContentPartPr>
              <p14:cNvPr id="59" name="Ink 58"/>
              <p14:cNvContentPartPr/>
              <p14:nvPr/>
            </p14:nvContentPartPr>
            <p14:xfrm>
              <a:off x="6421120" y="3026410"/>
              <a:ext cx="1897380" cy="403225"/>
            </p14:xfrm>
          </p:contentPart>
        </mc:Choice>
        <mc:Fallback xmlns="">
          <p:pic>
            <p:nvPicPr>
              <p:cNvPr id="59" name="Ink 58"/>
            </p:nvPicPr>
            <p:blipFill>
              <a:blip r:embed="rId85"/>
            </p:blipFill>
            <p:spPr>
              <a:xfrm>
                <a:off x="6421120" y="3026410"/>
                <a:ext cx="1897380" cy="4032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6" p14:bwMode="auto">
            <p14:nvContentPartPr>
              <p14:cNvPr id="60" name="Ink 59"/>
              <p14:cNvContentPartPr/>
              <p14:nvPr/>
            </p14:nvContentPartPr>
            <p14:xfrm>
              <a:off x="10118725" y="2815590"/>
              <a:ext cx="2232025" cy="412750"/>
            </p14:xfrm>
          </p:contentPart>
        </mc:Choice>
        <mc:Fallback xmlns="">
          <p:pic>
            <p:nvPicPr>
              <p:cNvPr id="60" name="Ink 59"/>
            </p:nvPicPr>
            <p:blipFill>
              <a:blip r:embed="rId87"/>
            </p:blipFill>
            <p:spPr>
              <a:xfrm>
                <a:off x="10118725" y="2815590"/>
                <a:ext cx="2232025" cy="412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8" p14:bwMode="auto">
            <p14:nvContentPartPr>
              <p14:cNvPr id="64" name="Ink 63"/>
              <p14:cNvContentPartPr/>
              <p14:nvPr/>
            </p14:nvContentPartPr>
            <p14:xfrm>
              <a:off x="1830705" y="3582035"/>
              <a:ext cx="2520315" cy="786130"/>
            </p14:xfrm>
          </p:contentPart>
        </mc:Choice>
        <mc:Fallback xmlns="">
          <p:pic>
            <p:nvPicPr>
              <p:cNvPr id="64" name="Ink 63"/>
            </p:nvPicPr>
            <p:blipFill>
              <a:blip r:embed="rId89"/>
            </p:blipFill>
            <p:spPr>
              <a:xfrm>
                <a:off x="1830705" y="3582035"/>
                <a:ext cx="2520315" cy="7861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0" p14:bwMode="auto">
            <p14:nvContentPartPr>
              <p14:cNvPr id="65" name="Ink 64"/>
              <p14:cNvContentPartPr/>
              <p14:nvPr/>
            </p14:nvContentPartPr>
            <p14:xfrm>
              <a:off x="2252345" y="3859530"/>
              <a:ext cx="249555" cy="403225"/>
            </p14:xfrm>
          </p:contentPart>
        </mc:Choice>
        <mc:Fallback xmlns="">
          <p:pic>
            <p:nvPicPr>
              <p:cNvPr id="65" name="Ink 64"/>
            </p:nvPicPr>
            <p:blipFill>
              <a:blip r:embed="rId91"/>
            </p:blipFill>
            <p:spPr>
              <a:xfrm>
                <a:off x="2252345" y="3859530"/>
                <a:ext cx="249555" cy="4032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2" p14:bwMode="auto">
            <p14:nvContentPartPr>
              <p14:cNvPr id="66" name="Ink 65"/>
              <p14:cNvContentPartPr/>
              <p14:nvPr/>
            </p14:nvContentPartPr>
            <p14:xfrm>
              <a:off x="2520950" y="4070350"/>
              <a:ext cx="635" cy="635"/>
            </p14:xfrm>
          </p:contentPart>
        </mc:Choice>
        <mc:Fallback xmlns="">
          <p:pic>
            <p:nvPicPr>
              <p:cNvPr id="66" name="Ink 65"/>
            </p:nvPicPr>
            <p:blipFill>
              <a:blip r:embed="rId4"/>
            </p:blipFill>
            <p:spPr>
              <a:xfrm>
                <a:off x="2520950" y="4070350"/>
                <a:ext cx="63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3" p14:bwMode="auto">
            <p14:nvContentPartPr>
              <p14:cNvPr id="67" name="Ink 66"/>
              <p14:cNvContentPartPr/>
              <p14:nvPr/>
            </p14:nvContentPartPr>
            <p14:xfrm>
              <a:off x="2664460" y="4041775"/>
              <a:ext cx="635" cy="635"/>
            </p14:xfrm>
          </p:contentPart>
        </mc:Choice>
        <mc:Fallback xmlns="">
          <p:pic>
            <p:nvPicPr>
              <p:cNvPr id="67" name="Ink 66"/>
            </p:nvPicPr>
            <p:blipFill>
              <a:blip r:embed="rId4"/>
            </p:blipFill>
            <p:spPr>
              <a:xfrm>
                <a:off x="2664460" y="4041775"/>
                <a:ext cx="63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4" p14:bwMode="auto">
            <p14:nvContentPartPr>
              <p14:cNvPr id="68" name="Ink 67"/>
              <p14:cNvContentPartPr/>
              <p14:nvPr/>
            </p14:nvContentPartPr>
            <p14:xfrm>
              <a:off x="2549525" y="3811905"/>
              <a:ext cx="450850" cy="374015"/>
            </p14:xfrm>
          </p:contentPart>
        </mc:Choice>
        <mc:Fallback xmlns="">
          <p:pic>
            <p:nvPicPr>
              <p:cNvPr id="68" name="Ink 67"/>
            </p:nvPicPr>
            <p:blipFill>
              <a:blip r:embed="rId95"/>
            </p:blipFill>
            <p:spPr>
              <a:xfrm>
                <a:off x="2549525" y="3811905"/>
                <a:ext cx="450850" cy="3740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6" p14:bwMode="auto">
            <p14:nvContentPartPr>
              <p14:cNvPr id="69" name="Ink 68"/>
              <p14:cNvContentPartPr/>
              <p14:nvPr/>
            </p14:nvContentPartPr>
            <p14:xfrm>
              <a:off x="3229610" y="3898265"/>
              <a:ext cx="635" cy="635"/>
            </p14:xfrm>
          </p:contentPart>
        </mc:Choice>
        <mc:Fallback xmlns="">
          <p:pic>
            <p:nvPicPr>
              <p:cNvPr id="69" name="Ink 68"/>
            </p:nvPicPr>
            <p:blipFill>
              <a:blip r:embed="rId4"/>
            </p:blipFill>
            <p:spPr>
              <a:xfrm>
                <a:off x="3229610" y="3898265"/>
                <a:ext cx="63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7" p14:bwMode="auto">
            <p14:nvContentPartPr>
              <p14:cNvPr id="70" name="Ink 69"/>
              <p14:cNvContentPartPr/>
              <p14:nvPr/>
            </p14:nvContentPartPr>
            <p14:xfrm>
              <a:off x="3085465" y="3725545"/>
              <a:ext cx="805180" cy="488950"/>
            </p14:xfrm>
          </p:contentPart>
        </mc:Choice>
        <mc:Fallback xmlns="">
          <p:pic>
            <p:nvPicPr>
              <p:cNvPr id="70" name="Ink 69"/>
            </p:nvPicPr>
            <p:blipFill>
              <a:blip r:embed="rId98"/>
            </p:blipFill>
            <p:spPr>
              <a:xfrm>
                <a:off x="3085465" y="3725545"/>
                <a:ext cx="805180" cy="488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9" p14:bwMode="auto">
            <p14:nvContentPartPr>
              <p14:cNvPr id="71" name="Ink 70"/>
              <p14:cNvContentPartPr/>
              <p14:nvPr/>
            </p14:nvContentPartPr>
            <p14:xfrm>
              <a:off x="6236970" y="3869055"/>
              <a:ext cx="1734185" cy="699770"/>
            </p14:xfrm>
          </p:contentPart>
        </mc:Choice>
        <mc:Fallback xmlns="">
          <p:pic>
            <p:nvPicPr>
              <p:cNvPr id="71" name="Ink 70"/>
            </p:nvPicPr>
            <p:blipFill>
              <a:blip r:embed="rId100"/>
            </p:blipFill>
            <p:spPr>
              <a:xfrm>
                <a:off x="6236970" y="3869055"/>
                <a:ext cx="1734185" cy="6997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1" p14:bwMode="auto">
            <p14:nvContentPartPr>
              <p14:cNvPr id="72" name="Ink 71"/>
              <p14:cNvContentPartPr/>
              <p14:nvPr/>
            </p14:nvContentPartPr>
            <p14:xfrm>
              <a:off x="8909050" y="4070350"/>
              <a:ext cx="2663825" cy="996950"/>
            </p14:xfrm>
          </p:contentPart>
        </mc:Choice>
        <mc:Fallback xmlns="">
          <p:pic>
            <p:nvPicPr>
              <p:cNvPr id="72" name="Ink 71"/>
            </p:nvPicPr>
            <p:blipFill>
              <a:blip r:embed="rId102"/>
            </p:blipFill>
            <p:spPr>
              <a:xfrm>
                <a:off x="8909050" y="4070350"/>
                <a:ext cx="2663825" cy="99695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4" name="Ink 3"/>
              <p14:cNvContentPartPr/>
              <p14:nvPr/>
            </p14:nvContentPartPr>
            <p14:xfrm>
              <a:off x="31115" y="1043305"/>
              <a:ext cx="13916660" cy="139065"/>
            </p14:xfrm>
          </p:contentPart>
        </mc:Choice>
        <mc:Fallback xmlns="">
          <p:pic>
            <p:nvPicPr>
              <p:cNvPr id="4" name="Ink 3"/>
            </p:nvPicPr>
            <p:blipFill>
              <a:blip r:embed="rId2"/>
            </p:blipFill>
            <p:spPr>
              <a:xfrm>
                <a:off x="31115" y="1043305"/>
                <a:ext cx="13916660" cy="1390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5" name="Ink 4"/>
              <p14:cNvContentPartPr/>
              <p14:nvPr/>
            </p14:nvContentPartPr>
            <p14:xfrm>
              <a:off x="985520" y="2474595"/>
              <a:ext cx="2540635" cy="2139950"/>
            </p14:xfrm>
          </p:contentPart>
        </mc:Choice>
        <mc:Fallback xmlns="">
          <p:pic>
            <p:nvPicPr>
              <p:cNvPr id="5" name="Ink 4"/>
            </p:nvPicPr>
            <p:blipFill>
              <a:blip r:embed="rId4"/>
            </p:blipFill>
            <p:spPr>
              <a:xfrm>
                <a:off x="985520" y="2474595"/>
                <a:ext cx="2540635" cy="2139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6" name="Ink 5"/>
              <p14:cNvContentPartPr/>
              <p14:nvPr/>
            </p14:nvContentPartPr>
            <p14:xfrm>
              <a:off x="1216025" y="3659505"/>
              <a:ext cx="2402205" cy="1355725"/>
            </p14:xfrm>
          </p:contentPart>
        </mc:Choice>
        <mc:Fallback xmlns="">
          <p:pic>
            <p:nvPicPr>
              <p:cNvPr id="6" name="Ink 5"/>
            </p:nvPicPr>
            <p:blipFill>
              <a:blip r:embed="rId6"/>
            </p:blipFill>
            <p:spPr>
              <a:xfrm>
                <a:off x="1216025" y="3659505"/>
                <a:ext cx="2402205" cy="13557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7" name="Ink 6"/>
              <p14:cNvContentPartPr/>
              <p14:nvPr/>
            </p14:nvContentPartPr>
            <p14:xfrm>
              <a:off x="5464810" y="1289050"/>
              <a:ext cx="616585" cy="723900"/>
            </p14:xfrm>
          </p:contentPart>
        </mc:Choice>
        <mc:Fallback xmlns="">
          <p:pic>
            <p:nvPicPr>
              <p:cNvPr id="7" name="Ink 6"/>
            </p:nvPicPr>
            <p:blipFill>
              <a:blip r:embed="rId8"/>
            </p:blipFill>
            <p:spPr>
              <a:xfrm>
                <a:off x="5464810" y="1289050"/>
                <a:ext cx="616585" cy="723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8" name="Ink 7"/>
              <p14:cNvContentPartPr/>
              <p14:nvPr/>
            </p14:nvContentPartPr>
            <p14:xfrm>
              <a:off x="6619875" y="1920240"/>
              <a:ext cx="635" cy="635"/>
            </p14:xfrm>
          </p:contentPart>
        </mc:Choice>
        <mc:Fallback xmlns="">
          <p:pic>
            <p:nvPicPr>
              <p:cNvPr id="8" name="Ink 7"/>
            </p:nvPicPr>
            <p:blipFill>
              <a:blip r:embed="rId10"/>
            </p:blipFill>
            <p:spPr>
              <a:xfrm>
                <a:off x="6619875" y="1920240"/>
                <a:ext cx="63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9" name="Ink 8"/>
              <p14:cNvContentPartPr/>
              <p14:nvPr/>
            </p14:nvContentPartPr>
            <p14:xfrm>
              <a:off x="6619875" y="1812290"/>
              <a:ext cx="635" cy="635"/>
            </p14:xfrm>
          </p:contentPart>
        </mc:Choice>
        <mc:Fallback xmlns="">
          <p:pic>
            <p:nvPicPr>
              <p:cNvPr id="9" name="Ink 8"/>
            </p:nvPicPr>
            <p:blipFill>
              <a:blip r:embed="rId10"/>
            </p:blipFill>
            <p:spPr>
              <a:xfrm>
                <a:off x="6619875" y="1812290"/>
                <a:ext cx="63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10" name="Ink 9"/>
              <p14:cNvContentPartPr/>
              <p14:nvPr/>
            </p14:nvContentPartPr>
            <p14:xfrm>
              <a:off x="6588760" y="1812290"/>
              <a:ext cx="635" cy="635"/>
            </p14:xfrm>
          </p:contentPart>
        </mc:Choice>
        <mc:Fallback xmlns="">
          <p:pic>
            <p:nvPicPr>
              <p:cNvPr id="10" name="Ink 9"/>
            </p:nvPicPr>
            <p:blipFill>
              <a:blip r:embed="rId10"/>
            </p:blipFill>
            <p:spPr>
              <a:xfrm>
                <a:off x="6588760" y="1812290"/>
                <a:ext cx="63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1" name="Ink 10"/>
              <p14:cNvContentPartPr/>
              <p14:nvPr/>
            </p14:nvContentPartPr>
            <p14:xfrm>
              <a:off x="6327140" y="1797050"/>
              <a:ext cx="523875" cy="323850"/>
            </p14:xfrm>
          </p:contentPart>
        </mc:Choice>
        <mc:Fallback xmlns="">
          <p:pic>
            <p:nvPicPr>
              <p:cNvPr id="11" name="Ink 10"/>
            </p:nvPicPr>
            <p:blipFill>
              <a:blip r:embed="rId14"/>
            </p:blipFill>
            <p:spPr>
              <a:xfrm>
                <a:off x="6327140" y="1797050"/>
                <a:ext cx="523875" cy="323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2" name="Ink 11"/>
              <p14:cNvContentPartPr/>
              <p14:nvPr/>
            </p14:nvContentPartPr>
            <p14:xfrm>
              <a:off x="6865620" y="1843405"/>
              <a:ext cx="635" cy="635"/>
            </p14:xfrm>
          </p:contentPart>
        </mc:Choice>
        <mc:Fallback xmlns="">
          <p:pic>
            <p:nvPicPr>
              <p:cNvPr id="12" name="Ink 11"/>
            </p:nvPicPr>
            <p:blipFill>
              <a:blip r:embed="rId10"/>
            </p:blipFill>
            <p:spPr>
              <a:xfrm>
                <a:off x="6865620" y="1843405"/>
                <a:ext cx="63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13" name="Ink 12"/>
              <p14:cNvContentPartPr/>
              <p14:nvPr/>
            </p14:nvContentPartPr>
            <p14:xfrm>
              <a:off x="6865620" y="1720215"/>
              <a:ext cx="539750" cy="323850"/>
            </p14:xfrm>
          </p:contentPart>
        </mc:Choice>
        <mc:Fallback xmlns="">
          <p:pic>
            <p:nvPicPr>
              <p:cNvPr id="13" name="Ink 12"/>
            </p:nvPicPr>
            <p:blipFill>
              <a:blip r:embed="rId17"/>
            </p:blipFill>
            <p:spPr>
              <a:xfrm>
                <a:off x="6865620" y="1720215"/>
                <a:ext cx="539750" cy="323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14" name="Ink 13"/>
              <p14:cNvContentPartPr/>
              <p14:nvPr/>
            </p14:nvContentPartPr>
            <p14:xfrm>
              <a:off x="7466330" y="1889125"/>
              <a:ext cx="635" cy="635"/>
            </p14:xfrm>
          </p:contentPart>
        </mc:Choice>
        <mc:Fallback xmlns="">
          <p:pic>
            <p:nvPicPr>
              <p:cNvPr id="14" name="Ink 13"/>
            </p:nvPicPr>
            <p:blipFill>
              <a:blip r:embed="rId10"/>
            </p:blipFill>
            <p:spPr>
              <a:xfrm>
                <a:off x="7466330" y="1889125"/>
                <a:ext cx="63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15" name="Ink 14"/>
              <p14:cNvContentPartPr/>
              <p14:nvPr/>
            </p14:nvContentPartPr>
            <p14:xfrm>
              <a:off x="7466330" y="1766570"/>
              <a:ext cx="539115" cy="339090"/>
            </p14:xfrm>
          </p:contentPart>
        </mc:Choice>
        <mc:Fallback xmlns="">
          <p:pic>
            <p:nvPicPr>
              <p:cNvPr id="15" name="Ink 14"/>
            </p:nvPicPr>
            <p:blipFill>
              <a:blip r:embed="rId20"/>
            </p:blipFill>
            <p:spPr>
              <a:xfrm>
                <a:off x="7466330" y="1766570"/>
                <a:ext cx="539115" cy="3390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16" name="Ink 15"/>
              <p14:cNvContentPartPr/>
              <p14:nvPr/>
            </p14:nvContentPartPr>
            <p14:xfrm>
              <a:off x="5911215" y="2766695"/>
              <a:ext cx="635" cy="635"/>
            </p14:xfrm>
          </p:contentPart>
        </mc:Choice>
        <mc:Fallback xmlns="">
          <p:pic>
            <p:nvPicPr>
              <p:cNvPr id="16" name="Ink 15"/>
            </p:nvPicPr>
            <p:blipFill>
              <a:blip r:embed="rId10"/>
            </p:blipFill>
            <p:spPr>
              <a:xfrm>
                <a:off x="5911215" y="2766695"/>
                <a:ext cx="63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17" name="Ink 16"/>
              <p14:cNvContentPartPr/>
              <p14:nvPr/>
            </p14:nvContentPartPr>
            <p14:xfrm>
              <a:off x="5865495" y="2751455"/>
              <a:ext cx="46355" cy="15875"/>
            </p14:xfrm>
          </p:contentPart>
        </mc:Choice>
        <mc:Fallback xmlns="">
          <p:pic>
            <p:nvPicPr>
              <p:cNvPr id="17" name="Ink 16"/>
            </p:nvPicPr>
            <p:blipFill>
              <a:blip r:embed="rId23"/>
            </p:blipFill>
            <p:spPr>
              <a:xfrm>
                <a:off x="5865495" y="2751455"/>
                <a:ext cx="46355" cy="15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18" name="Ink 17"/>
              <p14:cNvContentPartPr/>
              <p14:nvPr/>
            </p14:nvContentPartPr>
            <p14:xfrm>
              <a:off x="5834380" y="2628265"/>
              <a:ext cx="986155" cy="508635"/>
            </p14:xfrm>
          </p:contentPart>
        </mc:Choice>
        <mc:Fallback xmlns="">
          <p:pic>
            <p:nvPicPr>
              <p:cNvPr id="18" name="Ink 17"/>
            </p:nvPicPr>
            <p:blipFill>
              <a:blip r:embed="rId25"/>
            </p:blipFill>
            <p:spPr>
              <a:xfrm>
                <a:off x="5834380" y="2628265"/>
                <a:ext cx="986155" cy="508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19" name="Ink 18"/>
              <p14:cNvContentPartPr/>
              <p14:nvPr/>
            </p14:nvContentPartPr>
            <p14:xfrm>
              <a:off x="6958330" y="2613025"/>
              <a:ext cx="635" cy="635"/>
            </p14:xfrm>
          </p:contentPart>
        </mc:Choice>
        <mc:Fallback xmlns="">
          <p:pic>
            <p:nvPicPr>
              <p:cNvPr id="19" name="Ink 18"/>
            </p:nvPicPr>
            <p:blipFill>
              <a:blip r:embed="rId10"/>
            </p:blipFill>
            <p:spPr>
              <a:xfrm>
                <a:off x="6958330" y="2613025"/>
                <a:ext cx="63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20" name="Ink 19"/>
              <p14:cNvContentPartPr/>
              <p14:nvPr/>
            </p14:nvContentPartPr>
            <p14:xfrm>
              <a:off x="6943090" y="2536190"/>
              <a:ext cx="447040" cy="508635"/>
            </p14:xfrm>
          </p:contentPart>
        </mc:Choice>
        <mc:Fallback xmlns="">
          <p:pic>
            <p:nvPicPr>
              <p:cNvPr id="20" name="Ink 19"/>
            </p:nvPicPr>
            <p:blipFill>
              <a:blip r:embed="rId28"/>
            </p:blipFill>
            <p:spPr>
              <a:xfrm>
                <a:off x="6943090" y="2536190"/>
                <a:ext cx="447040" cy="508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21" name="Ink 20"/>
              <p14:cNvContentPartPr/>
              <p14:nvPr/>
            </p14:nvContentPartPr>
            <p14:xfrm>
              <a:off x="7512685" y="2520315"/>
              <a:ext cx="635" cy="635"/>
            </p14:xfrm>
          </p:contentPart>
        </mc:Choice>
        <mc:Fallback xmlns="">
          <p:pic>
            <p:nvPicPr>
              <p:cNvPr id="21" name="Ink 20"/>
            </p:nvPicPr>
            <p:blipFill>
              <a:blip r:embed="rId10"/>
            </p:blipFill>
            <p:spPr>
              <a:xfrm>
                <a:off x="7512685" y="2520315"/>
                <a:ext cx="63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" p14:bwMode="auto">
            <p14:nvContentPartPr>
              <p14:cNvPr id="22" name="Ink 21"/>
              <p14:cNvContentPartPr/>
              <p14:nvPr/>
            </p14:nvContentPartPr>
            <p14:xfrm>
              <a:off x="7512685" y="2443480"/>
              <a:ext cx="323850" cy="200660"/>
            </p14:xfrm>
          </p:contentPart>
        </mc:Choice>
        <mc:Fallback xmlns="">
          <p:pic>
            <p:nvPicPr>
              <p:cNvPr id="22" name="Ink 21"/>
            </p:nvPicPr>
            <p:blipFill>
              <a:blip r:embed="rId31"/>
            </p:blipFill>
            <p:spPr>
              <a:xfrm>
                <a:off x="7512685" y="2443480"/>
                <a:ext cx="323850" cy="2006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" p14:bwMode="auto">
            <p14:nvContentPartPr>
              <p14:cNvPr id="23" name="Ink 22"/>
              <p14:cNvContentPartPr/>
              <p14:nvPr/>
            </p14:nvContentPartPr>
            <p14:xfrm>
              <a:off x="7604760" y="2566670"/>
              <a:ext cx="635" cy="635"/>
            </p14:xfrm>
          </p:contentPart>
        </mc:Choice>
        <mc:Fallback xmlns="">
          <p:pic>
            <p:nvPicPr>
              <p:cNvPr id="23" name="Ink 22"/>
            </p:nvPicPr>
            <p:blipFill>
              <a:blip r:embed="rId10"/>
            </p:blipFill>
            <p:spPr>
              <a:xfrm>
                <a:off x="7604760" y="2566670"/>
                <a:ext cx="63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24" name="Ink 23"/>
              <p14:cNvContentPartPr/>
              <p14:nvPr/>
            </p14:nvContentPartPr>
            <p14:xfrm>
              <a:off x="6019165" y="3429000"/>
              <a:ext cx="635" cy="635"/>
            </p14:xfrm>
          </p:contentPart>
        </mc:Choice>
        <mc:Fallback xmlns="">
          <p:pic>
            <p:nvPicPr>
              <p:cNvPr id="24" name="Ink 23"/>
            </p:nvPicPr>
            <p:blipFill>
              <a:blip r:embed="rId10"/>
            </p:blipFill>
            <p:spPr>
              <a:xfrm>
                <a:off x="6019165" y="3429000"/>
                <a:ext cx="63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" p14:bwMode="auto">
            <p14:nvContentPartPr>
              <p14:cNvPr id="25" name="Ink 24"/>
              <p14:cNvContentPartPr/>
              <p14:nvPr/>
            </p14:nvContentPartPr>
            <p14:xfrm>
              <a:off x="5957570" y="3336290"/>
              <a:ext cx="1016635" cy="539750"/>
            </p14:xfrm>
          </p:contentPart>
        </mc:Choice>
        <mc:Fallback xmlns="">
          <p:pic>
            <p:nvPicPr>
              <p:cNvPr id="25" name="Ink 24"/>
            </p:nvPicPr>
            <p:blipFill>
              <a:blip r:embed="rId35"/>
            </p:blipFill>
            <p:spPr>
              <a:xfrm>
                <a:off x="5957570" y="3336290"/>
                <a:ext cx="1016635" cy="539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" p14:bwMode="auto">
            <p14:nvContentPartPr>
              <p14:cNvPr id="26" name="Ink 25"/>
              <p14:cNvContentPartPr/>
              <p14:nvPr/>
            </p14:nvContentPartPr>
            <p14:xfrm>
              <a:off x="6311900" y="4213860"/>
              <a:ext cx="635" cy="635"/>
            </p14:xfrm>
          </p:contentPart>
        </mc:Choice>
        <mc:Fallback xmlns="">
          <p:pic>
            <p:nvPicPr>
              <p:cNvPr id="26" name="Ink 25"/>
            </p:nvPicPr>
            <p:blipFill>
              <a:blip r:embed="rId10"/>
            </p:blipFill>
            <p:spPr>
              <a:xfrm>
                <a:off x="6311900" y="4213860"/>
                <a:ext cx="63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" p14:bwMode="auto">
            <p14:nvContentPartPr>
              <p14:cNvPr id="27" name="Ink 26"/>
              <p14:cNvContentPartPr/>
              <p14:nvPr/>
            </p14:nvContentPartPr>
            <p14:xfrm>
              <a:off x="6265545" y="4044315"/>
              <a:ext cx="2171065" cy="185420"/>
            </p14:xfrm>
          </p:contentPart>
        </mc:Choice>
        <mc:Fallback xmlns="">
          <p:pic>
            <p:nvPicPr>
              <p:cNvPr id="27" name="Ink 26"/>
            </p:nvPicPr>
            <p:blipFill>
              <a:blip r:embed="rId38"/>
            </p:blipFill>
            <p:spPr>
              <a:xfrm>
                <a:off x="6265545" y="4044315"/>
                <a:ext cx="2171065" cy="1854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" p14:bwMode="auto">
            <p14:nvContentPartPr>
              <p14:cNvPr id="28" name="Ink 27"/>
              <p14:cNvContentPartPr/>
              <p14:nvPr/>
            </p14:nvContentPartPr>
            <p14:xfrm>
              <a:off x="6511925" y="4521835"/>
              <a:ext cx="1216660" cy="154305"/>
            </p14:xfrm>
          </p:contentPart>
        </mc:Choice>
        <mc:Fallback xmlns="">
          <p:pic>
            <p:nvPicPr>
              <p:cNvPr id="28" name="Ink 27"/>
            </p:nvPicPr>
            <p:blipFill>
              <a:blip r:embed="rId40"/>
            </p:blipFill>
            <p:spPr>
              <a:xfrm>
                <a:off x="6511925" y="4521835"/>
                <a:ext cx="1216660" cy="1543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" p14:bwMode="auto">
            <p14:nvContentPartPr>
              <p14:cNvPr id="29" name="Ink 28"/>
              <p14:cNvContentPartPr/>
              <p14:nvPr/>
            </p14:nvContentPartPr>
            <p14:xfrm>
              <a:off x="6173470" y="4814570"/>
              <a:ext cx="1355090" cy="107950"/>
            </p14:xfrm>
          </p:contentPart>
        </mc:Choice>
        <mc:Fallback xmlns="">
          <p:pic>
            <p:nvPicPr>
              <p:cNvPr id="29" name="Ink 28"/>
            </p:nvPicPr>
            <p:blipFill>
              <a:blip r:embed="rId42"/>
            </p:blipFill>
            <p:spPr>
              <a:xfrm>
                <a:off x="6173470" y="4814570"/>
                <a:ext cx="1355090" cy="107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" p14:bwMode="auto">
            <p14:nvContentPartPr>
              <p14:cNvPr id="30" name="Ink 29"/>
              <p14:cNvContentPartPr/>
              <p14:nvPr/>
            </p14:nvContentPartPr>
            <p14:xfrm>
              <a:off x="6188710" y="5214620"/>
              <a:ext cx="739140" cy="570230"/>
            </p14:xfrm>
          </p:contentPart>
        </mc:Choice>
        <mc:Fallback xmlns="">
          <p:pic>
            <p:nvPicPr>
              <p:cNvPr id="30" name="Ink 29"/>
            </p:nvPicPr>
            <p:blipFill>
              <a:blip r:embed="rId44"/>
            </p:blipFill>
            <p:spPr>
              <a:xfrm>
                <a:off x="6188710" y="5214620"/>
                <a:ext cx="739140" cy="5702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" p14:bwMode="auto">
            <p14:nvContentPartPr>
              <p14:cNvPr id="31" name="Ink 30"/>
              <p14:cNvContentPartPr/>
              <p14:nvPr/>
            </p14:nvContentPartPr>
            <p14:xfrm>
              <a:off x="6958330" y="5199380"/>
              <a:ext cx="723900" cy="415925"/>
            </p14:xfrm>
          </p:contentPart>
        </mc:Choice>
        <mc:Fallback xmlns="">
          <p:pic>
            <p:nvPicPr>
              <p:cNvPr id="31" name="Ink 30"/>
            </p:nvPicPr>
            <p:blipFill>
              <a:blip r:embed="rId46"/>
            </p:blipFill>
            <p:spPr>
              <a:xfrm>
                <a:off x="6958330" y="5199380"/>
                <a:ext cx="723900" cy="4159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" p14:bwMode="auto">
            <p14:nvContentPartPr>
              <p14:cNvPr id="32" name="Ink 31"/>
              <p14:cNvContentPartPr/>
              <p14:nvPr/>
            </p14:nvContentPartPr>
            <p14:xfrm>
              <a:off x="7112000" y="5429885"/>
              <a:ext cx="635" cy="635"/>
            </p14:xfrm>
          </p:contentPart>
        </mc:Choice>
        <mc:Fallback xmlns="">
          <p:pic>
            <p:nvPicPr>
              <p:cNvPr id="32" name="Ink 31"/>
            </p:nvPicPr>
            <p:blipFill>
              <a:blip r:embed="rId10"/>
            </p:blipFill>
            <p:spPr>
              <a:xfrm>
                <a:off x="7112000" y="5429885"/>
                <a:ext cx="63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8" p14:bwMode="auto">
            <p14:nvContentPartPr>
              <p14:cNvPr id="33" name="Ink 32"/>
              <p14:cNvContentPartPr/>
              <p14:nvPr/>
            </p14:nvContentPartPr>
            <p14:xfrm>
              <a:off x="6388735" y="6600190"/>
              <a:ext cx="635" cy="635"/>
            </p14:xfrm>
          </p:contentPart>
        </mc:Choice>
        <mc:Fallback xmlns="">
          <p:pic>
            <p:nvPicPr>
              <p:cNvPr id="33" name="Ink 32"/>
            </p:nvPicPr>
            <p:blipFill>
              <a:blip r:embed="rId10"/>
            </p:blipFill>
            <p:spPr>
              <a:xfrm>
                <a:off x="6388735" y="6600190"/>
                <a:ext cx="63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9" p14:bwMode="auto">
            <p14:nvContentPartPr>
              <p14:cNvPr id="34" name="Ink 33"/>
              <p14:cNvContentPartPr/>
              <p14:nvPr/>
            </p14:nvContentPartPr>
            <p14:xfrm>
              <a:off x="6388735" y="6030595"/>
              <a:ext cx="1647825" cy="600710"/>
            </p14:xfrm>
          </p:contentPart>
        </mc:Choice>
        <mc:Fallback xmlns="">
          <p:pic>
            <p:nvPicPr>
              <p:cNvPr id="34" name="Ink 33"/>
            </p:nvPicPr>
            <p:blipFill>
              <a:blip r:embed="rId50"/>
            </p:blipFill>
            <p:spPr>
              <a:xfrm>
                <a:off x="6388735" y="6030595"/>
                <a:ext cx="1647825" cy="6007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1" p14:bwMode="auto">
            <p14:nvContentPartPr>
              <p14:cNvPr id="35" name="Ink 34"/>
              <p14:cNvContentPartPr/>
              <p14:nvPr/>
            </p14:nvContentPartPr>
            <p14:xfrm>
              <a:off x="8728710" y="6030595"/>
              <a:ext cx="635" cy="635"/>
            </p14:xfrm>
          </p:contentPart>
        </mc:Choice>
        <mc:Fallback xmlns="">
          <p:pic>
            <p:nvPicPr>
              <p:cNvPr id="35" name="Ink 34"/>
            </p:nvPicPr>
            <p:blipFill>
              <a:blip r:embed="rId10"/>
            </p:blipFill>
            <p:spPr>
              <a:xfrm>
                <a:off x="8728710" y="6030595"/>
                <a:ext cx="63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2" p14:bwMode="auto">
            <p14:nvContentPartPr>
              <p14:cNvPr id="36" name="Ink 35"/>
              <p14:cNvContentPartPr/>
              <p14:nvPr/>
            </p14:nvContentPartPr>
            <p14:xfrm>
              <a:off x="8435975" y="5876290"/>
              <a:ext cx="231775" cy="508635"/>
            </p14:xfrm>
          </p:contentPart>
        </mc:Choice>
        <mc:Fallback xmlns="">
          <p:pic>
            <p:nvPicPr>
              <p:cNvPr id="36" name="Ink 35"/>
            </p:nvPicPr>
            <p:blipFill>
              <a:blip r:embed="rId53"/>
            </p:blipFill>
            <p:spPr>
              <a:xfrm>
                <a:off x="8435975" y="5876290"/>
                <a:ext cx="231775" cy="508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4" p14:bwMode="auto">
            <p14:nvContentPartPr>
              <p14:cNvPr id="37" name="Ink 36"/>
              <p14:cNvContentPartPr/>
              <p14:nvPr/>
            </p14:nvContentPartPr>
            <p14:xfrm>
              <a:off x="8805545" y="5969000"/>
              <a:ext cx="635" cy="635"/>
            </p14:xfrm>
          </p:contentPart>
        </mc:Choice>
        <mc:Fallback xmlns="">
          <p:pic>
            <p:nvPicPr>
              <p:cNvPr id="37" name="Ink 36"/>
            </p:nvPicPr>
            <p:blipFill>
              <a:blip r:embed="rId10"/>
            </p:blipFill>
            <p:spPr>
              <a:xfrm>
                <a:off x="8805545" y="5969000"/>
                <a:ext cx="63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5" p14:bwMode="auto">
            <p14:nvContentPartPr>
              <p14:cNvPr id="38" name="Ink 37"/>
              <p14:cNvContentPartPr/>
              <p14:nvPr/>
            </p14:nvContentPartPr>
            <p14:xfrm>
              <a:off x="8574405" y="5907405"/>
              <a:ext cx="1294130" cy="554355"/>
            </p14:xfrm>
          </p:contentPart>
        </mc:Choice>
        <mc:Fallback xmlns="">
          <p:pic>
            <p:nvPicPr>
              <p:cNvPr id="38" name="Ink 37"/>
            </p:nvPicPr>
            <p:blipFill>
              <a:blip r:embed="rId56"/>
            </p:blipFill>
            <p:spPr>
              <a:xfrm>
                <a:off x="8574405" y="5907405"/>
                <a:ext cx="1294130" cy="5543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7" p14:bwMode="auto">
            <p14:nvContentPartPr>
              <p14:cNvPr id="39" name="Ink 38"/>
              <p14:cNvContentPartPr/>
              <p14:nvPr/>
            </p14:nvContentPartPr>
            <p14:xfrm>
              <a:off x="10129520" y="6369050"/>
              <a:ext cx="635" cy="635"/>
            </p14:xfrm>
          </p:contentPart>
        </mc:Choice>
        <mc:Fallback xmlns="">
          <p:pic>
            <p:nvPicPr>
              <p:cNvPr id="39" name="Ink 38"/>
            </p:nvPicPr>
            <p:blipFill>
              <a:blip r:embed="rId10"/>
            </p:blipFill>
            <p:spPr>
              <a:xfrm>
                <a:off x="10129520" y="6369050"/>
                <a:ext cx="635" cy="635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Presentation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</vt:lpstr>
      <vt:lpstr>SimSun</vt:lpstr>
      <vt:lpstr>Wingdings</vt:lpstr>
      <vt:lpstr>Arial Unicode MS</vt:lpstr>
      <vt:lpstr>Calibri Light</vt:lpstr>
      <vt:lpstr>Calibri</vt:lpstr>
      <vt:lpstr>Microsoft YaHei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marco</dc:creator>
  <cp:lastModifiedBy>marco</cp:lastModifiedBy>
  <cp:revision>1</cp:revision>
  <dcterms:created xsi:type="dcterms:W3CDTF">2023-11-09T14:24:56Z</dcterms:created>
  <dcterms:modified xsi:type="dcterms:W3CDTF">2023-11-09T14:24:56Z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2A8850BCE5D84CD39D80AC7E4CA4E5D0_11</vt:lpwstr>
  </property>
  <property fmtid="{D5CDD505-2E9C-101B-9397-08002B2CF9AE}" pid="3" name="KSOProductBuildVer">
    <vt:lpwstr>1033-12.2.0.13266</vt:lpwstr>
  </property>
</Properties>
</file>