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8" r:id="rId1"/>
  </p:sldMasterIdLst>
  <p:sldIdLst>
    <p:sldId id="256" r:id="rId2"/>
    <p:sldId id="263" r:id="rId3"/>
    <p:sldId id="260" r:id="rId4"/>
    <p:sldId id="258" r:id="rId5"/>
    <p:sldId id="257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983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628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17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8A9690-199E-5040-AB54-E53CFCF2E29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1B62DF-CC78-2246-8EC4-894F56584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5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yzhan/locust4j" TargetMode="External"/><Relationship Id="rId5" Type="http://schemas.openxmlformats.org/officeDocument/2006/relationships/hyperlink" Target="https://github.com/myzhan/boomer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taurus.org/docs/Locust/" TargetMode="External"/><Relationship Id="rId2" Type="http://schemas.openxmlformats.org/officeDocument/2006/relationships/hyperlink" Target="https://docs.locust.io/en/stable/inde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F669-5152-7044-BA4C-7984E5A7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926"/>
            <a:ext cx="9144000" cy="1158649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ofur for Powerline" panose="020F0409020203020204" pitchFamily="49" charset="2"/>
              </a:rPr>
              <a:t>Gentle Intro to Locust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083E-C747-E645-9CF0-EBD85ED8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57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monofur for Powerline" panose="020F0409020203020204" pitchFamily="49" charset="2"/>
              </a:rPr>
              <a:t>A Crush course in Performance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C0B8-0E38-8D48-AEB2-3F5650E6CE07}"/>
              </a:ext>
            </a:extLst>
          </p:cNvPr>
          <p:cNvSpPr txBox="1"/>
          <p:nvPr/>
        </p:nvSpPr>
        <p:spPr>
          <a:xfrm>
            <a:off x="1524000" y="5153892"/>
            <a:ext cx="380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ofur for Powerline" panose="020F0409020203020204" pitchFamily="49" charset="2"/>
              </a:rPr>
              <a:t>Who are we?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2A93-B74D-194C-A27A-CC9960C41D94}"/>
              </a:ext>
            </a:extLst>
          </p:cNvPr>
          <p:cNvSpPr txBox="1"/>
          <p:nvPr/>
        </p:nvSpPr>
        <p:spPr>
          <a:xfrm>
            <a:off x="1524000" y="5537768"/>
            <a:ext cx="2256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onofur for Powerline" panose="020F0409020203020204" pitchFamily="49" charset="2"/>
              </a:rPr>
              <a:t>Sandra </a:t>
            </a:r>
            <a:r>
              <a:rPr lang="en-US" sz="900" dirty="0" err="1">
                <a:latin typeface="monofur for Powerline" panose="020F0409020203020204" pitchFamily="49" charset="2"/>
              </a:rPr>
              <a:t>Kambo</a:t>
            </a:r>
            <a:r>
              <a:rPr lang="en-US" sz="900" dirty="0">
                <a:latin typeface="monofur for Powerline" panose="020F0409020203020204" pitchFamily="49" charset="2"/>
              </a:rPr>
              <a:t> / Clovis Mugaruka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2C17D-0DA9-DE49-A8B6-D9799B99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880" y="4714559"/>
            <a:ext cx="960120" cy="7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F5CA4-BF0A-E94D-8855-8C8E14EB5603}"/>
              </a:ext>
            </a:extLst>
          </p:cNvPr>
          <p:cNvSpPr txBox="1"/>
          <p:nvPr/>
        </p:nvSpPr>
        <p:spPr>
          <a:xfrm>
            <a:off x="1156772" y="1784733"/>
            <a:ext cx="900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Performance testing is a type of testing that focuses on how a system behaves/performs under a particular load.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7E95-0982-6E49-A33A-C6E1A23A7ACA}"/>
              </a:ext>
            </a:extLst>
          </p:cNvPr>
          <p:cNvSpPr txBox="1"/>
          <p:nvPr/>
        </p:nvSpPr>
        <p:spPr>
          <a:xfrm>
            <a:off x="6632154" y="3668617"/>
            <a:ext cx="41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Faster sites result in more engaged users, more sales, and increased traffic.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69888-01EF-4B42-ABC0-9EB9C7D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62" y="3805284"/>
            <a:ext cx="831773" cy="6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E8E3A-9297-1E4C-8F59-4108614A11C6}"/>
              </a:ext>
            </a:extLst>
          </p:cNvPr>
          <p:cNvSpPr txBox="1"/>
          <p:nvPr/>
        </p:nvSpPr>
        <p:spPr>
          <a:xfrm>
            <a:off x="1222872" y="363556"/>
            <a:ext cx="85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Performance testing jargon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DDAE7-7305-E948-89C5-0F2E375DD4A9}"/>
              </a:ext>
            </a:extLst>
          </p:cNvPr>
          <p:cNvSpPr txBox="1"/>
          <p:nvPr/>
        </p:nvSpPr>
        <p:spPr>
          <a:xfrm>
            <a:off x="1233889" y="1388125"/>
            <a:ext cx="709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Latency/Response time </a:t>
            </a:r>
            <a:r>
              <a:rPr lang="en-US" dirty="0">
                <a:latin typeface="monofur for Powerline" panose="020F0409020203020204" pitchFamily="49" charset="2"/>
              </a:rPr>
              <a:t>is a measure of </a:t>
            </a:r>
            <a:r>
              <a:rPr lang="en-US" b="1" dirty="0">
                <a:latin typeface="monofur for Powerline" panose="020F0409020203020204" pitchFamily="49" charset="2"/>
              </a:rPr>
              <a:t>how fast</a:t>
            </a:r>
            <a:r>
              <a:rPr lang="en-US" dirty="0">
                <a:latin typeface="monofur for Powerline" panose="020F0409020203020204" pitchFamily="49" charset="2"/>
              </a:rPr>
              <a:t> a server responds to requests from the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7C160-6043-1C4D-83E3-499C70F6D1AB}"/>
              </a:ext>
            </a:extLst>
          </p:cNvPr>
          <p:cNvSpPr txBox="1"/>
          <p:nvPr/>
        </p:nvSpPr>
        <p:spPr>
          <a:xfrm>
            <a:off x="1233889" y="2478795"/>
            <a:ext cx="667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Throughput</a:t>
            </a:r>
            <a:r>
              <a:rPr lang="en-US" dirty="0">
                <a:latin typeface="monofur for Powerline" panose="020F0409020203020204" pitchFamily="49" charset="2"/>
              </a:rPr>
              <a:t> is </a:t>
            </a:r>
            <a:r>
              <a:rPr lang="en-US" b="1" dirty="0">
                <a:latin typeface="monofur for Powerline" panose="020F0409020203020204" pitchFamily="49" charset="2"/>
              </a:rPr>
              <a:t>how many requests</a:t>
            </a:r>
            <a:r>
              <a:rPr lang="en-US" dirty="0">
                <a:latin typeface="monofur for Powerline" panose="020F0409020203020204" pitchFamily="49" charset="2"/>
              </a:rPr>
              <a:t> the server can handle during a specific time interval, usually reported as </a:t>
            </a:r>
            <a:r>
              <a:rPr lang="en-US" b="1" dirty="0">
                <a:latin typeface="monofur for Powerline" panose="020F0409020203020204" pitchFamily="49" charset="2"/>
              </a:rPr>
              <a:t>requests per second</a:t>
            </a:r>
            <a:r>
              <a:rPr lang="en-US" dirty="0">
                <a:latin typeface="monofur for Powerline" panose="020F0409020203020204" pitchFamily="49" charset="2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B5361-B109-6647-8022-F1A0FA76CE40}"/>
              </a:ext>
            </a:extLst>
          </p:cNvPr>
          <p:cNvSpPr txBox="1"/>
          <p:nvPr/>
        </p:nvSpPr>
        <p:spPr>
          <a:xfrm>
            <a:off x="1233890" y="3944039"/>
            <a:ext cx="632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Percentiles</a:t>
            </a:r>
            <a:r>
              <a:rPr lang="en-US" dirty="0">
                <a:latin typeface="monofur for Powerline" panose="020F0409020203020204" pitchFamily="49" charset="2"/>
              </a:rPr>
              <a:t> are a way of grouping results by their percentage of the whole sample set. If your 50th percentile response time is 100ms, that means 50% of the requests were returned in 100ms or less.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13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C7535-49C5-AD44-8761-51B8639F85E7}"/>
              </a:ext>
            </a:extLst>
          </p:cNvPr>
          <p:cNvSpPr txBox="1"/>
          <p:nvPr/>
        </p:nvSpPr>
        <p:spPr>
          <a:xfrm>
            <a:off x="1134738" y="638979"/>
            <a:ext cx="76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What is locust?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886CF-AA18-6244-A5F9-70EF7D25E558}"/>
              </a:ext>
            </a:extLst>
          </p:cNvPr>
          <p:cNvSpPr txBox="1"/>
          <p:nvPr/>
        </p:nvSpPr>
        <p:spPr>
          <a:xfrm>
            <a:off x="1134738" y="1641513"/>
            <a:ext cx="94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Locust is an easy-to-use, distributed, user load testing tool written in python.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23563-0DF7-9640-97E1-7A71FD02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5" y="2247441"/>
            <a:ext cx="7359268" cy="32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D5D-F72B-5C43-A2EC-47DE0361820B}"/>
              </a:ext>
            </a:extLst>
          </p:cNvPr>
          <p:cNvSpPr txBox="1"/>
          <p:nvPr/>
        </p:nvSpPr>
        <p:spPr>
          <a:xfrm>
            <a:off x="1255922" y="661012"/>
            <a:ext cx="921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Why locust?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D9DDC-0A38-9747-B2C9-879FF8291BF9}"/>
              </a:ext>
            </a:extLst>
          </p:cNvPr>
          <p:cNvSpPr txBox="1"/>
          <p:nvPr/>
        </p:nvSpPr>
        <p:spPr>
          <a:xfrm>
            <a:off x="1255922" y="1610550"/>
            <a:ext cx="936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(1) </a:t>
            </a:r>
            <a:r>
              <a:rPr lang="en-US" dirty="0" err="1">
                <a:latin typeface="monofur for Powerline" panose="020F0409020203020204" pitchFamily="49" charset="2"/>
              </a:rPr>
              <a:t>’cause</a:t>
            </a:r>
            <a:r>
              <a:rPr lang="en-US" dirty="0">
                <a:latin typeface="monofur for Powerline" panose="020F0409020203020204" pitchFamily="49" charset="2"/>
              </a:rPr>
              <a:t> life is too short for over complicated performance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4AA1-5150-3844-93DD-AB7DFB2669C3}"/>
              </a:ext>
            </a:extLst>
          </p:cNvPr>
          <p:cNvSpPr txBox="1"/>
          <p:nvPr/>
        </p:nvSpPr>
        <p:spPr>
          <a:xfrm>
            <a:off x="1255922" y="2098423"/>
            <a:ext cx="76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(2) </a:t>
            </a:r>
            <a:r>
              <a:rPr lang="en-US" dirty="0" err="1">
                <a:latin typeface="monofur for Powerline" panose="020F0409020203020204" pitchFamily="49" charset="2"/>
              </a:rPr>
              <a:t>‘cause</a:t>
            </a:r>
            <a:r>
              <a:rPr lang="en-US" dirty="0">
                <a:latin typeface="monofur for Powerline" panose="020F0409020203020204" pitchFamily="49" charset="2"/>
              </a:rPr>
              <a:t> of Python</a:t>
            </a:r>
            <a:endParaRPr lang="en-US" i="1" dirty="0">
              <a:solidFill>
                <a:srgbClr val="C00000"/>
              </a:solidFill>
              <a:latin typeface="monofur for Powerline" panose="020F0409020203020204" pitchFamily="49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6CB63-891B-8D45-A9C3-5AC1B242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74" y="1979882"/>
            <a:ext cx="1189821" cy="1223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B2FD7-EBB5-9E4B-9826-0C2CB720607C}"/>
              </a:ext>
            </a:extLst>
          </p:cNvPr>
          <p:cNvSpPr txBox="1"/>
          <p:nvPr/>
        </p:nvSpPr>
        <p:spPr>
          <a:xfrm>
            <a:off x="1255922" y="3365363"/>
            <a:ext cx="68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(3) Locust lets you focus on the user </a:t>
            </a:r>
            <a:r>
              <a:rPr lang="en-US" dirty="0" err="1">
                <a:latin typeface="monofur for Powerline" panose="020F0409020203020204" pitchFamily="49" charset="2"/>
              </a:rPr>
              <a:t>behaviour</a:t>
            </a:r>
            <a:endParaRPr lang="en-US" dirty="0">
              <a:latin typeface="monofur for Powerline" panose="020F0409020203020204" pitchFamily="49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5EE2BF-B1E3-594B-8394-2ACBFEC1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24" y="3244145"/>
            <a:ext cx="3175000" cy="231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24C0E-E9F0-5A45-BA71-DE92413D9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29" y="5249062"/>
            <a:ext cx="583894" cy="39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089A6-890B-2C43-A617-5536C35672D6}"/>
              </a:ext>
            </a:extLst>
          </p:cNvPr>
          <p:cNvSpPr txBox="1"/>
          <p:nvPr/>
        </p:nvSpPr>
        <p:spPr>
          <a:xfrm>
            <a:off x="2279420" y="5075424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ofur for Powerline" panose="020F0409020203020204" pitchFamily="49" charset="2"/>
              </a:rPr>
              <a:t>There exist locust’s drivers for other programming languages </a:t>
            </a:r>
            <a:r>
              <a:rPr lang="en-US" sz="1400" dirty="0" err="1">
                <a:latin typeface="monofur for Powerline" panose="020F0409020203020204" pitchFamily="49" charset="2"/>
              </a:rPr>
              <a:t>i.e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latin typeface="monofur for Powerline" panose="020F0409020203020204" pitchFamily="49" charset="2"/>
                <a:hlinkClick r:id="rId5"/>
              </a:rPr>
              <a:t>Boomer</a:t>
            </a:r>
            <a:r>
              <a:rPr lang="en-US" sz="1400" dirty="0">
                <a:latin typeface="monofur for Powerline" panose="020F0409020203020204" pitchFamily="49" charset="2"/>
              </a:rPr>
              <a:t> (Golang) and </a:t>
            </a:r>
            <a:r>
              <a:rPr lang="en-US" sz="1400" dirty="0">
                <a:latin typeface="monofur for Powerline" panose="020F0409020203020204" pitchFamily="49" charset="2"/>
                <a:hlinkClick r:id="rId6"/>
              </a:rPr>
              <a:t>Locust4j</a:t>
            </a:r>
            <a:r>
              <a:rPr lang="en-US" sz="1400" dirty="0">
                <a:latin typeface="monofur for Powerline" panose="020F0409020203020204" pitchFamily="49" charset="2"/>
              </a:rPr>
              <a:t> (Java)</a:t>
            </a:r>
          </a:p>
        </p:txBody>
      </p:sp>
    </p:spTree>
    <p:extLst>
      <p:ext uri="{BB962C8B-B14F-4D97-AF65-F5344CB8AC3E}">
        <p14:creationId xmlns:p14="http://schemas.microsoft.com/office/powerpoint/2010/main" val="4855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F2B75-E7FA-D24F-A13C-E92B22D816AD}"/>
              </a:ext>
            </a:extLst>
          </p:cNvPr>
          <p:cNvSpPr txBox="1"/>
          <p:nvPr/>
        </p:nvSpPr>
        <p:spPr>
          <a:xfrm>
            <a:off x="1082040" y="441960"/>
            <a:ext cx="97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A bit of Locust.. (all you need to know, really!)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33CE9-AD8B-9944-9291-C56EC8D1BC7F}"/>
              </a:ext>
            </a:extLst>
          </p:cNvPr>
          <p:cNvSpPr txBox="1"/>
          <p:nvPr/>
        </p:nvSpPr>
        <p:spPr>
          <a:xfrm>
            <a:off x="1082040" y="1432193"/>
            <a:ext cx="4709160" cy="375487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monofur for Powerline" panose="020F0409020203020204" pitchFamily="49" charset="2"/>
              </a:rPr>
              <a:t>from</a:t>
            </a:r>
            <a:r>
              <a:rPr lang="en-US" sz="1400" dirty="0">
                <a:latin typeface="monofur for Powerline" panose="020F0409020203020204" pitchFamily="49" charset="2"/>
              </a:rPr>
              <a:t> locust </a:t>
            </a:r>
            <a:r>
              <a:rPr lang="en-US" sz="1400" dirty="0">
                <a:solidFill>
                  <a:srgbClr val="7030A0"/>
                </a:solidFill>
                <a:latin typeface="monofur for Powerline" panose="020F0409020203020204" pitchFamily="49" charset="2"/>
              </a:rPr>
              <a:t>import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 err="1">
                <a:latin typeface="monofur for Powerline" panose="020F0409020203020204" pitchFamily="49" charset="2"/>
              </a:rPr>
              <a:t>HttpLocust</a:t>
            </a:r>
            <a:r>
              <a:rPr lang="en-US" sz="1400" dirty="0">
                <a:latin typeface="monofur for Powerline" panose="020F0409020203020204" pitchFamily="49" charset="2"/>
              </a:rPr>
              <a:t>, </a:t>
            </a:r>
            <a:r>
              <a:rPr lang="en-US" sz="1400" dirty="0" err="1">
                <a:latin typeface="monofur for Powerline" panose="020F0409020203020204" pitchFamily="49" charset="2"/>
              </a:rPr>
              <a:t>TaskSet</a:t>
            </a:r>
            <a:r>
              <a:rPr lang="en-US" sz="1400" dirty="0">
                <a:latin typeface="monofur for Powerline" panose="020F0409020203020204" pitchFamily="49" charset="2"/>
              </a:rPr>
              <a:t>, task</a:t>
            </a:r>
          </a:p>
          <a:p>
            <a:br>
              <a:rPr lang="en-US" sz="1400" dirty="0">
                <a:latin typeface="monofur for Powerline" panose="020F0409020203020204" pitchFamily="49" charset="2"/>
              </a:rPr>
            </a:br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class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UserAction</a:t>
            </a:r>
            <a:r>
              <a:rPr lang="en-US" sz="1400" dirty="0">
                <a:latin typeface="monofur for Powerline" panose="020F0409020203020204" pitchFamily="49" charset="2"/>
              </a:rPr>
              <a:t>(</a:t>
            </a:r>
            <a:r>
              <a:rPr lang="en-US" sz="1400" dirty="0" err="1">
                <a:latin typeface="monofur for Powerline" panose="020F0409020203020204" pitchFamily="49" charset="2"/>
              </a:rPr>
              <a:t>TaskSet</a:t>
            </a:r>
            <a:r>
              <a:rPr lang="en-US" sz="1400" dirty="0">
                <a:latin typeface="monofur for Powerline" panose="020F0409020203020204" pitchFamily="49" charset="2"/>
              </a:rPr>
              <a:t>):</a:t>
            </a:r>
          </a:p>
          <a:p>
            <a:pPr lvl="1"/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latin typeface="monofur for Powerline" panose="020F0409020203020204" pitchFamily="49" charset="2"/>
              </a:rPr>
              <a:t>@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</a:t>
            </a:r>
            <a:r>
              <a:rPr lang="en-US" sz="1400" dirty="0">
                <a:latin typeface="monofur for Powerline" panose="020F0409020203020204" pitchFamily="49" charset="2"/>
              </a:rPr>
              <a:t>(3)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def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task1</a:t>
            </a:r>
            <a:r>
              <a:rPr lang="en-US" sz="1400" dirty="0">
                <a:latin typeface="monofur for Powerline" panose="020F0409020203020204" pitchFamily="49" charset="2"/>
              </a:rPr>
              <a:t>(self):</a:t>
            </a:r>
          </a:p>
          <a:p>
            <a:pPr lvl="2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pass</a:t>
            </a:r>
          </a:p>
          <a:p>
            <a:pPr lvl="1"/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latin typeface="monofur for Powerline" panose="020F0409020203020204" pitchFamily="49" charset="2"/>
              </a:rPr>
              <a:t>@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</a:t>
            </a:r>
            <a:r>
              <a:rPr lang="en-US" sz="1400" dirty="0">
                <a:latin typeface="monofur for Powerline" panose="020F0409020203020204" pitchFamily="49" charset="2"/>
              </a:rPr>
              <a:t>(1)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def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task2</a:t>
            </a:r>
            <a:r>
              <a:rPr lang="en-US" sz="1400" dirty="0">
                <a:latin typeface="monofur for Powerline" panose="020F0409020203020204" pitchFamily="49" charset="2"/>
              </a:rPr>
              <a:t>(self):</a:t>
            </a:r>
          </a:p>
          <a:p>
            <a:pPr lvl="2"/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pass</a:t>
            </a:r>
          </a:p>
          <a:p>
            <a:br>
              <a:rPr lang="en-US" sz="1400" dirty="0">
                <a:latin typeface="monofur for Powerline" panose="020F0409020203020204" pitchFamily="49" charset="2"/>
              </a:rPr>
            </a:br>
            <a:r>
              <a:rPr lang="en-US" sz="1400" dirty="0">
                <a:solidFill>
                  <a:srgbClr val="00B0F0"/>
                </a:solidFill>
                <a:latin typeface="monofur for Powerline" panose="020F0409020203020204" pitchFamily="49" charset="2"/>
              </a:rPr>
              <a:t>class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monofur for Powerline" panose="020F0409020203020204" pitchFamily="49" charset="2"/>
              </a:rPr>
              <a:t>User</a:t>
            </a:r>
            <a:r>
              <a:rPr lang="en-US" sz="1400" dirty="0">
                <a:latin typeface="monofur for Powerline" panose="020F0409020203020204" pitchFamily="49" charset="2"/>
              </a:rPr>
              <a:t>(</a:t>
            </a:r>
            <a:r>
              <a:rPr lang="en-US" sz="1400" dirty="0" err="1">
                <a:latin typeface="monofur for Powerline" panose="020F0409020203020204" pitchFamily="49" charset="2"/>
              </a:rPr>
              <a:t>HttpLocust</a:t>
            </a:r>
            <a:r>
              <a:rPr lang="en-US" sz="1400" dirty="0">
                <a:latin typeface="monofur for Powerline" panose="020F0409020203020204" pitchFamily="49" charset="2"/>
              </a:rPr>
              <a:t>):</a:t>
            </a: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task_set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 err="1">
                <a:latin typeface="monofur for Powerline" panose="020F0409020203020204" pitchFamily="49" charset="2"/>
              </a:rPr>
              <a:t>UserAction</a:t>
            </a:r>
            <a:endParaRPr lang="en-US" sz="1400" dirty="0">
              <a:latin typeface="monofur for Powerline" panose="020F0409020203020204" pitchFamily="49" charset="2"/>
            </a:endParaRP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min_wait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>
                <a:solidFill>
                  <a:srgbClr val="92D050"/>
                </a:solidFill>
                <a:latin typeface="monofur for Powerline" panose="020F0409020203020204" pitchFamily="49" charset="2"/>
              </a:rPr>
              <a:t>1000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onofur for Powerline" panose="020F0409020203020204" pitchFamily="49" charset="2"/>
              </a:rPr>
              <a:t># default</a:t>
            </a:r>
          </a:p>
          <a:p>
            <a:pPr lvl="1"/>
            <a:r>
              <a:rPr lang="en-US" sz="1400" dirty="0" err="1">
                <a:latin typeface="monofur for Powerline" panose="020F0409020203020204" pitchFamily="49" charset="2"/>
              </a:rPr>
              <a:t>max_wait</a:t>
            </a:r>
            <a:r>
              <a:rPr lang="en-US" sz="1400" dirty="0">
                <a:latin typeface="monofur for Powerline" panose="020F0409020203020204" pitchFamily="49" charset="2"/>
              </a:rPr>
              <a:t> = </a:t>
            </a:r>
            <a:r>
              <a:rPr lang="en-US" sz="1400" dirty="0">
                <a:solidFill>
                  <a:srgbClr val="92D050"/>
                </a:solidFill>
                <a:latin typeface="monofur for Powerline" panose="020F0409020203020204" pitchFamily="49" charset="2"/>
              </a:rPr>
              <a:t>1000</a:t>
            </a:r>
            <a:r>
              <a:rPr lang="en-US" sz="1400" dirty="0">
                <a:latin typeface="monofur for Powerline" panose="020F0409020203020204" pitchFamily="49" charset="2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onofur for Powerline" panose="020F0409020203020204" pitchFamily="49" charset="2"/>
              </a:rPr>
              <a:t>#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286A1-4FCB-4143-9D8F-F2FDAC8959A3}"/>
              </a:ext>
            </a:extLst>
          </p:cNvPr>
          <p:cNvSpPr txBox="1"/>
          <p:nvPr/>
        </p:nvSpPr>
        <p:spPr>
          <a:xfrm>
            <a:off x="5791200" y="2163504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A </a:t>
            </a:r>
            <a:r>
              <a:rPr lang="en-US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TaskSet</a:t>
            </a:r>
            <a:r>
              <a:rPr lang="en-US" dirty="0">
                <a:latin typeface="monofur for Powerline" panose="020F0409020203020204" pitchFamily="49" charset="2"/>
              </a:rPr>
              <a:t> class can optionally declare an </a:t>
            </a:r>
            <a:r>
              <a:rPr lang="en-US" dirty="0" err="1">
                <a:solidFill>
                  <a:srgbClr val="FFC000"/>
                </a:solidFill>
                <a:latin typeface="monofur for Powerline" panose="020F0409020203020204" pitchFamily="49" charset="2"/>
              </a:rPr>
              <a:t>on_start</a:t>
            </a:r>
            <a:r>
              <a:rPr lang="en-US" dirty="0">
                <a:latin typeface="monofur for Powerline" panose="020F0409020203020204" pitchFamily="49" charset="2"/>
              </a:rPr>
              <a:t> method, </a:t>
            </a:r>
            <a:r>
              <a:rPr lang="en-US" b="1" u="sng" dirty="0">
                <a:latin typeface="monofur for Powerline" panose="020F0409020203020204" pitchFamily="49" charset="2"/>
              </a:rPr>
              <a:t>this method is called before a simulated user executes his/her task(s)</a:t>
            </a:r>
            <a:r>
              <a:rPr lang="en-US" dirty="0">
                <a:latin typeface="monofur for Powerline" panose="020F0409020203020204" pitchFamily="49" charset="2"/>
              </a:rPr>
              <a:t>, a sort of </a:t>
            </a:r>
            <a:r>
              <a:rPr lang="en-US" dirty="0" err="1">
                <a:solidFill>
                  <a:srgbClr val="0070C0"/>
                </a:solidFill>
                <a:latin typeface="monofur for Powerline" panose="020F0409020203020204" pitchFamily="49" charset="2"/>
              </a:rPr>
              <a:t>setUp</a:t>
            </a:r>
            <a:r>
              <a:rPr lang="en-US" dirty="0">
                <a:latin typeface="monofur for Powerline" panose="020F0409020203020204" pitchFamily="49" charset="2"/>
              </a:rPr>
              <a:t> method </a:t>
            </a:r>
            <a:r>
              <a:rPr lang="en-US" b="1" u="sng" dirty="0">
                <a:latin typeface="monofur for Powerline" panose="020F0409020203020204" pitchFamily="49" charset="2"/>
              </a:rPr>
              <a:t>but only called once (when the user is created and about to start his/her tasks)</a:t>
            </a:r>
            <a:r>
              <a:rPr lang="en-US" dirty="0">
                <a:latin typeface="monofur for Powerline" panose="020F0409020203020204" pitchFamily="49" charset="2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BEA6-1E7E-6848-90F0-7A46850134AB}"/>
              </a:ext>
            </a:extLst>
          </p:cNvPr>
          <p:cNvSpPr txBox="1"/>
          <p:nvPr/>
        </p:nvSpPr>
        <p:spPr>
          <a:xfrm>
            <a:off x="3944038" y="2679720"/>
            <a:ext cx="12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monofur for Powerline" panose="020F0409020203020204" pitchFamily="49" charset="2"/>
              </a:rPr>
              <a:t>weight</a:t>
            </a:r>
            <a:r>
              <a:rPr lang="en-US" dirty="0">
                <a:latin typeface="monofur for Powerline" panose="020F0409020203020204" pitchFamily="49" charset="2"/>
              </a:rPr>
              <a:t>: execution ratio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68E522F-79D5-EA41-A24F-08A9AF830064}"/>
              </a:ext>
            </a:extLst>
          </p:cNvPr>
          <p:cNvCxnSpPr/>
          <p:nvPr/>
        </p:nvCxnSpPr>
        <p:spPr>
          <a:xfrm>
            <a:off x="2478795" y="2622014"/>
            <a:ext cx="1388125" cy="242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56C0A29-D546-AD4D-A494-024D440508A6}"/>
              </a:ext>
            </a:extLst>
          </p:cNvPr>
          <p:cNvCxnSpPr/>
          <p:nvPr/>
        </p:nvCxnSpPr>
        <p:spPr>
          <a:xfrm flipV="1">
            <a:off x="2478795" y="2864386"/>
            <a:ext cx="1388125" cy="6279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2F0A0-73DE-F348-B296-05FB638D7453}"/>
              </a:ext>
            </a:extLst>
          </p:cNvPr>
          <p:cNvSpPr txBox="1"/>
          <p:nvPr/>
        </p:nvSpPr>
        <p:spPr>
          <a:xfrm>
            <a:off x="1112520" y="548640"/>
            <a:ext cx="931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How to…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485A1-4C32-C349-B1EB-16423E319DD3}"/>
              </a:ext>
            </a:extLst>
          </p:cNvPr>
          <p:cNvSpPr txBox="1"/>
          <p:nvPr/>
        </p:nvSpPr>
        <p:spPr>
          <a:xfrm>
            <a:off x="1112520" y="4450080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locust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-f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monofur for Powerline" panose="020F0409020203020204" pitchFamily="49" charset="2"/>
              </a:rPr>
              <a:t>app.py</a:t>
            </a:r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--host</a:t>
            </a:r>
            <a:r>
              <a:rPr lang="en-US" dirty="0">
                <a:latin typeface="monofur for Powerline" panose="020F0409020203020204" pitchFamily="49" charset="2"/>
              </a:rPr>
              <a:t>=</a:t>
            </a:r>
            <a:r>
              <a:rPr lang="en-US" dirty="0">
                <a:solidFill>
                  <a:srgbClr val="0070C0"/>
                </a:solidFill>
                <a:latin typeface="monofur for Powerline" panose="020F0409020203020204" pitchFamily="49" charset="2"/>
              </a:rPr>
              <a:t>http://0.0.0.0:9300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--no-web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-c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100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-r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50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rgbClr val="00B0F0"/>
                </a:solidFill>
                <a:latin typeface="monofur for Powerline" panose="020F0409020203020204" pitchFamily="49" charset="2"/>
              </a:rPr>
              <a:t>30s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13332-EE91-EA4F-8833-79A810175EC1}"/>
              </a:ext>
            </a:extLst>
          </p:cNvPr>
          <p:cNvSpPr txBox="1"/>
          <p:nvPr/>
        </p:nvSpPr>
        <p:spPr>
          <a:xfrm>
            <a:off x="1112520" y="2442672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monofur for Powerline" panose="020F0409020203020204" pitchFamily="49" charset="2"/>
              </a:rPr>
              <a:t>locust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-f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monofur for Powerline" panose="020F0409020203020204" pitchFamily="49" charset="2"/>
              </a:rPr>
              <a:t>app.py</a:t>
            </a:r>
            <a:r>
              <a:rPr lang="en-US" dirty="0">
                <a:latin typeface="monofur for Powerline" panose="020F0409020203020204" pitchFamily="49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--host</a:t>
            </a:r>
            <a:r>
              <a:rPr lang="en-US" dirty="0">
                <a:latin typeface="monofur for Powerline" panose="020F0409020203020204" pitchFamily="49" charset="2"/>
              </a:rPr>
              <a:t>=</a:t>
            </a:r>
            <a:r>
              <a:rPr lang="en-US" dirty="0">
                <a:solidFill>
                  <a:srgbClr val="0070C0"/>
                </a:solidFill>
                <a:latin typeface="monofur for Powerline" panose="020F0409020203020204" pitchFamily="49" charset="2"/>
              </a:rPr>
              <a:t>http://0.0.0.0:9300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61B6F-D975-8C4B-867D-DD27DF8ACF75}"/>
              </a:ext>
            </a:extLst>
          </p:cNvPr>
          <p:cNvSpPr txBox="1"/>
          <p:nvPr/>
        </p:nvSpPr>
        <p:spPr>
          <a:xfrm>
            <a:off x="1112520" y="2026028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Web: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579DB-AC2F-2E44-8E6B-B316741A1B6C}"/>
              </a:ext>
            </a:extLst>
          </p:cNvPr>
          <p:cNvSpPr txBox="1"/>
          <p:nvPr/>
        </p:nvSpPr>
        <p:spPr>
          <a:xfrm>
            <a:off x="1112520" y="3930581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fur for Powerline" panose="020F0409020203020204" pitchFamily="49" charset="2"/>
              </a:rPr>
              <a:t>No-web/CLI:</a:t>
            </a:r>
          </a:p>
        </p:txBody>
      </p:sp>
    </p:spTree>
    <p:extLst>
      <p:ext uri="{BB962C8B-B14F-4D97-AF65-F5344CB8AC3E}">
        <p14:creationId xmlns:p14="http://schemas.microsoft.com/office/powerpoint/2010/main" val="308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477A3-3240-3C48-8AB2-08ADC4108AD3}"/>
              </a:ext>
            </a:extLst>
          </p:cNvPr>
          <p:cNvSpPr txBox="1"/>
          <p:nvPr/>
        </p:nvSpPr>
        <p:spPr>
          <a:xfrm>
            <a:off x="944880" y="594360"/>
            <a:ext cx="836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onofur for Powerline" panose="020F0409020203020204" pitchFamily="49" charset="2"/>
              </a:rPr>
              <a:t>Useful links..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1572E-F005-EA40-A9D7-9EAE2FEDD228}"/>
              </a:ext>
            </a:extLst>
          </p:cNvPr>
          <p:cNvSpPr txBox="1"/>
          <p:nvPr/>
        </p:nvSpPr>
        <p:spPr>
          <a:xfrm>
            <a:off x="944880" y="1432560"/>
            <a:ext cx="909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ofur for Powerline" panose="020F0409020203020204" pitchFamily="49" charset="2"/>
                <a:hlinkClick r:id="rId2"/>
              </a:rPr>
              <a:t>Official Locust i/o Documentation</a:t>
            </a:r>
            <a:endParaRPr lang="en-US" dirty="0">
              <a:latin typeface="monofur for Powerline" panose="020F0409020203020204" pitchFamily="49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ofur for Powerline" panose="020F0409020203020204" pitchFamily="49" charset="2"/>
              </a:rPr>
              <a:t>Using Locust with </a:t>
            </a:r>
            <a:r>
              <a:rPr lang="en-US" dirty="0">
                <a:latin typeface="monofur for Powerline" panose="020F0409020203020204" pitchFamily="49" charset="2"/>
                <a:hlinkClick r:id="rId3"/>
              </a:rPr>
              <a:t>Taurus</a:t>
            </a:r>
            <a:endParaRPr lang="en-US" dirty="0">
              <a:latin typeface="monofur for Powerline" panose="020F0409020203020204" pitchFamily="49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B7ABA-22BD-1649-B14B-27EEE135DFFD}"/>
              </a:ext>
            </a:extLst>
          </p:cNvPr>
          <p:cNvSpPr txBox="1"/>
          <p:nvPr/>
        </p:nvSpPr>
        <p:spPr>
          <a:xfrm>
            <a:off x="6149340" y="4130040"/>
            <a:ext cx="464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383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{B2EB9DA6-2599-874F-A1EC-7320B086E5DA}tf10001072</Template>
  <TotalTime>229</TotalTime>
  <Words>320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monofur for Powerline</vt:lpstr>
      <vt:lpstr>Shree Devanagari 714</vt:lpstr>
      <vt:lpstr>Crop</vt:lpstr>
      <vt:lpstr>Gentle Intro to Locust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Intro to Locust io</dc:title>
  <dc:creator>Clovis Mugaruka</dc:creator>
  <cp:lastModifiedBy>Clovis Mugaruka</cp:lastModifiedBy>
  <cp:revision>23</cp:revision>
  <dcterms:created xsi:type="dcterms:W3CDTF">2018-05-23T05:31:28Z</dcterms:created>
  <dcterms:modified xsi:type="dcterms:W3CDTF">2019-04-23T07:22:27Z</dcterms:modified>
</cp:coreProperties>
</file>