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 to the End" id="{D77913D5-40DA-4090-9D28-19A2F24D056C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8" autoAdjust="0"/>
    <p:restoredTop sz="94660"/>
  </p:normalViewPr>
  <p:slideViewPr>
    <p:cSldViewPr snapToGrid="0">
      <p:cViewPr varScale="1">
        <p:scale>
          <a:sx n="93" d="100"/>
          <a:sy n="93" d="100"/>
        </p:scale>
        <p:origin x="3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7B2BB-73FB-4FA0-A18D-6EAC41F38F2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&lt;Talk Title&gt;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74A6A9-4567-493B-9C3C-CCA334F8730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Intro Sec Con 2020</a:t>
            </a:r>
          </a:p>
          <a:p>
            <a:endParaRPr lang="en-US" dirty="0"/>
          </a:p>
          <a:p>
            <a:r>
              <a:rPr lang="en-US" dirty="0"/>
              <a:t>Speaker Name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805F2-B87A-4362-B1C9-863A0BA36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8887C-860D-4899-BD7B-BE8DC11DA54A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AE0A13-A373-4269-9CE0-96C4A7411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88322E-0B68-4474-907E-30F298495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51540-7FD0-4E84-B7F7-6AEF974CF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820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6D858-FB4D-415A-8CE0-2449946A2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BC7A22-C15A-4A82-95DC-DD6A4E2BC5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F9B46-CB6B-42EA-B0AD-668123E14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8887C-860D-4899-BD7B-BE8DC11DA54A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37E5B-55E3-4D3D-A4CF-654D96A56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AD5F1-4EBD-455A-A976-CC4CD55CD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51540-7FD0-4E84-B7F7-6AEF974CF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522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832245-507D-48ED-B3E4-330F7F253D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3387FC-0CC1-4378-AAFA-B222696EF6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510898-9475-486B-8198-E25907A5A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8887C-860D-4899-BD7B-BE8DC11DA54A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923BC-4CCE-4F0D-9D04-36F70068D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65CB24-BB4D-4536-A4C9-573AE21CA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51540-7FD0-4E84-B7F7-6AEF974CF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620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0E269-A4F8-49B9-9BF8-722424C61A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FD8CA-1E0C-4767-94A8-DF2246F5980F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High points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22F52-363A-4A5D-A319-496167C81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8887C-860D-4899-BD7B-BE8DC11DA54A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CCDE28-E717-4058-9226-5A5FD1867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03925-13A5-445C-A3D2-A960E0821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51540-7FD0-4E84-B7F7-6AEF974CF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394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68D12-F157-4C2F-B796-F1B046C15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FFD306-3C48-4FF5-9393-FD70400FAB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9304C-D040-46C0-A0C2-2C7E1C9D8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8887C-860D-4899-BD7B-BE8DC11DA54A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A1F464-EFFB-414A-9864-A61776E89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BE3F0-0A3C-4DEC-96B6-F686F770E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51540-7FD0-4E84-B7F7-6AEF974CF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320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78680-673A-40B1-B0C9-7BAFB920E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8C276-6ABB-44A2-959D-DD54141075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2189DA-A7FA-40F9-8FFA-AAD64D3C61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69C673-0013-45C3-BFDF-5146E8444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8887C-860D-4899-BD7B-BE8DC11DA54A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A05632-CB69-4E39-B0F1-7B892F6C7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AC8DCD-E01F-4A9D-AED2-637E2DA46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51540-7FD0-4E84-B7F7-6AEF974CF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723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46B6A-3258-4D89-8C09-B9C618EFB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8A050F-5A6F-41CC-9A7C-A83EB647E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66A258-D97B-4E44-AC37-D49866FC9E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AEDE8F-4AE9-49AE-AC80-72AF900AE2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51D4D9-3DB1-43B7-AAF6-3EF214E3AA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9AAF47-BE91-411A-A0B2-14988323F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8887C-860D-4899-BD7B-BE8DC11DA54A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536FD1-5358-436C-812D-FFE2E926E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D19AE7-DCD2-41BD-BFE8-C125E516E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51540-7FD0-4E84-B7F7-6AEF974CF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871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7C9DE-ACD7-4902-8A95-A664DD7CA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80D3C8-B29E-45DB-817B-1C665045F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8887C-860D-4899-BD7B-BE8DC11DA54A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2BB16D-72F3-4500-BEA1-522B429B8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BF93D0-B82D-4336-A258-C42C2B1F3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51540-7FD0-4E84-B7F7-6AEF974CF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158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97383F-9A1D-43A2-927B-AD6B72D34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8887C-860D-4899-BD7B-BE8DC11DA54A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A1B566-86EE-4DCD-8001-857332D3E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E58AF3-3371-48F2-9B4D-753BE9B5A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51540-7FD0-4E84-B7F7-6AEF974CF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133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8BE94-9381-43A2-B2ED-A184932C4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4C208-6B37-46FB-8E92-5D1DFEDFD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A03698-40A5-4892-880F-D133771B78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E31D24-DD20-48EB-B941-E20BB641E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8887C-860D-4899-BD7B-BE8DC11DA54A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7DC81-0C93-4336-9EE9-3FB7C3D9C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F41283-ACED-4DAD-9FED-59B6A338E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51540-7FD0-4E84-B7F7-6AEF974CF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748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FE9FA-7913-4B0C-9E40-C5B9784FE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0A40D5-A2B0-43C9-9D40-17DBB12ACD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B7C979-5184-4C5D-B1DE-F0F8BCFF18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9AA135-3A16-4610-836F-AE5997CB8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8887C-860D-4899-BD7B-BE8DC11DA54A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7EC7FE-DD82-472F-A3E1-16F9DBFD9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339BE-01E9-4CA2-8FEC-AF1085C63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51540-7FD0-4E84-B7F7-6AEF974CF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282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217401-F7A6-408B-B97B-37DF62310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C64E0A-90BD-4B56-94E1-8FE57C5482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5D0645-4085-4F26-AFF7-0A0BE896F9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8887C-860D-4899-BD7B-BE8DC11DA54A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1D0B9A-9EC7-444D-8657-4456410C33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&lt;Speaker&gt;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91B40-BAD7-4737-AC64-070EFF1AA7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7751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51540-7FD0-4E84-B7F7-6AEF974CF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1972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rtualbox.org/" TargetMode="External"/><Relationship Id="rId2" Type="http://schemas.openxmlformats.org/officeDocument/2006/relationships/hyperlink" Target="https://www.vagrantup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apid7/metasploitable3/wiki/Vulnerabilities" TargetMode="External"/><Relationship Id="rId2" Type="http://schemas.openxmlformats.org/officeDocument/2006/relationships/hyperlink" Target="https://cybering.cc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Hack-with-Github/Awesome-Hacking" TargetMode="External"/><Relationship Id="rId4" Type="http://schemas.openxmlformats.org/officeDocument/2006/relationships/hyperlink" Target="https://www.youtube.com/playlist?list=PLZOToVAK85MpnjpcVtNMwmCxMZRFaY6mT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mwawuda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666BB-41F4-4BEB-8112-6DC3656511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SETTING UP A PENTESTING LAB WITH VAGRANT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410F88-BE51-4084-B106-34E757B535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59216"/>
          </a:xfrm>
        </p:spPr>
        <p:txBody>
          <a:bodyPr/>
          <a:lstStyle/>
          <a:p>
            <a:r>
              <a:rPr lang="en-US" dirty="0"/>
              <a:t>Intro Sec Con 2020 – </a:t>
            </a:r>
            <a:r>
              <a:rPr lang="en-US" dirty="0" smtClean="0"/>
              <a:t>Hammerton Mwawuda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17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 what virtual machines are</a:t>
            </a:r>
          </a:p>
          <a:p>
            <a:r>
              <a:rPr lang="en-US" dirty="0" smtClean="0"/>
              <a:t>Understand vagrant and how to use it to set up virtual machines</a:t>
            </a:r>
          </a:p>
          <a:p>
            <a:r>
              <a:rPr lang="en-US" dirty="0" smtClean="0"/>
              <a:t>Install Metasploitable3 and Kali Linux </a:t>
            </a:r>
          </a:p>
          <a:p>
            <a:r>
              <a:rPr lang="en-US" dirty="0" smtClean="0"/>
              <a:t>Kn</a:t>
            </a:r>
            <a:r>
              <a:rPr lang="en-US" dirty="0" smtClean="0"/>
              <a:t>ow how to use virtual machines to perform a hack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41" y="4752997"/>
            <a:ext cx="2438405" cy="12192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6720" y="4438794"/>
            <a:ext cx="2374042" cy="166459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3797644" y="4085967"/>
            <a:ext cx="2019879" cy="2017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00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Reasons For Having a Virtual Pentest Lab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05151" cy="4517510"/>
          </a:xfrm>
        </p:spPr>
        <p:txBody>
          <a:bodyPr>
            <a:normAutofit/>
          </a:bodyPr>
          <a:lstStyle/>
          <a:p>
            <a:r>
              <a:rPr lang="en-US" dirty="0" smtClean="0"/>
              <a:t>Being ethical </a:t>
            </a:r>
          </a:p>
          <a:p>
            <a:r>
              <a:rPr lang="en-US" dirty="0" smtClean="0"/>
              <a:t>Experimentation  and research</a:t>
            </a:r>
          </a:p>
          <a:p>
            <a:r>
              <a:rPr lang="en-US" dirty="0" smtClean="0"/>
              <a:t>Studying</a:t>
            </a:r>
          </a:p>
          <a:p>
            <a:r>
              <a:rPr lang="en-US" dirty="0" smtClean="0"/>
              <a:t>Your own safety</a:t>
            </a:r>
          </a:p>
          <a:p>
            <a:r>
              <a:rPr lang="en-US" dirty="0" smtClean="0"/>
              <a:t>(If it is ever necessary) Practise without internet connectivity. – An advantage over online labs.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503" y="1825625"/>
            <a:ext cx="4201297" cy="2796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49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Virtual machine – A computer file, an image, that through the use of a virtualization software can be used to emulate a full working computer system.</a:t>
            </a:r>
          </a:p>
          <a:p>
            <a:r>
              <a:rPr lang="en-US" dirty="0" smtClean="0"/>
              <a:t>Vagrant – Open-source program that allows you to easily setup  and manage virtual machines.</a:t>
            </a:r>
          </a:p>
          <a:p>
            <a:r>
              <a:rPr lang="en-US" dirty="0" smtClean="0"/>
              <a:t>Virtualization software – Software that allows you to run more than one operating system on your system. Runs the virtual machines.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353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1222" y="365125"/>
            <a:ext cx="9302577" cy="1325563"/>
          </a:xfrm>
        </p:spPr>
        <p:txBody>
          <a:bodyPr/>
          <a:lstStyle/>
          <a:p>
            <a:r>
              <a:rPr lang="en-US" dirty="0" smtClean="0"/>
              <a:t>Why Vagrant?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Setting up old an vulnerable machines on your system can be annoying and time consuming.</a:t>
            </a:r>
          </a:p>
          <a:p>
            <a:r>
              <a:rPr lang="en-US" dirty="0" smtClean="0"/>
              <a:t>Vagrant already has base boxes hosted on your cloud for you to use. All you have to do is write a Vagrant file to set up your system and run “vagrant up”!!!!!</a:t>
            </a:r>
          </a:p>
          <a:p>
            <a:r>
              <a:rPr lang="en-US" dirty="0" smtClean="0"/>
              <a:t>Portability – You can always download a Vagrant file and set </a:t>
            </a:r>
            <a:r>
              <a:rPr lang="en-US" dirty="0" smtClean="0"/>
              <a:t>up a machine in a few minutes. Easy to share with your friends.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48281" y="125005"/>
            <a:ext cx="1633152" cy="1633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963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93294"/>
          </a:xfrm>
        </p:spPr>
        <p:txBody>
          <a:bodyPr/>
          <a:lstStyle/>
          <a:p>
            <a:r>
              <a:rPr lang="en-US" dirty="0"/>
              <a:t>Vagrant -</a:t>
            </a:r>
            <a:r>
              <a:rPr lang="en-US" dirty="0" smtClean="0"/>
              <a:t> </a:t>
            </a:r>
            <a:r>
              <a:rPr lang="en-US" dirty="0">
                <a:hlinkClick r:id="rId2"/>
              </a:rPr>
              <a:t>https</a:t>
            </a:r>
            <a:r>
              <a:rPr lang="en-US" dirty="0" smtClean="0">
                <a:hlinkClick r:id="rId2"/>
              </a:rPr>
              <a:t>://www.vagrantup.com</a:t>
            </a:r>
            <a:endParaRPr lang="en-US" dirty="0" smtClean="0"/>
          </a:p>
          <a:p>
            <a:r>
              <a:rPr lang="en-US" dirty="0" smtClean="0"/>
              <a:t>Oracle </a:t>
            </a:r>
            <a:r>
              <a:rPr lang="en-US" dirty="0" err="1" smtClean="0"/>
              <a:t>VirtualBox</a:t>
            </a:r>
            <a:r>
              <a:rPr lang="en-US" dirty="0" smtClean="0"/>
              <a:t> – </a:t>
            </a:r>
            <a:r>
              <a:rPr lang="en-US" dirty="0" smtClean="0">
                <a:hlinkClick r:id="rId3"/>
              </a:rPr>
              <a:t>https://www.virtualbox.org</a:t>
            </a:r>
            <a:endParaRPr lang="en-US" dirty="0" smtClean="0"/>
          </a:p>
          <a:p>
            <a:r>
              <a:rPr lang="en-US" dirty="0" smtClean="0"/>
              <a:t>Physical memory – about 80GB of hard disk space and a &gt;= 6GB RAM.</a:t>
            </a:r>
          </a:p>
        </p:txBody>
      </p:sp>
    </p:spTree>
    <p:extLst>
      <p:ext uri="{BB962C8B-B14F-4D97-AF65-F5344CB8AC3E}">
        <p14:creationId xmlns:p14="http://schemas.microsoft.com/office/powerpoint/2010/main" val="1387157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 you can check out to </a:t>
            </a:r>
            <a:r>
              <a:rPr lang="en-US" dirty="0" err="1" smtClean="0"/>
              <a:t>practise</a:t>
            </a:r>
            <a:r>
              <a:rPr lang="en-US" dirty="0" smtClean="0"/>
              <a:t> on your lab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Cyber Security </a:t>
            </a:r>
            <a:r>
              <a:rPr lang="en-US" dirty="0"/>
              <a:t>basics - </a:t>
            </a:r>
            <a:r>
              <a:rPr lang="en-US" dirty="0">
                <a:hlinkClick r:id="rId2"/>
              </a:rPr>
              <a:t>https://cybering.cc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GB" dirty="0">
                <a:hlinkClick r:id="rId3"/>
              </a:rPr>
              <a:t>https://github.com/rapid7/metasploitable3/wiki/Vulnerabilities</a:t>
            </a:r>
            <a:endParaRPr lang="en-GB" dirty="0"/>
          </a:p>
          <a:p>
            <a:r>
              <a:rPr lang="en-GB" dirty="0">
                <a:hlinkClick r:id="rId4"/>
              </a:rPr>
              <a:t>https://</a:t>
            </a:r>
            <a:r>
              <a:rPr lang="en-GB" dirty="0" smtClean="0">
                <a:hlinkClick r:id="rId4"/>
              </a:rPr>
              <a:t>www.youtube.com/playlist?list=PLZOToVAK85MpnjpcVtNMwmCxMZRFaY6mT</a:t>
            </a:r>
            <a:endParaRPr lang="en-GB" dirty="0" smtClean="0"/>
          </a:p>
          <a:p>
            <a:r>
              <a:rPr lang="en-GB" dirty="0">
                <a:hlinkClick r:id="rId5"/>
              </a:rPr>
              <a:t>https</a:t>
            </a:r>
            <a:r>
              <a:rPr lang="en-GB">
                <a:hlinkClick r:id="rId5"/>
              </a:rPr>
              <a:t>://</a:t>
            </a:r>
            <a:r>
              <a:rPr lang="en-GB" smtClean="0">
                <a:hlinkClick r:id="rId5"/>
              </a:rPr>
              <a:t>github.com/Hack-with-Github/Awesome-Hacking</a:t>
            </a:r>
            <a:endParaRPr lang="en-GB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912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3076" y="2210400"/>
            <a:ext cx="5125995" cy="1325563"/>
          </a:xfrm>
        </p:spPr>
        <p:txBody>
          <a:bodyPr>
            <a:normAutofit fontScale="90000"/>
          </a:bodyPr>
          <a:lstStyle/>
          <a:p>
            <a:r>
              <a:rPr lang="en-US" sz="8800" dirty="0" smtClean="0"/>
              <a:t>Thank You! </a:t>
            </a:r>
            <a:endParaRPr lang="en-GB" sz="8800" dirty="0"/>
          </a:p>
        </p:txBody>
      </p:sp>
      <p:sp>
        <p:nvSpPr>
          <p:cNvPr id="4" name="TextBox 3"/>
          <p:cNvSpPr txBox="1"/>
          <p:nvPr/>
        </p:nvSpPr>
        <p:spPr>
          <a:xfrm>
            <a:off x="164757" y="5741773"/>
            <a:ext cx="55275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2"/>
              </a:rPr>
              <a:t>https://www.hmwawuda.com</a:t>
            </a:r>
            <a:endParaRPr lang="en-US" dirty="0" smtClean="0"/>
          </a:p>
          <a:p>
            <a:r>
              <a:rPr lang="en-US" dirty="0" smtClean="0"/>
              <a:t>Email me at: hammerton@hmwawuda.com</a:t>
            </a:r>
            <a:endParaRPr lang="en-US" dirty="0"/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64757" y="131805"/>
            <a:ext cx="54287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Instead of trying to build a brick wall,</a:t>
            </a:r>
          </a:p>
          <a:p>
            <a:r>
              <a:rPr lang="en-US" dirty="0" smtClean="0"/>
              <a:t>Lay a brick everyday,</a:t>
            </a:r>
          </a:p>
          <a:p>
            <a:r>
              <a:rPr lang="en-US" dirty="0" smtClean="0"/>
              <a:t>Eventually you’ll look up  and you’ll have a brick wall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670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1595</TotalTime>
  <Words>319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SETTING UP A PENTESTING LAB WITH VAGRANT</vt:lpstr>
      <vt:lpstr>OBJECTIVES </vt:lpstr>
      <vt:lpstr>Reasons For Having a Virtual Pentest Lab</vt:lpstr>
      <vt:lpstr>Definitions</vt:lpstr>
      <vt:lpstr>Why Vagrant?</vt:lpstr>
      <vt:lpstr>Requirements</vt:lpstr>
      <vt:lpstr>Resources you can check out to practise on your lab</vt:lpstr>
      <vt:lpstr>Thank You!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Talk Title</dc:title>
  <dc:creator>collin</dc:creator>
  <cp:lastModifiedBy>Hammerton Mwawuda</cp:lastModifiedBy>
  <cp:revision>17</cp:revision>
  <dcterms:created xsi:type="dcterms:W3CDTF">2020-04-20T17:06:44Z</dcterms:created>
  <dcterms:modified xsi:type="dcterms:W3CDTF">2020-04-23T23:37:14Z</dcterms:modified>
</cp:coreProperties>
</file>