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E47-E808-429D-8176-535F70D86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FBD0-602E-465B-9923-047A71CB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1CFA-E096-495E-93E7-95028D1A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CD49-0C38-4ECF-BEA6-A0026C2F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F655-68D9-4B44-A41E-5542832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9241-E636-41E6-82F4-69E8BDC1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54F80-9B87-4F76-AB1D-2A0C5C67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E88-ED07-4F8B-ABE3-99A3DF81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8B7B-754B-4415-B8F8-813D611E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F886-3F7D-48FE-B33E-66AA4F4D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961BC-7677-4064-ACC1-12B8A9227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E4B52-6F87-4DD5-A2D8-F3C10706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6D20-7227-45A0-BA71-70A631DC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CA7E-2375-4FFD-BF69-FBC88E93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5951-0FDA-4058-AF40-F09F33B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3B8-749B-42D3-A591-6AC6C425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39C2-F35F-4B6B-9C4D-0DC80BA1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BF87-804D-43F3-889C-57BF9F8E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81A3-0DDF-4DC0-8DA5-73459F77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DD7B-597B-4682-A295-6C9C047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1D97-DF73-4E2E-9C4D-3451C7FF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513C-4E6A-40F5-B5CB-7EC5A5B5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A7E2-1129-48E1-A1A4-DF47192F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2276-CEA2-4BC9-A161-BA17E361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1214-A1C9-4612-A994-98C4D272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A368-4BAF-4C85-ACF3-3E8D95AF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3C2-9AA3-4866-8F34-74046B564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6323-AC37-4810-BD94-473259AA3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E165A-097E-4C41-B213-6FE9BFA4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2F0DD-7FAD-4118-9137-CAF95E72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DB83D-8093-4307-9414-3B5B89FF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A7DF-7E05-4212-86DB-E528324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96DA-9265-484D-AD63-B525DF96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48BB8-ECC0-45E8-A617-4A6881136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D16A1-0584-4713-87F5-1B2A1D1B2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0B1C6-9274-4C49-A0A4-9263356EE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62DF3-73D6-4E58-9C83-100AF779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25F4-2B62-4C59-BF59-6DBEC28A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54850-5059-4B1A-949C-114348B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31C0-0591-4915-AC88-E86BB388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7283B-6480-492D-8A08-DD464C13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3BF23-F565-4AB2-8E63-EF74453A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D50D8-7C59-4DEA-95A6-9CF98A0B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CFB4-9602-46EA-AED3-FD76704F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0FDD6-8209-4268-B5D1-653D61F7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FB7DF-13A5-4D46-A093-C3D9CDDF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867A-50AA-4935-9035-0DF73A28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E3E0-6052-4730-8B16-07D41C4B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DB6B-E403-4DA7-ACCF-E77FA14EC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10DE-C641-42B6-9EFA-C4B0BB0C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E1DF-72F2-4DB2-9486-8405C49F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9503-2B40-4B92-BFDF-CACC85CB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1352-CE41-496E-90BC-12566699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F9282-968E-41EB-9256-33FBC2C8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92FEF-66B0-4E45-9596-4DE5253F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417D-5A91-406B-B5B1-D7B5C3BD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26DE-D768-417D-BC7A-1374F786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9414-1026-48B6-AC4F-204930FA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7BAC1-4C27-414C-B2AB-5F0F683C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BCFB-6E5D-4F76-A582-AAAC4DC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0F5D-2DB9-4E1F-A1EE-70BEC2E0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4A1B-282E-4554-BA6C-A97CC8A0F0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694D-F67D-4982-BA31-C72BC1AC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476-7907-4596-9030-C75D30ED1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757-3DD3-47EE-A6AD-579CDE85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0B66-C8A3-4F0C-A3A9-D17524A2B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CHIC 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7A8C5-92F6-47C3-AED8-D0525A456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4378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468A-A42E-49BA-B386-9C8EE166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2EB9-8ACA-4AD1-9092-198F8BBE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mission is to offer affordable, loved styles that empower women of all ages. We believe in accessible fashion that doesn't compromise on quality.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47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C440-BE7F-4DCA-B727-8B8C06D9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will benefit other than the owner?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99BF-8984-47E4-B40B-EA3BF5F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Customers</a:t>
            </a:r>
          </a:p>
          <a:p>
            <a:pPr lvl="0"/>
            <a:r>
              <a:rPr lang="en-US" dirty="0"/>
              <a:t>Team Members</a:t>
            </a:r>
          </a:p>
          <a:p>
            <a:pPr lvl="0"/>
            <a:r>
              <a:rPr lang="en-US" dirty="0"/>
              <a:t>Manufacturer / Supplier</a:t>
            </a:r>
          </a:p>
          <a:p>
            <a:pPr lvl="0"/>
            <a:r>
              <a:rPr lang="en-US" dirty="0"/>
              <a:t>Marketing personnel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BC4D-469D-47A8-B22B-CAE7192C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it a good idea (Motivation)?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2773-E308-415E-9840-1DD8F4B0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Demand and E-commerce growth are the sole factors to go for this project. Choosing to start an online dress-selling business makes sense because lots of people prefer to shop online nowadays.  The website of Chic Sphere is coming up to provide a service of customized style and personalized recommendation according to the customer’s demand. Plus, it's something I'm really interested in. So, it's like hitting two birds with one stone – meeting what people want and doing something I love.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6039-E2A2-4D29-9FAF-7BD21E2B5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960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BE46C-F19E-4178-B49C-B6359E99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8E64-B99C-419E-9998-7275C0A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594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5571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4BCA5-6217-4EFC-8257-D9D13B5C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5" y="1941510"/>
            <a:ext cx="9519941" cy="29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CHIC SPHERE</vt:lpstr>
      <vt:lpstr>Mission Statement</vt:lpstr>
      <vt:lpstr>Who will benefit other than the owner?</vt:lpstr>
      <vt:lpstr>What makes it a good idea (Motivation)?</vt:lpstr>
      <vt:lpstr>CLASS DIAGRAM</vt:lpstr>
      <vt:lpstr>PowerPoint Presentation</vt:lpstr>
      <vt:lpstr>ENTITY RELATIONSHIP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 SPHERE</dc:title>
  <dc:creator>MOHAMMAD SHAMIL KHAN</dc:creator>
  <cp:lastModifiedBy>MOHAMMAD SHAMIL KHAN</cp:lastModifiedBy>
  <cp:revision>2</cp:revision>
  <dcterms:created xsi:type="dcterms:W3CDTF">2024-05-23T07:38:07Z</dcterms:created>
  <dcterms:modified xsi:type="dcterms:W3CDTF">2024-05-23T07:41:18Z</dcterms:modified>
</cp:coreProperties>
</file>