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71F18-D7A1-496C-87DC-7B7E189D7F38}" v="319" dt="2022-03-29T12:35:34.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ch, Dan" userId="ed1e72ea-8f9d-4de5-87de-ddd2eab775ba" providerId="ADAL" clId="{79E71F18-D7A1-496C-87DC-7B7E189D7F38}"/>
    <pc:docChg chg="undo custSel addSld delSld modSld">
      <pc:chgData name="Leech, Dan" userId="ed1e72ea-8f9d-4de5-87de-ddd2eab775ba" providerId="ADAL" clId="{79E71F18-D7A1-496C-87DC-7B7E189D7F38}" dt="2022-03-29T12:35:34.545" v="2284" actId="20577"/>
      <pc:docMkLst>
        <pc:docMk/>
      </pc:docMkLst>
      <pc:sldChg chg="modSp">
        <pc:chgData name="Leech, Dan" userId="ed1e72ea-8f9d-4de5-87de-ddd2eab775ba" providerId="ADAL" clId="{79E71F18-D7A1-496C-87DC-7B7E189D7F38}" dt="2022-03-29T12:23:41.273" v="1469" actId="2711"/>
        <pc:sldMkLst>
          <pc:docMk/>
          <pc:sldMk cId="4116664184" sldId="256"/>
        </pc:sldMkLst>
        <pc:spChg chg="mod">
          <ac:chgData name="Leech, Dan" userId="ed1e72ea-8f9d-4de5-87de-ddd2eab775ba" providerId="ADAL" clId="{79E71F18-D7A1-496C-87DC-7B7E189D7F38}" dt="2022-03-29T12:23:41.273" v="1469" actId="2711"/>
          <ac:spMkLst>
            <pc:docMk/>
            <pc:sldMk cId="4116664184" sldId="256"/>
            <ac:spMk id="2" creationId="{26111774-1E86-439F-AD1A-A716F8C300E0}"/>
          </ac:spMkLst>
        </pc:spChg>
      </pc:sldChg>
      <pc:sldChg chg="addSp delSp modSp">
        <pc:chgData name="Leech, Dan" userId="ed1e72ea-8f9d-4de5-87de-ddd2eab775ba" providerId="ADAL" clId="{79E71F18-D7A1-496C-87DC-7B7E189D7F38}" dt="2022-03-29T12:32:23.154" v="1719" actId="20577"/>
        <pc:sldMkLst>
          <pc:docMk/>
          <pc:sldMk cId="2859840170" sldId="257"/>
        </pc:sldMkLst>
        <pc:spChg chg="mod">
          <ac:chgData name="Leech, Dan" userId="ed1e72ea-8f9d-4de5-87de-ddd2eab775ba" providerId="ADAL" clId="{79E71F18-D7A1-496C-87DC-7B7E189D7F38}" dt="2022-03-29T12:23:35.549" v="1468" actId="2711"/>
          <ac:spMkLst>
            <pc:docMk/>
            <pc:sldMk cId="2859840170" sldId="257"/>
            <ac:spMk id="2" creationId="{225585C4-3782-45CC-A677-762A8E1C3474}"/>
          </ac:spMkLst>
        </pc:spChg>
        <pc:spChg chg="del mod">
          <ac:chgData name="Leech, Dan" userId="ed1e72ea-8f9d-4de5-87de-ddd2eab775ba" providerId="ADAL" clId="{79E71F18-D7A1-496C-87DC-7B7E189D7F38}" dt="2022-03-29T12:05:01.692" v="6"/>
          <ac:spMkLst>
            <pc:docMk/>
            <pc:sldMk cId="2859840170" sldId="257"/>
            <ac:spMk id="3" creationId="{A76145A6-18B7-4DBA-9787-29AAB43A941B}"/>
          </ac:spMkLst>
        </pc:spChg>
        <pc:spChg chg="add del mod">
          <ac:chgData name="Leech, Dan" userId="ed1e72ea-8f9d-4de5-87de-ddd2eab775ba" providerId="ADAL" clId="{79E71F18-D7A1-496C-87DC-7B7E189D7F38}" dt="2022-03-29T12:06:21.131" v="13"/>
          <ac:spMkLst>
            <pc:docMk/>
            <pc:sldMk cId="2859840170" sldId="257"/>
            <ac:spMk id="6" creationId="{337333D1-6A38-4ABE-9EBC-D734800B1FB5}"/>
          </ac:spMkLst>
        </pc:spChg>
        <pc:spChg chg="add mod">
          <ac:chgData name="Leech, Dan" userId="ed1e72ea-8f9d-4de5-87de-ddd2eab775ba" providerId="ADAL" clId="{79E71F18-D7A1-496C-87DC-7B7E189D7F38}" dt="2022-03-29T12:32:23.154" v="1719" actId="20577"/>
          <ac:spMkLst>
            <pc:docMk/>
            <pc:sldMk cId="2859840170" sldId="257"/>
            <ac:spMk id="9" creationId="{E9ADCDAE-B9D8-432A-BB13-476CA4B61223}"/>
          </ac:spMkLst>
        </pc:spChg>
        <pc:picChg chg="add del mod modCrop">
          <ac:chgData name="Leech, Dan" userId="ed1e72ea-8f9d-4de5-87de-ddd2eab775ba" providerId="ADAL" clId="{79E71F18-D7A1-496C-87DC-7B7E189D7F38}" dt="2022-03-29T12:05:30.749" v="12" actId="478"/>
          <ac:picMkLst>
            <pc:docMk/>
            <pc:sldMk cId="2859840170" sldId="257"/>
            <ac:picMk id="4" creationId="{AAD7DD35-206E-40CA-B75B-431EE3EB7311}"/>
          </ac:picMkLst>
        </pc:picChg>
        <pc:picChg chg="add del mod modCrop">
          <ac:chgData name="Leech, Dan" userId="ed1e72ea-8f9d-4de5-87de-ddd2eab775ba" providerId="ADAL" clId="{79E71F18-D7A1-496C-87DC-7B7E189D7F38}" dt="2022-03-29T12:06:46.803" v="21" actId="478"/>
          <ac:picMkLst>
            <pc:docMk/>
            <pc:sldMk cId="2859840170" sldId="257"/>
            <ac:picMk id="7" creationId="{BF404783-65C1-4234-93B0-81ACB0D1DB93}"/>
          </ac:picMkLst>
        </pc:picChg>
      </pc:sldChg>
      <pc:sldChg chg="modSp">
        <pc:chgData name="Leech, Dan" userId="ed1e72ea-8f9d-4de5-87de-ddd2eab775ba" providerId="ADAL" clId="{79E71F18-D7A1-496C-87DC-7B7E189D7F38}" dt="2022-03-29T12:35:34.545" v="2284" actId="20577"/>
        <pc:sldMkLst>
          <pc:docMk/>
          <pc:sldMk cId="2370399756" sldId="258"/>
        </pc:sldMkLst>
        <pc:spChg chg="mod">
          <ac:chgData name="Leech, Dan" userId="ed1e72ea-8f9d-4de5-87de-ddd2eab775ba" providerId="ADAL" clId="{79E71F18-D7A1-496C-87DC-7B7E189D7F38}" dt="2022-03-29T12:23:51.367" v="1471" actId="2711"/>
          <ac:spMkLst>
            <pc:docMk/>
            <pc:sldMk cId="2370399756" sldId="258"/>
            <ac:spMk id="2" creationId="{980ABAB0-F9D6-47C3-8B66-16F069EC5C18}"/>
          </ac:spMkLst>
        </pc:spChg>
        <pc:spChg chg="mod">
          <ac:chgData name="Leech, Dan" userId="ed1e72ea-8f9d-4de5-87de-ddd2eab775ba" providerId="ADAL" clId="{79E71F18-D7A1-496C-87DC-7B7E189D7F38}" dt="2022-03-29T12:35:34.545" v="2284" actId="20577"/>
          <ac:spMkLst>
            <pc:docMk/>
            <pc:sldMk cId="2370399756" sldId="258"/>
            <ac:spMk id="3" creationId="{F2B9F997-6F0B-4316-ACBD-26EAA8E00518}"/>
          </ac:spMkLst>
        </pc:spChg>
      </pc:sldChg>
      <pc:sldChg chg="modSp">
        <pc:chgData name="Leech, Dan" userId="ed1e72ea-8f9d-4de5-87de-ddd2eab775ba" providerId="ADAL" clId="{79E71F18-D7A1-496C-87DC-7B7E189D7F38}" dt="2022-03-29T12:23:59.622" v="1472" actId="2711"/>
        <pc:sldMkLst>
          <pc:docMk/>
          <pc:sldMk cId="2363047994" sldId="259"/>
        </pc:sldMkLst>
        <pc:spChg chg="mod">
          <ac:chgData name="Leech, Dan" userId="ed1e72ea-8f9d-4de5-87de-ddd2eab775ba" providerId="ADAL" clId="{79E71F18-D7A1-496C-87DC-7B7E189D7F38}" dt="2022-03-29T12:23:59.622" v="1472" actId="2711"/>
          <ac:spMkLst>
            <pc:docMk/>
            <pc:sldMk cId="2363047994" sldId="259"/>
            <ac:spMk id="2" creationId="{A6741AA2-9F09-45E5-927E-95B22933146E}"/>
          </ac:spMkLst>
        </pc:spChg>
      </pc:sldChg>
      <pc:sldChg chg="modSp">
        <pc:chgData name="Leech, Dan" userId="ed1e72ea-8f9d-4de5-87de-ddd2eab775ba" providerId="ADAL" clId="{79E71F18-D7A1-496C-87DC-7B7E189D7F38}" dt="2022-03-29T12:24:03.595" v="1473" actId="2711"/>
        <pc:sldMkLst>
          <pc:docMk/>
          <pc:sldMk cId="1438267693" sldId="260"/>
        </pc:sldMkLst>
        <pc:spChg chg="mod">
          <ac:chgData name="Leech, Dan" userId="ed1e72ea-8f9d-4de5-87de-ddd2eab775ba" providerId="ADAL" clId="{79E71F18-D7A1-496C-87DC-7B7E189D7F38}" dt="2022-03-29T12:24:03.595" v="1473" actId="2711"/>
          <ac:spMkLst>
            <pc:docMk/>
            <pc:sldMk cId="1438267693" sldId="260"/>
            <ac:spMk id="2" creationId="{220FD0B8-F551-4EE3-ACC4-54F68763CF14}"/>
          </ac:spMkLst>
        </pc:spChg>
      </pc:sldChg>
      <pc:sldChg chg="modSp">
        <pc:chgData name="Leech, Dan" userId="ed1e72ea-8f9d-4de5-87de-ddd2eab775ba" providerId="ADAL" clId="{79E71F18-D7A1-496C-87DC-7B7E189D7F38}" dt="2022-03-29T12:24:07.460" v="1474" actId="2711"/>
        <pc:sldMkLst>
          <pc:docMk/>
          <pc:sldMk cId="3858399229" sldId="261"/>
        </pc:sldMkLst>
        <pc:spChg chg="mod">
          <ac:chgData name="Leech, Dan" userId="ed1e72ea-8f9d-4de5-87de-ddd2eab775ba" providerId="ADAL" clId="{79E71F18-D7A1-496C-87DC-7B7E189D7F38}" dt="2022-03-29T12:24:07.460" v="1474" actId="2711"/>
          <ac:spMkLst>
            <pc:docMk/>
            <pc:sldMk cId="3858399229" sldId="261"/>
            <ac:spMk id="2" creationId="{7E527E8E-3958-4079-985A-44D72FA267E5}"/>
          </ac:spMkLst>
        </pc:spChg>
      </pc:sldChg>
      <pc:sldChg chg="modSp">
        <pc:chgData name="Leech, Dan" userId="ed1e72ea-8f9d-4de5-87de-ddd2eab775ba" providerId="ADAL" clId="{79E71F18-D7A1-496C-87DC-7B7E189D7F38}" dt="2022-03-29T12:24:12.263" v="1475" actId="2711"/>
        <pc:sldMkLst>
          <pc:docMk/>
          <pc:sldMk cId="2455944258" sldId="262"/>
        </pc:sldMkLst>
        <pc:spChg chg="mod">
          <ac:chgData name="Leech, Dan" userId="ed1e72ea-8f9d-4de5-87de-ddd2eab775ba" providerId="ADAL" clId="{79E71F18-D7A1-496C-87DC-7B7E189D7F38}" dt="2022-03-29T12:24:12.263" v="1475" actId="2711"/>
          <ac:spMkLst>
            <pc:docMk/>
            <pc:sldMk cId="2455944258" sldId="262"/>
            <ac:spMk id="2" creationId="{339C05A6-D58F-4683-8EB6-B55E6F0D341C}"/>
          </ac:spMkLst>
        </pc:spChg>
      </pc:sldChg>
      <pc:sldChg chg="add del">
        <pc:chgData name="Leech, Dan" userId="ed1e72ea-8f9d-4de5-87de-ddd2eab775ba" providerId="ADAL" clId="{79E71F18-D7A1-496C-87DC-7B7E189D7F38}" dt="2022-03-29T12:23:45.803" v="1470" actId="2696"/>
        <pc:sldMkLst>
          <pc:docMk/>
          <pc:sldMk cId="4034426031"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126E-4E27-4DB6-88B0-12D9E5CC5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2FCD8D-64E5-4464-85AB-20E5CDB2F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B72CAC0-5318-4029-A9B0-B10F7BC709DE}"/>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5" name="Footer Placeholder 4">
            <a:extLst>
              <a:ext uri="{FF2B5EF4-FFF2-40B4-BE49-F238E27FC236}">
                <a16:creationId xmlns:a16="http://schemas.microsoft.com/office/drawing/2014/main" id="{B87BA18B-94FD-4B28-A9FE-DC83C98058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3B38D9-835D-4B0E-8EDE-593A54C5A668}"/>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352510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0856-5A36-4052-948B-C8A07B0104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043C17-8A38-4A97-9771-C3DC117B92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F0D5EC-F58C-4CB7-A098-17E004B49D6F}"/>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5" name="Footer Placeholder 4">
            <a:extLst>
              <a:ext uri="{FF2B5EF4-FFF2-40B4-BE49-F238E27FC236}">
                <a16:creationId xmlns:a16="http://schemas.microsoft.com/office/drawing/2014/main" id="{1BF20709-F6D2-4273-A928-22C0FE64A7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E894FB-1319-4DA4-9882-732BC00A112E}"/>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41232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15590-1826-4520-9BC3-385D51117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24EB50-9254-4278-B11D-5BAF42C69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32993B-A956-4506-829B-F9D0584881A4}"/>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5" name="Footer Placeholder 4">
            <a:extLst>
              <a:ext uri="{FF2B5EF4-FFF2-40B4-BE49-F238E27FC236}">
                <a16:creationId xmlns:a16="http://schemas.microsoft.com/office/drawing/2014/main" id="{26886A9C-1A7E-4924-92BA-3214E00DE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E350D-C39A-4AAA-8779-65CEDFEB01F7}"/>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259064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DD50-885D-495D-914B-73B7292C1C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EFB256-EA31-4606-89B5-7533F5B32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9C2E68-7BD8-4BBF-B6B5-6F2E504492A6}"/>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5" name="Footer Placeholder 4">
            <a:extLst>
              <a:ext uri="{FF2B5EF4-FFF2-40B4-BE49-F238E27FC236}">
                <a16:creationId xmlns:a16="http://schemas.microsoft.com/office/drawing/2014/main" id="{3E7CE5E7-E84A-4FB1-B653-D8070D4BC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D1158-6A70-4812-B66B-B5FF037AED56}"/>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62369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E8F5-A3A5-47B3-A62F-0B0BB6BC2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3CC71C-6E65-4CF9-B574-F2DADA80C1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F23D9-4820-4B69-8500-C87CB54BF0D1}"/>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5" name="Footer Placeholder 4">
            <a:extLst>
              <a:ext uri="{FF2B5EF4-FFF2-40B4-BE49-F238E27FC236}">
                <a16:creationId xmlns:a16="http://schemas.microsoft.com/office/drawing/2014/main" id="{F21CE369-CA04-4507-ABF9-3E3556A145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9FE2EB-16BC-4DEA-9D63-41B52617CDE0}"/>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50442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C58B-BCF7-4D5E-8DA4-B518CCDC37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FC36B3-053D-435A-9A99-41D26B526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7DB67E-BBBB-4A44-A3AE-86861D349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9E0AF7-0BFD-4225-BF0C-0C5AA2C70D6A}"/>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6" name="Footer Placeholder 5">
            <a:extLst>
              <a:ext uri="{FF2B5EF4-FFF2-40B4-BE49-F238E27FC236}">
                <a16:creationId xmlns:a16="http://schemas.microsoft.com/office/drawing/2014/main" id="{2E9E9994-3861-45C7-B331-05B5D91368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3E0682-40FD-489E-81F1-5608EAB986C9}"/>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67726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F03-8EB3-4BD9-95AB-77F51DEB5B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A62014-0DBB-408E-8F88-FF7074FE7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6808F7-EE1E-4AAF-B8FB-DD52CD8293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9E277D-0DB4-4B90-ACFE-8C5E494C0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63BA8-85F6-46D3-B3B1-38E6DC8F91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4EA82F4-4BF1-48EA-99E1-C29C58B98FE4}"/>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8" name="Footer Placeholder 7">
            <a:extLst>
              <a:ext uri="{FF2B5EF4-FFF2-40B4-BE49-F238E27FC236}">
                <a16:creationId xmlns:a16="http://schemas.microsoft.com/office/drawing/2014/main" id="{F6CB3850-C948-40BB-8617-241565165F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B4FD46-FD27-407B-9415-AF93587D7253}"/>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309165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173B-6B10-491E-A2C7-D4995D2E508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99BE30-01B1-4863-8EA5-831DBDDA2EF3}"/>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4" name="Footer Placeholder 3">
            <a:extLst>
              <a:ext uri="{FF2B5EF4-FFF2-40B4-BE49-F238E27FC236}">
                <a16:creationId xmlns:a16="http://schemas.microsoft.com/office/drawing/2014/main" id="{BE733E93-8FF4-49F2-BF56-BF4CB225BF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A4869F9-93F1-416A-884C-6FCA0EEDE585}"/>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401438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65BA-533F-4255-9137-003045658C77}"/>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3" name="Footer Placeholder 2">
            <a:extLst>
              <a:ext uri="{FF2B5EF4-FFF2-40B4-BE49-F238E27FC236}">
                <a16:creationId xmlns:a16="http://schemas.microsoft.com/office/drawing/2014/main" id="{3660C75F-1ED3-469E-A572-FA8D42E59D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5E2236-B23C-4243-B212-2ADB57189248}"/>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44266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5CDA-8442-4727-BA8A-8EA19A66B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91705-7363-4281-B199-591FA2C60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4D0F67-B694-4129-BB55-4CA9E19CA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1BF91-B8CF-4F56-BCEB-2E7FE32BE38B}"/>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6" name="Footer Placeholder 5">
            <a:extLst>
              <a:ext uri="{FF2B5EF4-FFF2-40B4-BE49-F238E27FC236}">
                <a16:creationId xmlns:a16="http://schemas.microsoft.com/office/drawing/2014/main" id="{5C933409-4B8C-41C6-AAEB-75CD51DA06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BBB30F-19FD-4DF5-AF19-E2B4C163FC64}"/>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24291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AEBA-BFED-4DF0-A1B9-137E1E029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2C25F0-05E5-4274-8B37-C9A14B422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DEFD7A-DA25-46C5-A495-2409F5223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B6C3C-283E-48C3-991F-2635F83EE95F}"/>
              </a:ext>
            </a:extLst>
          </p:cNvPr>
          <p:cNvSpPr>
            <a:spLocks noGrp="1"/>
          </p:cNvSpPr>
          <p:nvPr>
            <p:ph type="dt" sz="half" idx="10"/>
          </p:nvPr>
        </p:nvSpPr>
        <p:spPr/>
        <p:txBody>
          <a:bodyPr/>
          <a:lstStyle/>
          <a:p>
            <a:fld id="{73C06D44-6D0C-474E-9483-1DEE6F1707D7}" type="datetimeFigureOut">
              <a:rPr lang="en-GB" smtClean="0"/>
              <a:t>29/03/2022</a:t>
            </a:fld>
            <a:endParaRPr lang="en-GB"/>
          </a:p>
        </p:txBody>
      </p:sp>
      <p:sp>
        <p:nvSpPr>
          <p:cNvPr id="6" name="Footer Placeholder 5">
            <a:extLst>
              <a:ext uri="{FF2B5EF4-FFF2-40B4-BE49-F238E27FC236}">
                <a16:creationId xmlns:a16="http://schemas.microsoft.com/office/drawing/2014/main" id="{66BFF6BC-46B3-418A-801D-C30AF31A19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D296B7-F058-4747-B3E5-542A3519599F}"/>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57491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AF9E6-C26E-42ED-AFE4-8F53208D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82DAA8-3404-4A66-8C9D-19CC6E3F4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86B405-DC49-497F-A319-2F15CA525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06D44-6D0C-474E-9483-1DEE6F1707D7}" type="datetimeFigureOut">
              <a:rPr lang="en-GB" smtClean="0"/>
              <a:t>29/03/2022</a:t>
            </a:fld>
            <a:endParaRPr lang="en-GB"/>
          </a:p>
        </p:txBody>
      </p:sp>
      <p:sp>
        <p:nvSpPr>
          <p:cNvPr id="5" name="Footer Placeholder 4">
            <a:extLst>
              <a:ext uri="{FF2B5EF4-FFF2-40B4-BE49-F238E27FC236}">
                <a16:creationId xmlns:a16="http://schemas.microsoft.com/office/drawing/2014/main" id="{EABA439E-6C76-4DAA-AB35-C6DACFFDA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CBD9CA-9C0E-464A-804B-60CA320E4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1E99E-54EB-4463-8CFF-D1C33CFDD971}" type="slidenum">
              <a:rPr lang="en-GB" smtClean="0"/>
              <a:t>‹#›</a:t>
            </a:fld>
            <a:endParaRPr lang="en-GB"/>
          </a:p>
        </p:txBody>
      </p:sp>
    </p:spTree>
    <p:extLst>
      <p:ext uri="{BB962C8B-B14F-4D97-AF65-F5344CB8AC3E}">
        <p14:creationId xmlns:p14="http://schemas.microsoft.com/office/powerpoint/2010/main" val="376321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1774-1E86-439F-AD1A-A716F8C300E0}"/>
              </a:ext>
            </a:extLst>
          </p:cNvPr>
          <p:cNvSpPr>
            <a:spLocks noGrp="1"/>
          </p:cNvSpPr>
          <p:nvPr>
            <p:ph type="ctrTitle"/>
          </p:nvPr>
        </p:nvSpPr>
        <p:spPr>
          <a:xfrm>
            <a:off x="1524000" y="1876342"/>
            <a:ext cx="9144000" cy="2387600"/>
          </a:xfrm>
        </p:spPr>
        <p:txBody>
          <a:bodyPr>
            <a:normAutofit/>
          </a:bodyPr>
          <a:lstStyle/>
          <a:p>
            <a:r>
              <a:rPr lang="en-GB" dirty="0">
                <a:latin typeface="+mn-lt"/>
              </a:rPr>
              <a:t>Project Report Document</a:t>
            </a:r>
            <a:br>
              <a:rPr lang="en-GB" dirty="0">
                <a:latin typeface="+mn-lt"/>
              </a:rPr>
            </a:br>
            <a:r>
              <a:rPr lang="en-GB" dirty="0">
                <a:latin typeface="+mn-lt"/>
              </a:rPr>
              <a:t>Team 10</a:t>
            </a:r>
          </a:p>
        </p:txBody>
      </p:sp>
    </p:spTree>
    <p:extLst>
      <p:ext uri="{BB962C8B-B14F-4D97-AF65-F5344CB8AC3E}">
        <p14:creationId xmlns:p14="http://schemas.microsoft.com/office/powerpoint/2010/main" val="411666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85C4-3782-45CC-A677-762A8E1C3474}"/>
              </a:ext>
            </a:extLst>
          </p:cNvPr>
          <p:cNvSpPr>
            <a:spLocks noGrp="1"/>
          </p:cNvSpPr>
          <p:nvPr>
            <p:ph type="title"/>
          </p:nvPr>
        </p:nvSpPr>
        <p:spPr/>
        <p:txBody>
          <a:bodyPr>
            <a:normAutofit/>
          </a:bodyPr>
          <a:lstStyle/>
          <a:p>
            <a:r>
              <a:rPr lang="en-GB" sz="3600" dirty="0">
                <a:latin typeface="+mn-lt"/>
              </a:rPr>
              <a:t>How We Chose the Data – Train Ticket and Distance Information</a:t>
            </a:r>
          </a:p>
        </p:txBody>
      </p:sp>
      <p:sp>
        <p:nvSpPr>
          <p:cNvPr id="9" name="Content Placeholder 8">
            <a:extLst>
              <a:ext uri="{FF2B5EF4-FFF2-40B4-BE49-F238E27FC236}">
                <a16:creationId xmlns:a16="http://schemas.microsoft.com/office/drawing/2014/main" id="{E9ADCDAE-B9D8-432A-BB13-476CA4B61223}"/>
              </a:ext>
            </a:extLst>
          </p:cNvPr>
          <p:cNvSpPr>
            <a:spLocks noGrp="1"/>
          </p:cNvSpPr>
          <p:nvPr>
            <p:ph idx="1"/>
          </p:nvPr>
        </p:nvSpPr>
        <p:spPr>
          <a:xfrm>
            <a:off x="838200" y="1825625"/>
            <a:ext cx="10515600" cy="4667250"/>
          </a:xfrm>
        </p:spPr>
        <p:txBody>
          <a:bodyPr>
            <a:normAutofit/>
          </a:bodyPr>
          <a:lstStyle/>
          <a:p>
            <a:pPr marL="0" indent="0">
              <a:buNone/>
            </a:pPr>
            <a:r>
              <a:rPr lang="en-GB" sz="2400" dirty="0"/>
              <a:t>Initially we had ideas about Forestry (Public Opinions) but then decided against it after the data we gathered was either too complex or too much to represent in its entirety. We then moved away from the idea completely and focused more upon data surrounding train information as this was much simpler and easier to represent. Eventually we decided on passenger kilometre and train ticket data because:</a:t>
            </a:r>
          </a:p>
          <a:p>
            <a:pPr marL="0" indent="0">
              <a:buNone/>
            </a:pPr>
            <a:r>
              <a:rPr lang="en-GB" sz="2400" dirty="0"/>
              <a:t>• Short and Simplistic</a:t>
            </a:r>
          </a:p>
          <a:p>
            <a:pPr marL="0" indent="0">
              <a:buNone/>
            </a:pPr>
            <a:r>
              <a:rPr lang="en-GB" sz="2400" dirty="0"/>
              <a:t>• Easy to display</a:t>
            </a:r>
          </a:p>
          <a:p>
            <a:pPr marL="0" indent="0">
              <a:buNone/>
            </a:pPr>
            <a:r>
              <a:rPr lang="en-GB" sz="2400" dirty="0"/>
              <a:t>• Compatible</a:t>
            </a:r>
          </a:p>
          <a:p>
            <a:pPr marL="0" indent="0">
              <a:buNone/>
            </a:pPr>
            <a:r>
              <a:rPr lang="en-GB" sz="2400" dirty="0"/>
              <a:t>• Data could be shown over a large time scale (1940s – Current Day)</a:t>
            </a:r>
          </a:p>
          <a:p>
            <a:pPr marL="0" indent="0">
              <a:buNone/>
            </a:pPr>
            <a:endParaRPr lang="en-GB" dirty="0"/>
          </a:p>
        </p:txBody>
      </p:sp>
    </p:spTree>
    <p:extLst>
      <p:ext uri="{BB962C8B-B14F-4D97-AF65-F5344CB8AC3E}">
        <p14:creationId xmlns:p14="http://schemas.microsoft.com/office/powerpoint/2010/main" val="285984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BAB0-F9D6-47C3-8B66-16F069EC5C18}"/>
              </a:ext>
            </a:extLst>
          </p:cNvPr>
          <p:cNvSpPr>
            <a:spLocks noGrp="1"/>
          </p:cNvSpPr>
          <p:nvPr>
            <p:ph type="title"/>
          </p:nvPr>
        </p:nvSpPr>
        <p:spPr/>
        <p:txBody>
          <a:bodyPr/>
          <a:lstStyle/>
          <a:p>
            <a:r>
              <a:rPr lang="en-GB" dirty="0">
                <a:latin typeface="+mn-lt"/>
              </a:rPr>
              <a:t>Potential Insights That We Considered</a:t>
            </a:r>
          </a:p>
        </p:txBody>
      </p:sp>
      <p:sp>
        <p:nvSpPr>
          <p:cNvPr id="3" name="Content Placeholder 2">
            <a:extLst>
              <a:ext uri="{FF2B5EF4-FFF2-40B4-BE49-F238E27FC236}">
                <a16:creationId xmlns:a16="http://schemas.microsoft.com/office/drawing/2014/main" id="{F2B9F997-6F0B-4316-ACBD-26EAA8E00518}"/>
              </a:ext>
            </a:extLst>
          </p:cNvPr>
          <p:cNvSpPr>
            <a:spLocks noGrp="1"/>
          </p:cNvSpPr>
          <p:nvPr>
            <p:ph idx="1"/>
          </p:nvPr>
        </p:nvSpPr>
        <p:spPr/>
        <p:txBody>
          <a:bodyPr/>
          <a:lstStyle/>
          <a:p>
            <a:r>
              <a:rPr lang="en-GB" dirty="0"/>
              <a:t>Mean Kilometres Travelled Per Year </a:t>
            </a:r>
          </a:p>
          <a:p>
            <a:r>
              <a:rPr lang="en-GB" dirty="0"/>
              <a:t>Years with the Most/Least Kilometres Travelled</a:t>
            </a:r>
          </a:p>
          <a:p>
            <a:r>
              <a:rPr lang="en-GB" dirty="0"/>
              <a:t>Differences between the Earliest and Latest Records</a:t>
            </a:r>
          </a:p>
          <a:p>
            <a:r>
              <a:rPr lang="en-GB" dirty="0"/>
              <a:t>Display Certain Ticket Data Based on User Input (A specific year)</a:t>
            </a:r>
          </a:p>
          <a:p>
            <a:r>
              <a:rPr lang="en-GB" dirty="0"/>
              <a:t>How Ticket Prices Have Changed from the Start and End of the Data</a:t>
            </a:r>
          </a:p>
          <a:p>
            <a:r>
              <a:rPr lang="en-GB" dirty="0"/>
              <a:t>Possible Impact/s </a:t>
            </a:r>
            <a:r>
              <a:rPr lang="en-GB"/>
              <a:t>of Covid-19 </a:t>
            </a:r>
            <a:r>
              <a:rPr lang="en-GB" dirty="0"/>
              <a:t>on Certain Ticket Sales or Kilometres Travelled by Train</a:t>
            </a:r>
          </a:p>
        </p:txBody>
      </p:sp>
    </p:spTree>
    <p:extLst>
      <p:ext uri="{BB962C8B-B14F-4D97-AF65-F5344CB8AC3E}">
        <p14:creationId xmlns:p14="http://schemas.microsoft.com/office/powerpoint/2010/main" val="237039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1AA2-9F09-45E5-927E-95B22933146E}"/>
              </a:ext>
            </a:extLst>
          </p:cNvPr>
          <p:cNvSpPr>
            <a:spLocks noGrp="1"/>
          </p:cNvSpPr>
          <p:nvPr>
            <p:ph type="title"/>
          </p:nvPr>
        </p:nvSpPr>
        <p:spPr/>
        <p:txBody>
          <a:bodyPr/>
          <a:lstStyle/>
          <a:p>
            <a:r>
              <a:rPr lang="en-GB" dirty="0">
                <a:latin typeface="+mn-lt"/>
              </a:rPr>
              <a:t>Algorithm Exploration</a:t>
            </a:r>
          </a:p>
        </p:txBody>
      </p:sp>
      <p:sp>
        <p:nvSpPr>
          <p:cNvPr id="3" name="Content Placeholder 2">
            <a:extLst>
              <a:ext uri="{FF2B5EF4-FFF2-40B4-BE49-F238E27FC236}">
                <a16:creationId xmlns:a16="http://schemas.microsoft.com/office/drawing/2014/main" id="{A7C811B8-2B76-448A-96B3-130CFBE1FCE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6304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D0B8-F551-4EE3-ACC4-54F68763CF14}"/>
              </a:ext>
            </a:extLst>
          </p:cNvPr>
          <p:cNvSpPr>
            <a:spLocks noGrp="1"/>
          </p:cNvSpPr>
          <p:nvPr>
            <p:ph type="title"/>
          </p:nvPr>
        </p:nvSpPr>
        <p:spPr/>
        <p:txBody>
          <a:bodyPr/>
          <a:lstStyle/>
          <a:p>
            <a:r>
              <a:rPr lang="en-GB" dirty="0">
                <a:latin typeface="+mn-lt"/>
              </a:rPr>
              <a:t>Design Choices</a:t>
            </a:r>
          </a:p>
        </p:txBody>
      </p:sp>
      <p:sp>
        <p:nvSpPr>
          <p:cNvPr id="3" name="Content Placeholder 2">
            <a:extLst>
              <a:ext uri="{FF2B5EF4-FFF2-40B4-BE49-F238E27FC236}">
                <a16:creationId xmlns:a16="http://schemas.microsoft.com/office/drawing/2014/main" id="{9E6EA5FD-6623-413C-800D-7AF4CBDF6BE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3826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7E8E-3958-4079-985A-44D72FA267E5}"/>
              </a:ext>
            </a:extLst>
          </p:cNvPr>
          <p:cNvSpPr>
            <a:spLocks noGrp="1"/>
          </p:cNvSpPr>
          <p:nvPr>
            <p:ph type="title"/>
          </p:nvPr>
        </p:nvSpPr>
        <p:spPr/>
        <p:txBody>
          <a:bodyPr/>
          <a:lstStyle/>
          <a:p>
            <a:r>
              <a:rPr lang="en-GB" dirty="0">
                <a:latin typeface="+mn-lt"/>
              </a:rPr>
              <a:t>Testing</a:t>
            </a:r>
          </a:p>
        </p:txBody>
      </p:sp>
      <p:sp>
        <p:nvSpPr>
          <p:cNvPr id="3" name="Content Placeholder 2">
            <a:extLst>
              <a:ext uri="{FF2B5EF4-FFF2-40B4-BE49-F238E27FC236}">
                <a16:creationId xmlns:a16="http://schemas.microsoft.com/office/drawing/2014/main" id="{D78DCD59-3AB8-40DC-AD92-E63759BBCFD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5839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05A6-D58F-4683-8EB6-B55E6F0D341C}"/>
              </a:ext>
            </a:extLst>
          </p:cNvPr>
          <p:cNvSpPr>
            <a:spLocks noGrp="1"/>
          </p:cNvSpPr>
          <p:nvPr>
            <p:ph type="title"/>
          </p:nvPr>
        </p:nvSpPr>
        <p:spPr/>
        <p:txBody>
          <a:bodyPr/>
          <a:lstStyle/>
          <a:p>
            <a:r>
              <a:rPr lang="en-GB" dirty="0">
                <a:latin typeface="+mn-lt"/>
              </a:rPr>
              <a:t>Visualisations</a:t>
            </a:r>
          </a:p>
        </p:txBody>
      </p:sp>
      <p:sp>
        <p:nvSpPr>
          <p:cNvPr id="3" name="Content Placeholder 2">
            <a:extLst>
              <a:ext uri="{FF2B5EF4-FFF2-40B4-BE49-F238E27FC236}">
                <a16:creationId xmlns:a16="http://schemas.microsoft.com/office/drawing/2014/main" id="{C053642D-0B83-430F-83D5-FE4779071D0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45594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B4B4-A0EA-4130-9FEA-6DBB65500E8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88BD0A6-F1A6-4A79-AD78-840F0779F8E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689773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b1011978-d308-49b2-b878-47e4d6d6eac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50A0A35E54C14ABB77820398EA6BF2" ma:contentTypeVersion="9" ma:contentTypeDescription="Create a new document." ma:contentTypeScope="" ma:versionID="6f5f62d8083031a91b769d75f0a471c3">
  <xsd:schema xmlns:xsd="http://www.w3.org/2001/XMLSchema" xmlns:xs="http://www.w3.org/2001/XMLSchema" xmlns:p="http://schemas.microsoft.com/office/2006/metadata/properties" xmlns:ns3="c9c828b9-7f12-4f58-ab1a-0f585e99935f" targetNamespace="http://schemas.microsoft.com/office/2006/metadata/properties" ma:root="true" ma:fieldsID="ff43c14aa9b7ee67202f2e802d5c01d7" ns3:_="">
    <xsd:import namespace="c9c828b9-7f12-4f58-ab1a-0f585e99935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828b9-7f12-4f58-ab1a-0f585e9993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3B7E62-1AD3-41AF-842D-9D91F42E3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828b9-7f12-4f58-ab1a-0f585e999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6DCE8-9C12-4AA0-A8D3-FB9415B26A40}">
  <ds:schemaRefs>
    <ds:schemaRef ds:uri="http://schemas.microsoft.com/sharepoint/v3/contenttype/forms"/>
  </ds:schemaRefs>
</ds:datastoreItem>
</file>

<file path=customXml/itemProps3.xml><?xml version="1.0" encoding="utf-8"?>
<ds:datastoreItem xmlns:ds="http://schemas.openxmlformats.org/officeDocument/2006/customXml" ds:itemID="{6A4F2CC2-B003-474A-AABC-62C41EC78001}">
  <ds:schemaRefs>
    <ds:schemaRef ds:uri="http://schemas.microsoft.com/office/2006/metadata/properties"/>
    <ds:schemaRef ds:uri="http://schemas.microsoft.com/office/2006/documentManagement/types"/>
    <ds:schemaRef ds:uri="http://www.w3.org/XML/1998/namespace"/>
    <ds:schemaRef ds:uri="http://purl.org/dc/dcmitype/"/>
    <ds:schemaRef ds:uri="c9c828b9-7f12-4f58-ab1a-0f585e99935f"/>
    <ds:schemaRef ds:uri="http://purl.org/dc/elements/1.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41</TotalTime>
  <Words>183</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Report Document Team 10</vt:lpstr>
      <vt:lpstr>How We Chose the Data – Train Ticket and Distance Information</vt:lpstr>
      <vt:lpstr>Potential Insights That We Considered</vt:lpstr>
      <vt:lpstr>Algorithm Exploration</vt:lpstr>
      <vt:lpstr>Design Choices</vt:lpstr>
      <vt:lpstr>Testing</vt:lpstr>
      <vt:lpstr>Visualisations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Document Team 10</dc:title>
  <dc:creator>Leech, Dan</dc:creator>
  <cp:lastModifiedBy>Leech, Dan</cp:lastModifiedBy>
  <cp:revision>1</cp:revision>
  <dcterms:created xsi:type="dcterms:W3CDTF">2022-03-29T11:54:19Z</dcterms:created>
  <dcterms:modified xsi:type="dcterms:W3CDTF">2022-03-29T12:35:34Z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0x0101008A50A0A35E54C14ABB77820398EA6BF2</vt:lpwstr>
  </property>
</Properties>
</file>