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2" r:id="rId9"/>
    <p:sldId id="263" r:id="rId10"/>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65E0F8-BCA5-D842-B1F0-AC2464B5582C}" v="10" dt="2022-04-01T10:54:50.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95741"/>
  </p:normalViewPr>
  <p:slideViewPr>
    <p:cSldViewPr snapToGrid="0">
      <p:cViewPr varScale="1">
        <p:scale>
          <a:sx n="110" d="100"/>
          <a:sy n="110" d="100"/>
        </p:scale>
        <p:origin x="6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ch, Dan" userId="ed1e72ea-8f9d-4de5-87de-ddd2eab775ba" providerId="ADAL" clId="{9765E0F8-BCA5-D842-B1F0-AC2464B5582C}"/>
    <pc:docChg chg="undo custSel delSld modSld">
      <pc:chgData name="Leech, Dan" userId="ed1e72ea-8f9d-4de5-87de-ddd2eab775ba" providerId="ADAL" clId="{9765E0F8-BCA5-D842-B1F0-AC2464B5582C}" dt="2022-04-01T11:02:00.696" v="1941" actId="20577"/>
      <pc:docMkLst>
        <pc:docMk/>
      </pc:docMkLst>
      <pc:sldChg chg="modSp mod">
        <pc:chgData name="Leech, Dan" userId="ed1e72ea-8f9d-4de5-87de-ddd2eab775ba" providerId="ADAL" clId="{9765E0F8-BCA5-D842-B1F0-AC2464B5582C}" dt="2022-04-01T11:02:00.696" v="1941" actId="20577"/>
        <pc:sldMkLst>
          <pc:docMk/>
          <pc:sldMk cId="4116664184" sldId="256"/>
        </pc:sldMkLst>
        <pc:spChg chg="mod">
          <ac:chgData name="Leech, Dan" userId="ed1e72ea-8f9d-4de5-87de-ddd2eab775ba" providerId="ADAL" clId="{9765E0F8-BCA5-D842-B1F0-AC2464B5582C}" dt="2022-04-01T11:02:00.696" v="1941" actId="20577"/>
          <ac:spMkLst>
            <pc:docMk/>
            <pc:sldMk cId="4116664184" sldId="256"/>
            <ac:spMk id="2" creationId="{26111774-1E86-439F-AD1A-A716F8C300E0}"/>
          </ac:spMkLst>
        </pc:spChg>
      </pc:sldChg>
      <pc:sldChg chg="mod modShow">
        <pc:chgData name="Leech, Dan" userId="ed1e72ea-8f9d-4de5-87de-ddd2eab775ba" providerId="ADAL" clId="{9765E0F8-BCA5-D842-B1F0-AC2464B5582C}" dt="2022-04-01T09:11:52.687" v="577" actId="729"/>
        <pc:sldMkLst>
          <pc:docMk/>
          <pc:sldMk cId="2859840170" sldId="257"/>
        </pc:sldMkLst>
      </pc:sldChg>
      <pc:sldChg chg="addSp delSp modSp mod">
        <pc:chgData name="Leech, Dan" userId="ed1e72ea-8f9d-4de5-87de-ddd2eab775ba" providerId="ADAL" clId="{9765E0F8-BCA5-D842-B1F0-AC2464B5582C}" dt="2022-04-01T10:56:39.582" v="1914" actId="20577"/>
        <pc:sldMkLst>
          <pc:docMk/>
          <pc:sldMk cId="2363047994" sldId="259"/>
        </pc:sldMkLst>
        <pc:spChg chg="mod">
          <ac:chgData name="Leech, Dan" userId="ed1e72ea-8f9d-4de5-87de-ddd2eab775ba" providerId="ADAL" clId="{9765E0F8-BCA5-D842-B1F0-AC2464B5582C}" dt="2022-04-01T10:56:39.582" v="1914" actId="20577"/>
          <ac:spMkLst>
            <pc:docMk/>
            <pc:sldMk cId="2363047994" sldId="259"/>
            <ac:spMk id="3" creationId="{A7C811B8-2B76-448A-96B3-130CFBE1FCE2}"/>
          </ac:spMkLst>
        </pc:spChg>
        <pc:spChg chg="add del mod">
          <ac:chgData name="Leech, Dan" userId="ed1e72ea-8f9d-4de5-87de-ddd2eab775ba" providerId="ADAL" clId="{9765E0F8-BCA5-D842-B1F0-AC2464B5582C}" dt="2022-04-01T10:20:29.852" v="1180"/>
          <ac:spMkLst>
            <pc:docMk/>
            <pc:sldMk cId="2363047994" sldId="259"/>
            <ac:spMk id="4" creationId="{E8EFCEB1-1F46-4744-BAE3-0A9FA8472DFB}"/>
          </ac:spMkLst>
        </pc:spChg>
        <pc:picChg chg="add mod">
          <ac:chgData name="Leech, Dan" userId="ed1e72ea-8f9d-4de5-87de-ddd2eab775ba" providerId="ADAL" clId="{9765E0F8-BCA5-D842-B1F0-AC2464B5582C}" dt="2022-04-01T10:22:00.319" v="1203" actId="14100"/>
          <ac:picMkLst>
            <pc:docMk/>
            <pc:sldMk cId="2363047994" sldId="259"/>
            <ac:picMk id="6" creationId="{3FC38FC0-0D76-044F-8415-75DDE3598E86}"/>
          </ac:picMkLst>
        </pc:picChg>
        <pc:picChg chg="add mod">
          <ac:chgData name="Leech, Dan" userId="ed1e72ea-8f9d-4de5-87de-ddd2eab775ba" providerId="ADAL" clId="{9765E0F8-BCA5-D842-B1F0-AC2464B5582C}" dt="2022-04-01T10:21:50.120" v="1200" actId="1076"/>
          <ac:picMkLst>
            <pc:docMk/>
            <pc:sldMk cId="2363047994" sldId="259"/>
            <ac:picMk id="8" creationId="{CB5AED71-5ABD-4F4C-85EC-0F0D8561433B}"/>
          </ac:picMkLst>
        </pc:picChg>
      </pc:sldChg>
      <pc:sldChg chg="addSp delSp modSp del mod">
        <pc:chgData name="Leech, Dan" userId="ed1e72ea-8f9d-4de5-87de-ddd2eab775ba" providerId="ADAL" clId="{9765E0F8-BCA5-D842-B1F0-AC2464B5582C}" dt="2022-04-01T10:45:43.875" v="1785" actId="2696"/>
        <pc:sldMkLst>
          <pc:docMk/>
          <pc:sldMk cId="1438267693" sldId="260"/>
        </pc:sldMkLst>
        <pc:spChg chg="mod">
          <ac:chgData name="Leech, Dan" userId="ed1e72ea-8f9d-4de5-87de-ddd2eab775ba" providerId="ADAL" clId="{9765E0F8-BCA5-D842-B1F0-AC2464B5582C}" dt="2022-03-30T10:03:40.069" v="575" actId="20577"/>
          <ac:spMkLst>
            <pc:docMk/>
            <pc:sldMk cId="1438267693" sldId="260"/>
            <ac:spMk id="2" creationId="{220FD0B8-F551-4EE3-ACC4-54F68763CF14}"/>
          </ac:spMkLst>
        </pc:spChg>
        <pc:spChg chg="del mod">
          <ac:chgData name="Leech, Dan" userId="ed1e72ea-8f9d-4de5-87de-ddd2eab775ba" providerId="ADAL" clId="{9765E0F8-BCA5-D842-B1F0-AC2464B5582C}" dt="2022-04-01T10:30:07.112" v="1784" actId="478"/>
          <ac:spMkLst>
            <pc:docMk/>
            <pc:sldMk cId="1438267693" sldId="260"/>
            <ac:spMk id="3" creationId="{9E6EA5FD-6623-413C-800D-7AF4CBDF6BE5}"/>
          </ac:spMkLst>
        </pc:spChg>
        <pc:spChg chg="add mod">
          <ac:chgData name="Leech, Dan" userId="ed1e72ea-8f9d-4de5-87de-ddd2eab775ba" providerId="ADAL" clId="{9765E0F8-BCA5-D842-B1F0-AC2464B5582C}" dt="2022-04-01T10:30:07.112" v="1784" actId="478"/>
          <ac:spMkLst>
            <pc:docMk/>
            <pc:sldMk cId="1438267693" sldId="260"/>
            <ac:spMk id="5" creationId="{B4EB3163-7FBB-7144-B5BC-B9C097F50719}"/>
          </ac:spMkLst>
        </pc:spChg>
      </pc:sldChg>
      <pc:sldChg chg="modSp del mod">
        <pc:chgData name="Leech, Dan" userId="ed1e72ea-8f9d-4de5-87de-ddd2eab775ba" providerId="ADAL" clId="{9765E0F8-BCA5-D842-B1F0-AC2464B5582C}" dt="2022-03-30T00:06:19.077" v="51" actId="2696"/>
        <pc:sldMkLst>
          <pc:docMk/>
          <pc:sldMk cId="3858399229" sldId="261"/>
        </pc:sldMkLst>
        <pc:spChg chg="mod">
          <ac:chgData name="Leech, Dan" userId="ed1e72ea-8f9d-4de5-87de-ddd2eab775ba" providerId="ADAL" clId="{9765E0F8-BCA5-D842-B1F0-AC2464B5582C}" dt="2022-03-30T00:06:15.361" v="50" actId="20577"/>
          <ac:spMkLst>
            <pc:docMk/>
            <pc:sldMk cId="3858399229" sldId="261"/>
            <ac:spMk id="3" creationId="{D78DCD59-3AB8-40DC-AD92-E63759BBCFD4}"/>
          </ac:spMkLst>
        </pc:spChg>
      </pc:sldChg>
      <pc:sldChg chg="addSp delSp modSp mod setBg">
        <pc:chgData name="Leech, Dan" userId="ed1e72ea-8f9d-4de5-87de-ddd2eab775ba" providerId="ADAL" clId="{9765E0F8-BCA5-D842-B1F0-AC2464B5582C}" dt="2022-04-01T10:55:55.129" v="1909" actId="20577"/>
        <pc:sldMkLst>
          <pc:docMk/>
          <pc:sldMk cId="2455944258" sldId="262"/>
        </pc:sldMkLst>
        <pc:spChg chg="mod ord">
          <ac:chgData name="Leech, Dan" userId="ed1e72ea-8f9d-4de5-87de-ddd2eab775ba" providerId="ADAL" clId="{9765E0F8-BCA5-D842-B1F0-AC2464B5582C}" dt="2022-04-01T10:52:05.525" v="1806" actId="26606"/>
          <ac:spMkLst>
            <pc:docMk/>
            <pc:sldMk cId="2455944258" sldId="262"/>
            <ac:spMk id="2" creationId="{339C05A6-D58F-4683-8EB6-B55E6F0D341C}"/>
          </ac:spMkLst>
        </pc:spChg>
        <pc:spChg chg="del mod">
          <ac:chgData name="Leech, Dan" userId="ed1e72ea-8f9d-4de5-87de-ddd2eab775ba" providerId="ADAL" clId="{9765E0F8-BCA5-D842-B1F0-AC2464B5582C}" dt="2022-04-01T10:51:35.265" v="1788"/>
          <ac:spMkLst>
            <pc:docMk/>
            <pc:sldMk cId="2455944258" sldId="262"/>
            <ac:spMk id="3" creationId="{C053642D-0B83-430F-83D5-FE4779071D0F}"/>
          </ac:spMkLst>
        </pc:spChg>
        <pc:spChg chg="add mod">
          <ac:chgData name="Leech, Dan" userId="ed1e72ea-8f9d-4de5-87de-ddd2eab775ba" providerId="ADAL" clId="{9765E0F8-BCA5-D842-B1F0-AC2464B5582C}" dt="2022-04-01T10:55:30.984" v="1893" actId="207"/>
          <ac:spMkLst>
            <pc:docMk/>
            <pc:sldMk cId="2455944258" sldId="262"/>
            <ac:spMk id="8" creationId="{FBF779B1-87F1-2B4F-8EE5-CEC561EDEE3B}"/>
          </ac:spMkLst>
        </pc:spChg>
        <pc:spChg chg="add mod">
          <ac:chgData name="Leech, Dan" userId="ed1e72ea-8f9d-4de5-87de-ddd2eab775ba" providerId="ADAL" clId="{9765E0F8-BCA5-D842-B1F0-AC2464B5582C}" dt="2022-04-01T10:55:55.129" v="1909" actId="20577"/>
          <ac:spMkLst>
            <pc:docMk/>
            <pc:sldMk cId="2455944258" sldId="262"/>
            <ac:spMk id="9" creationId="{9094ADED-E2C6-2C4A-B2E8-04E7BA9BD5A7}"/>
          </ac:spMkLst>
        </pc:spChg>
        <pc:spChg chg="add del">
          <ac:chgData name="Leech, Dan" userId="ed1e72ea-8f9d-4de5-87de-ddd2eab775ba" providerId="ADAL" clId="{9765E0F8-BCA5-D842-B1F0-AC2464B5582C}" dt="2022-04-01T10:52:02.903" v="1799" actId="26606"/>
          <ac:spMkLst>
            <pc:docMk/>
            <pc:sldMk cId="2455944258" sldId="262"/>
            <ac:spMk id="12" creationId="{022BDE4A-8A20-4A69-9C5A-581C82036A4D}"/>
          </ac:spMkLst>
        </pc:spChg>
        <pc:spChg chg="add del">
          <ac:chgData name="Leech, Dan" userId="ed1e72ea-8f9d-4de5-87de-ddd2eab775ba" providerId="ADAL" clId="{9765E0F8-BCA5-D842-B1F0-AC2464B5582C}" dt="2022-04-01T10:52:03.731" v="1801" actId="26606"/>
          <ac:spMkLst>
            <pc:docMk/>
            <pc:sldMk cId="2455944258" sldId="262"/>
            <ac:spMk id="14" creationId="{96918796-2918-40D6-BE3A-4600C47FCD42}"/>
          </ac:spMkLst>
        </pc:spChg>
        <pc:spChg chg="add del">
          <ac:chgData name="Leech, Dan" userId="ed1e72ea-8f9d-4de5-87de-ddd2eab775ba" providerId="ADAL" clId="{9765E0F8-BCA5-D842-B1F0-AC2464B5582C}" dt="2022-04-01T10:52:04.681" v="1803" actId="26606"/>
          <ac:spMkLst>
            <pc:docMk/>
            <pc:sldMk cId="2455944258" sldId="262"/>
            <ac:spMk id="16" creationId="{022BDE4A-8A20-4A69-9C5A-581C82036A4D}"/>
          </ac:spMkLst>
        </pc:spChg>
        <pc:spChg chg="add del">
          <ac:chgData name="Leech, Dan" userId="ed1e72ea-8f9d-4de5-87de-ddd2eab775ba" providerId="ADAL" clId="{9765E0F8-BCA5-D842-B1F0-AC2464B5582C}" dt="2022-04-01T10:52:05.517" v="1805" actId="26606"/>
          <ac:spMkLst>
            <pc:docMk/>
            <pc:sldMk cId="2455944258" sldId="262"/>
            <ac:spMk id="18" creationId="{99ED5833-B85B-4103-8A3B-CAB0308E6C15}"/>
          </ac:spMkLst>
        </pc:spChg>
        <pc:spChg chg="add">
          <ac:chgData name="Leech, Dan" userId="ed1e72ea-8f9d-4de5-87de-ddd2eab775ba" providerId="ADAL" clId="{9765E0F8-BCA5-D842-B1F0-AC2464B5582C}" dt="2022-04-01T10:52:05.525" v="1806" actId="26606"/>
          <ac:spMkLst>
            <pc:docMk/>
            <pc:sldMk cId="2455944258" sldId="262"/>
            <ac:spMk id="20" creationId="{022BDE4A-8A20-4A69-9C5A-581C82036A4D}"/>
          </ac:spMkLst>
        </pc:spChg>
        <pc:picChg chg="add mod ord">
          <ac:chgData name="Leech, Dan" userId="ed1e72ea-8f9d-4de5-87de-ddd2eab775ba" providerId="ADAL" clId="{9765E0F8-BCA5-D842-B1F0-AC2464B5582C}" dt="2022-04-01T10:52:11.561" v="1807" actId="1076"/>
          <ac:picMkLst>
            <pc:docMk/>
            <pc:sldMk cId="2455944258" sldId="262"/>
            <ac:picMk id="5" creationId="{48D59911-D80B-B847-AB4A-69AB18C6E593}"/>
          </ac:picMkLst>
        </pc:picChg>
        <pc:picChg chg="add mod">
          <ac:chgData name="Leech, Dan" userId="ed1e72ea-8f9d-4de5-87de-ddd2eab775ba" providerId="ADAL" clId="{9765E0F8-BCA5-D842-B1F0-AC2464B5582C}" dt="2022-04-01T10:52:13.557" v="1808" actId="1076"/>
          <ac:picMkLst>
            <pc:docMk/>
            <pc:sldMk cId="2455944258" sldId="262"/>
            <ac:picMk id="7" creationId="{440F55B1-1059-074F-B9EB-102D3A52CA55}"/>
          </ac:picMkLst>
        </pc:picChg>
      </pc:sldChg>
    </pc:docChg>
  </pc:docChgLst>
  <pc:docChgLst>
    <pc:chgData name="Leech, Dan" userId="ed1e72ea-8f9d-4de5-87de-ddd2eab775ba" providerId="ADAL" clId="{79E71F18-D7A1-496C-87DC-7B7E189D7F38}"/>
    <pc:docChg chg="undo custSel addSld delSld modSld">
      <pc:chgData name="Leech, Dan" userId="ed1e72ea-8f9d-4de5-87de-ddd2eab775ba" providerId="ADAL" clId="{79E71F18-D7A1-496C-87DC-7B7E189D7F38}" dt="2022-03-29T12:35:34.545" v="2284" actId="20577"/>
      <pc:docMkLst>
        <pc:docMk/>
      </pc:docMkLst>
      <pc:sldChg chg="modSp">
        <pc:chgData name="Leech, Dan" userId="ed1e72ea-8f9d-4de5-87de-ddd2eab775ba" providerId="ADAL" clId="{79E71F18-D7A1-496C-87DC-7B7E189D7F38}" dt="2022-03-29T12:23:41.273" v="1469" actId="2711"/>
        <pc:sldMkLst>
          <pc:docMk/>
          <pc:sldMk cId="4116664184" sldId="256"/>
        </pc:sldMkLst>
        <pc:spChg chg="mod">
          <ac:chgData name="Leech, Dan" userId="ed1e72ea-8f9d-4de5-87de-ddd2eab775ba" providerId="ADAL" clId="{79E71F18-D7A1-496C-87DC-7B7E189D7F38}" dt="2022-03-29T12:23:41.273" v="1469" actId="2711"/>
          <ac:spMkLst>
            <pc:docMk/>
            <pc:sldMk cId="4116664184" sldId="256"/>
            <ac:spMk id="2" creationId="{26111774-1E86-439F-AD1A-A716F8C300E0}"/>
          </ac:spMkLst>
        </pc:spChg>
      </pc:sldChg>
      <pc:sldChg chg="addSp delSp modSp">
        <pc:chgData name="Leech, Dan" userId="ed1e72ea-8f9d-4de5-87de-ddd2eab775ba" providerId="ADAL" clId="{79E71F18-D7A1-496C-87DC-7B7E189D7F38}" dt="2022-03-29T12:32:23.154" v="1719" actId="20577"/>
        <pc:sldMkLst>
          <pc:docMk/>
          <pc:sldMk cId="2859840170" sldId="257"/>
        </pc:sldMkLst>
        <pc:spChg chg="mod">
          <ac:chgData name="Leech, Dan" userId="ed1e72ea-8f9d-4de5-87de-ddd2eab775ba" providerId="ADAL" clId="{79E71F18-D7A1-496C-87DC-7B7E189D7F38}" dt="2022-03-29T12:23:35.549" v="1468" actId="2711"/>
          <ac:spMkLst>
            <pc:docMk/>
            <pc:sldMk cId="2859840170" sldId="257"/>
            <ac:spMk id="2" creationId="{225585C4-3782-45CC-A677-762A8E1C3474}"/>
          </ac:spMkLst>
        </pc:spChg>
        <pc:spChg chg="del mod">
          <ac:chgData name="Leech, Dan" userId="ed1e72ea-8f9d-4de5-87de-ddd2eab775ba" providerId="ADAL" clId="{79E71F18-D7A1-496C-87DC-7B7E189D7F38}" dt="2022-03-29T12:05:01.692" v="6"/>
          <ac:spMkLst>
            <pc:docMk/>
            <pc:sldMk cId="2859840170" sldId="257"/>
            <ac:spMk id="3" creationId="{A76145A6-18B7-4DBA-9787-29AAB43A941B}"/>
          </ac:spMkLst>
        </pc:spChg>
        <pc:spChg chg="add del mod">
          <ac:chgData name="Leech, Dan" userId="ed1e72ea-8f9d-4de5-87de-ddd2eab775ba" providerId="ADAL" clId="{79E71F18-D7A1-496C-87DC-7B7E189D7F38}" dt="2022-03-29T12:06:21.131" v="13"/>
          <ac:spMkLst>
            <pc:docMk/>
            <pc:sldMk cId="2859840170" sldId="257"/>
            <ac:spMk id="6" creationId="{337333D1-6A38-4ABE-9EBC-D734800B1FB5}"/>
          </ac:spMkLst>
        </pc:spChg>
        <pc:spChg chg="add mod">
          <ac:chgData name="Leech, Dan" userId="ed1e72ea-8f9d-4de5-87de-ddd2eab775ba" providerId="ADAL" clId="{79E71F18-D7A1-496C-87DC-7B7E189D7F38}" dt="2022-03-29T12:32:23.154" v="1719" actId="20577"/>
          <ac:spMkLst>
            <pc:docMk/>
            <pc:sldMk cId="2859840170" sldId="257"/>
            <ac:spMk id="9" creationId="{E9ADCDAE-B9D8-432A-BB13-476CA4B61223}"/>
          </ac:spMkLst>
        </pc:spChg>
        <pc:picChg chg="add del mod modCrop">
          <ac:chgData name="Leech, Dan" userId="ed1e72ea-8f9d-4de5-87de-ddd2eab775ba" providerId="ADAL" clId="{79E71F18-D7A1-496C-87DC-7B7E189D7F38}" dt="2022-03-29T12:05:30.749" v="12" actId="478"/>
          <ac:picMkLst>
            <pc:docMk/>
            <pc:sldMk cId="2859840170" sldId="257"/>
            <ac:picMk id="4" creationId="{AAD7DD35-206E-40CA-B75B-431EE3EB7311}"/>
          </ac:picMkLst>
        </pc:picChg>
        <pc:picChg chg="add del mod modCrop">
          <ac:chgData name="Leech, Dan" userId="ed1e72ea-8f9d-4de5-87de-ddd2eab775ba" providerId="ADAL" clId="{79E71F18-D7A1-496C-87DC-7B7E189D7F38}" dt="2022-03-29T12:06:46.803" v="21" actId="478"/>
          <ac:picMkLst>
            <pc:docMk/>
            <pc:sldMk cId="2859840170" sldId="257"/>
            <ac:picMk id="7" creationId="{BF404783-65C1-4234-93B0-81ACB0D1DB93}"/>
          </ac:picMkLst>
        </pc:picChg>
      </pc:sldChg>
      <pc:sldChg chg="modSp">
        <pc:chgData name="Leech, Dan" userId="ed1e72ea-8f9d-4de5-87de-ddd2eab775ba" providerId="ADAL" clId="{79E71F18-D7A1-496C-87DC-7B7E189D7F38}" dt="2022-03-29T12:35:34.545" v="2284" actId="20577"/>
        <pc:sldMkLst>
          <pc:docMk/>
          <pc:sldMk cId="2370399756" sldId="258"/>
        </pc:sldMkLst>
        <pc:spChg chg="mod">
          <ac:chgData name="Leech, Dan" userId="ed1e72ea-8f9d-4de5-87de-ddd2eab775ba" providerId="ADAL" clId="{79E71F18-D7A1-496C-87DC-7B7E189D7F38}" dt="2022-03-29T12:23:51.367" v="1471" actId="2711"/>
          <ac:spMkLst>
            <pc:docMk/>
            <pc:sldMk cId="2370399756" sldId="258"/>
            <ac:spMk id="2" creationId="{980ABAB0-F9D6-47C3-8B66-16F069EC5C18}"/>
          </ac:spMkLst>
        </pc:spChg>
        <pc:spChg chg="mod">
          <ac:chgData name="Leech, Dan" userId="ed1e72ea-8f9d-4de5-87de-ddd2eab775ba" providerId="ADAL" clId="{79E71F18-D7A1-496C-87DC-7B7E189D7F38}" dt="2022-03-29T12:35:34.545" v="2284" actId="20577"/>
          <ac:spMkLst>
            <pc:docMk/>
            <pc:sldMk cId="2370399756" sldId="258"/>
            <ac:spMk id="3" creationId="{F2B9F997-6F0B-4316-ACBD-26EAA8E00518}"/>
          </ac:spMkLst>
        </pc:spChg>
      </pc:sldChg>
      <pc:sldChg chg="modSp">
        <pc:chgData name="Leech, Dan" userId="ed1e72ea-8f9d-4de5-87de-ddd2eab775ba" providerId="ADAL" clId="{79E71F18-D7A1-496C-87DC-7B7E189D7F38}" dt="2022-03-29T12:23:59.622" v="1472" actId="2711"/>
        <pc:sldMkLst>
          <pc:docMk/>
          <pc:sldMk cId="2363047994" sldId="259"/>
        </pc:sldMkLst>
        <pc:spChg chg="mod">
          <ac:chgData name="Leech, Dan" userId="ed1e72ea-8f9d-4de5-87de-ddd2eab775ba" providerId="ADAL" clId="{79E71F18-D7A1-496C-87DC-7B7E189D7F38}" dt="2022-03-29T12:23:59.622" v="1472" actId="2711"/>
          <ac:spMkLst>
            <pc:docMk/>
            <pc:sldMk cId="2363047994" sldId="259"/>
            <ac:spMk id="2" creationId="{A6741AA2-9F09-45E5-927E-95B22933146E}"/>
          </ac:spMkLst>
        </pc:spChg>
      </pc:sldChg>
      <pc:sldChg chg="modSp">
        <pc:chgData name="Leech, Dan" userId="ed1e72ea-8f9d-4de5-87de-ddd2eab775ba" providerId="ADAL" clId="{79E71F18-D7A1-496C-87DC-7B7E189D7F38}" dt="2022-03-29T12:24:03.595" v="1473" actId="2711"/>
        <pc:sldMkLst>
          <pc:docMk/>
          <pc:sldMk cId="1438267693" sldId="260"/>
        </pc:sldMkLst>
        <pc:spChg chg="mod">
          <ac:chgData name="Leech, Dan" userId="ed1e72ea-8f9d-4de5-87de-ddd2eab775ba" providerId="ADAL" clId="{79E71F18-D7A1-496C-87DC-7B7E189D7F38}" dt="2022-03-29T12:24:03.595" v="1473" actId="2711"/>
          <ac:spMkLst>
            <pc:docMk/>
            <pc:sldMk cId="1438267693" sldId="260"/>
            <ac:spMk id="2" creationId="{220FD0B8-F551-4EE3-ACC4-54F68763CF14}"/>
          </ac:spMkLst>
        </pc:spChg>
      </pc:sldChg>
      <pc:sldChg chg="modSp">
        <pc:chgData name="Leech, Dan" userId="ed1e72ea-8f9d-4de5-87de-ddd2eab775ba" providerId="ADAL" clId="{79E71F18-D7A1-496C-87DC-7B7E189D7F38}" dt="2022-03-29T12:24:07.460" v="1474" actId="2711"/>
        <pc:sldMkLst>
          <pc:docMk/>
          <pc:sldMk cId="3858399229" sldId="261"/>
        </pc:sldMkLst>
        <pc:spChg chg="mod">
          <ac:chgData name="Leech, Dan" userId="ed1e72ea-8f9d-4de5-87de-ddd2eab775ba" providerId="ADAL" clId="{79E71F18-D7A1-496C-87DC-7B7E189D7F38}" dt="2022-03-29T12:24:07.460" v="1474" actId="2711"/>
          <ac:spMkLst>
            <pc:docMk/>
            <pc:sldMk cId="3858399229" sldId="261"/>
            <ac:spMk id="2" creationId="{7E527E8E-3958-4079-985A-44D72FA267E5}"/>
          </ac:spMkLst>
        </pc:spChg>
      </pc:sldChg>
      <pc:sldChg chg="modSp">
        <pc:chgData name="Leech, Dan" userId="ed1e72ea-8f9d-4de5-87de-ddd2eab775ba" providerId="ADAL" clId="{79E71F18-D7A1-496C-87DC-7B7E189D7F38}" dt="2022-03-29T12:24:12.263" v="1475" actId="2711"/>
        <pc:sldMkLst>
          <pc:docMk/>
          <pc:sldMk cId="2455944258" sldId="262"/>
        </pc:sldMkLst>
        <pc:spChg chg="mod">
          <ac:chgData name="Leech, Dan" userId="ed1e72ea-8f9d-4de5-87de-ddd2eab775ba" providerId="ADAL" clId="{79E71F18-D7A1-496C-87DC-7B7E189D7F38}" dt="2022-03-29T12:24:12.263" v="1475" actId="2711"/>
          <ac:spMkLst>
            <pc:docMk/>
            <pc:sldMk cId="2455944258" sldId="262"/>
            <ac:spMk id="2" creationId="{339C05A6-D58F-4683-8EB6-B55E6F0D341C}"/>
          </ac:spMkLst>
        </pc:spChg>
      </pc:sldChg>
      <pc:sldChg chg="add del">
        <pc:chgData name="Leech, Dan" userId="ed1e72ea-8f9d-4de5-87de-ddd2eab775ba" providerId="ADAL" clId="{79E71F18-D7A1-496C-87DC-7B7E189D7F38}" dt="2022-03-29T12:23:45.803" v="1470" actId="2696"/>
        <pc:sldMkLst>
          <pc:docMk/>
          <pc:sldMk cId="4034426031"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126E-4E27-4DB6-88B0-12D9E5CC52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72FCD8D-64E5-4464-85AB-20E5CDB2F3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B72CAC0-5318-4029-A9B0-B10F7BC709DE}"/>
              </a:ext>
            </a:extLst>
          </p:cNvPr>
          <p:cNvSpPr>
            <a:spLocks noGrp="1"/>
          </p:cNvSpPr>
          <p:nvPr>
            <p:ph type="dt" sz="half" idx="10"/>
          </p:nvPr>
        </p:nvSpPr>
        <p:spPr/>
        <p:txBody>
          <a:bodyPr/>
          <a:lstStyle/>
          <a:p>
            <a:fld id="{73C06D44-6D0C-474E-9483-1DEE6F1707D7}" type="datetimeFigureOut">
              <a:rPr lang="en-GB" smtClean="0"/>
              <a:t>01/04/2022</a:t>
            </a:fld>
            <a:endParaRPr lang="en-GB"/>
          </a:p>
        </p:txBody>
      </p:sp>
      <p:sp>
        <p:nvSpPr>
          <p:cNvPr id="5" name="Footer Placeholder 4">
            <a:extLst>
              <a:ext uri="{FF2B5EF4-FFF2-40B4-BE49-F238E27FC236}">
                <a16:creationId xmlns:a16="http://schemas.microsoft.com/office/drawing/2014/main" id="{B87BA18B-94FD-4B28-A9FE-DC83C98058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3B38D9-835D-4B0E-8EDE-593A54C5A668}"/>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352510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0856-5A36-4052-948B-C8A07B01043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0043C17-8A38-4A97-9771-C3DC117B92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F0D5EC-F58C-4CB7-A098-17E004B49D6F}"/>
              </a:ext>
            </a:extLst>
          </p:cNvPr>
          <p:cNvSpPr>
            <a:spLocks noGrp="1"/>
          </p:cNvSpPr>
          <p:nvPr>
            <p:ph type="dt" sz="half" idx="10"/>
          </p:nvPr>
        </p:nvSpPr>
        <p:spPr/>
        <p:txBody>
          <a:bodyPr/>
          <a:lstStyle/>
          <a:p>
            <a:fld id="{73C06D44-6D0C-474E-9483-1DEE6F1707D7}" type="datetimeFigureOut">
              <a:rPr lang="en-GB" smtClean="0"/>
              <a:t>01/04/2022</a:t>
            </a:fld>
            <a:endParaRPr lang="en-GB"/>
          </a:p>
        </p:txBody>
      </p:sp>
      <p:sp>
        <p:nvSpPr>
          <p:cNvPr id="5" name="Footer Placeholder 4">
            <a:extLst>
              <a:ext uri="{FF2B5EF4-FFF2-40B4-BE49-F238E27FC236}">
                <a16:creationId xmlns:a16="http://schemas.microsoft.com/office/drawing/2014/main" id="{1BF20709-F6D2-4273-A928-22C0FE64A7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E894FB-1319-4DA4-9882-732BC00A112E}"/>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141232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715590-1826-4520-9BC3-385D51117E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D24EB50-9254-4278-B11D-5BAF42C694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32993B-A956-4506-829B-F9D0584881A4}"/>
              </a:ext>
            </a:extLst>
          </p:cNvPr>
          <p:cNvSpPr>
            <a:spLocks noGrp="1"/>
          </p:cNvSpPr>
          <p:nvPr>
            <p:ph type="dt" sz="half" idx="10"/>
          </p:nvPr>
        </p:nvSpPr>
        <p:spPr/>
        <p:txBody>
          <a:bodyPr/>
          <a:lstStyle/>
          <a:p>
            <a:fld id="{73C06D44-6D0C-474E-9483-1DEE6F1707D7}" type="datetimeFigureOut">
              <a:rPr lang="en-GB" smtClean="0"/>
              <a:t>01/04/2022</a:t>
            </a:fld>
            <a:endParaRPr lang="en-GB"/>
          </a:p>
        </p:txBody>
      </p:sp>
      <p:sp>
        <p:nvSpPr>
          <p:cNvPr id="5" name="Footer Placeholder 4">
            <a:extLst>
              <a:ext uri="{FF2B5EF4-FFF2-40B4-BE49-F238E27FC236}">
                <a16:creationId xmlns:a16="http://schemas.microsoft.com/office/drawing/2014/main" id="{26886A9C-1A7E-4924-92BA-3214E00DE2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FE350D-C39A-4AAA-8779-65CEDFEB01F7}"/>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259064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DD50-885D-495D-914B-73B7292C1C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EFB256-EA31-4606-89B5-7533F5B328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9C2E68-7BD8-4BBF-B6B5-6F2E504492A6}"/>
              </a:ext>
            </a:extLst>
          </p:cNvPr>
          <p:cNvSpPr>
            <a:spLocks noGrp="1"/>
          </p:cNvSpPr>
          <p:nvPr>
            <p:ph type="dt" sz="half" idx="10"/>
          </p:nvPr>
        </p:nvSpPr>
        <p:spPr/>
        <p:txBody>
          <a:bodyPr/>
          <a:lstStyle/>
          <a:p>
            <a:fld id="{73C06D44-6D0C-474E-9483-1DEE6F1707D7}" type="datetimeFigureOut">
              <a:rPr lang="en-GB" smtClean="0"/>
              <a:t>01/04/2022</a:t>
            </a:fld>
            <a:endParaRPr lang="en-GB"/>
          </a:p>
        </p:txBody>
      </p:sp>
      <p:sp>
        <p:nvSpPr>
          <p:cNvPr id="5" name="Footer Placeholder 4">
            <a:extLst>
              <a:ext uri="{FF2B5EF4-FFF2-40B4-BE49-F238E27FC236}">
                <a16:creationId xmlns:a16="http://schemas.microsoft.com/office/drawing/2014/main" id="{3E7CE5E7-E84A-4FB1-B653-D8070D4BC3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D1158-6A70-4812-B66B-B5FF037AED56}"/>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1623693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E8F5-A3A5-47B3-A62F-0B0BB6BC28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3CC71C-6E65-4CF9-B574-F2DADA80C1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EF23D9-4820-4B69-8500-C87CB54BF0D1}"/>
              </a:ext>
            </a:extLst>
          </p:cNvPr>
          <p:cNvSpPr>
            <a:spLocks noGrp="1"/>
          </p:cNvSpPr>
          <p:nvPr>
            <p:ph type="dt" sz="half" idx="10"/>
          </p:nvPr>
        </p:nvSpPr>
        <p:spPr/>
        <p:txBody>
          <a:bodyPr/>
          <a:lstStyle/>
          <a:p>
            <a:fld id="{73C06D44-6D0C-474E-9483-1DEE6F1707D7}" type="datetimeFigureOut">
              <a:rPr lang="en-GB" smtClean="0"/>
              <a:t>01/04/2022</a:t>
            </a:fld>
            <a:endParaRPr lang="en-GB"/>
          </a:p>
        </p:txBody>
      </p:sp>
      <p:sp>
        <p:nvSpPr>
          <p:cNvPr id="5" name="Footer Placeholder 4">
            <a:extLst>
              <a:ext uri="{FF2B5EF4-FFF2-40B4-BE49-F238E27FC236}">
                <a16:creationId xmlns:a16="http://schemas.microsoft.com/office/drawing/2014/main" id="{F21CE369-CA04-4507-ABF9-3E3556A145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9FE2EB-16BC-4DEA-9D63-41B52617CDE0}"/>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50442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C58B-BCF7-4D5E-8DA4-B518CCDC37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FC36B3-053D-435A-9A99-41D26B526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7DB67E-BBBB-4A44-A3AE-86861D3490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9E0AF7-0BFD-4225-BF0C-0C5AA2C70D6A}"/>
              </a:ext>
            </a:extLst>
          </p:cNvPr>
          <p:cNvSpPr>
            <a:spLocks noGrp="1"/>
          </p:cNvSpPr>
          <p:nvPr>
            <p:ph type="dt" sz="half" idx="10"/>
          </p:nvPr>
        </p:nvSpPr>
        <p:spPr/>
        <p:txBody>
          <a:bodyPr/>
          <a:lstStyle/>
          <a:p>
            <a:fld id="{73C06D44-6D0C-474E-9483-1DEE6F1707D7}" type="datetimeFigureOut">
              <a:rPr lang="en-GB" smtClean="0"/>
              <a:t>01/04/2022</a:t>
            </a:fld>
            <a:endParaRPr lang="en-GB"/>
          </a:p>
        </p:txBody>
      </p:sp>
      <p:sp>
        <p:nvSpPr>
          <p:cNvPr id="6" name="Footer Placeholder 5">
            <a:extLst>
              <a:ext uri="{FF2B5EF4-FFF2-40B4-BE49-F238E27FC236}">
                <a16:creationId xmlns:a16="http://schemas.microsoft.com/office/drawing/2014/main" id="{2E9E9994-3861-45C7-B331-05B5D91368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3E0682-40FD-489E-81F1-5608EAB986C9}"/>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677265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8F03-8EB3-4BD9-95AB-77F51DEB5B6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A62014-0DBB-408E-8F88-FF7074FE75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6808F7-EE1E-4AAF-B8FB-DD52CD8293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09E277D-0DB4-4B90-ACFE-8C5E494C0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E63BA8-85F6-46D3-B3B1-38E6DC8F91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4EA82F4-4BF1-48EA-99E1-C29C58B98FE4}"/>
              </a:ext>
            </a:extLst>
          </p:cNvPr>
          <p:cNvSpPr>
            <a:spLocks noGrp="1"/>
          </p:cNvSpPr>
          <p:nvPr>
            <p:ph type="dt" sz="half" idx="10"/>
          </p:nvPr>
        </p:nvSpPr>
        <p:spPr/>
        <p:txBody>
          <a:bodyPr/>
          <a:lstStyle/>
          <a:p>
            <a:fld id="{73C06D44-6D0C-474E-9483-1DEE6F1707D7}" type="datetimeFigureOut">
              <a:rPr lang="en-GB" smtClean="0"/>
              <a:t>01/04/2022</a:t>
            </a:fld>
            <a:endParaRPr lang="en-GB"/>
          </a:p>
        </p:txBody>
      </p:sp>
      <p:sp>
        <p:nvSpPr>
          <p:cNvPr id="8" name="Footer Placeholder 7">
            <a:extLst>
              <a:ext uri="{FF2B5EF4-FFF2-40B4-BE49-F238E27FC236}">
                <a16:creationId xmlns:a16="http://schemas.microsoft.com/office/drawing/2014/main" id="{F6CB3850-C948-40BB-8617-241565165F4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DB4FD46-FD27-407B-9415-AF93587D7253}"/>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309165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173B-6B10-491E-A2C7-D4995D2E508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299BE30-01B1-4863-8EA5-831DBDDA2EF3}"/>
              </a:ext>
            </a:extLst>
          </p:cNvPr>
          <p:cNvSpPr>
            <a:spLocks noGrp="1"/>
          </p:cNvSpPr>
          <p:nvPr>
            <p:ph type="dt" sz="half" idx="10"/>
          </p:nvPr>
        </p:nvSpPr>
        <p:spPr/>
        <p:txBody>
          <a:bodyPr/>
          <a:lstStyle/>
          <a:p>
            <a:fld id="{73C06D44-6D0C-474E-9483-1DEE6F1707D7}" type="datetimeFigureOut">
              <a:rPr lang="en-GB" smtClean="0"/>
              <a:t>01/04/2022</a:t>
            </a:fld>
            <a:endParaRPr lang="en-GB"/>
          </a:p>
        </p:txBody>
      </p:sp>
      <p:sp>
        <p:nvSpPr>
          <p:cNvPr id="4" name="Footer Placeholder 3">
            <a:extLst>
              <a:ext uri="{FF2B5EF4-FFF2-40B4-BE49-F238E27FC236}">
                <a16:creationId xmlns:a16="http://schemas.microsoft.com/office/drawing/2014/main" id="{BE733E93-8FF4-49F2-BF56-BF4CB225BF2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A4869F9-93F1-416A-884C-6FCA0EEDE585}"/>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401438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B65BA-533F-4255-9137-003045658C77}"/>
              </a:ext>
            </a:extLst>
          </p:cNvPr>
          <p:cNvSpPr>
            <a:spLocks noGrp="1"/>
          </p:cNvSpPr>
          <p:nvPr>
            <p:ph type="dt" sz="half" idx="10"/>
          </p:nvPr>
        </p:nvSpPr>
        <p:spPr/>
        <p:txBody>
          <a:bodyPr/>
          <a:lstStyle/>
          <a:p>
            <a:fld id="{73C06D44-6D0C-474E-9483-1DEE6F1707D7}" type="datetimeFigureOut">
              <a:rPr lang="en-GB" smtClean="0"/>
              <a:t>01/04/2022</a:t>
            </a:fld>
            <a:endParaRPr lang="en-GB"/>
          </a:p>
        </p:txBody>
      </p:sp>
      <p:sp>
        <p:nvSpPr>
          <p:cNvPr id="3" name="Footer Placeholder 2">
            <a:extLst>
              <a:ext uri="{FF2B5EF4-FFF2-40B4-BE49-F238E27FC236}">
                <a16:creationId xmlns:a16="http://schemas.microsoft.com/office/drawing/2014/main" id="{3660C75F-1ED3-469E-A572-FA8D42E59DC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A5E2236-B23C-4243-B212-2ADB57189248}"/>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1442661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5CDA-8442-4727-BA8A-8EA19A66B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B91705-7363-4281-B199-591FA2C60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54D0F67-B694-4129-BB55-4CA9E19CA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1BF91-B8CF-4F56-BCEB-2E7FE32BE38B}"/>
              </a:ext>
            </a:extLst>
          </p:cNvPr>
          <p:cNvSpPr>
            <a:spLocks noGrp="1"/>
          </p:cNvSpPr>
          <p:nvPr>
            <p:ph type="dt" sz="half" idx="10"/>
          </p:nvPr>
        </p:nvSpPr>
        <p:spPr/>
        <p:txBody>
          <a:bodyPr/>
          <a:lstStyle/>
          <a:p>
            <a:fld id="{73C06D44-6D0C-474E-9483-1DEE6F1707D7}" type="datetimeFigureOut">
              <a:rPr lang="en-GB" smtClean="0"/>
              <a:t>01/04/2022</a:t>
            </a:fld>
            <a:endParaRPr lang="en-GB"/>
          </a:p>
        </p:txBody>
      </p:sp>
      <p:sp>
        <p:nvSpPr>
          <p:cNvPr id="6" name="Footer Placeholder 5">
            <a:extLst>
              <a:ext uri="{FF2B5EF4-FFF2-40B4-BE49-F238E27FC236}">
                <a16:creationId xmlns:a16="http://schemas.microsoft.com/office/drawing/2014/main" id="{5C933409-4B8C-41C6-AAEB-75CD51DA06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BBB30F-19FD-4DF5-AF19-E2B4C163FC64}"/>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124291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AEBA-BFED-4DF0-A1B9-137E1E029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2C25F0-05E5-4274-8B37-C9A14B422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EDEFD7A-DA25-46C5-A495-2409F5223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DB6C3C-283E-48C3-991F-2635F83EE95F}"/>
              </a:ext>
            </a:extLst>
          </p:cNvPr>
          <p:cNvSpPr>
            <a:spLocks noGrp="1"/>
          </p:cNvSpPr>
          <p:nvPr>
            <p:ph type="dt" sz="half" idx="10"/>
          </p:nvPr>
        </p:nvSpPr>
        <p:spPr/>
        <p:txBody>
          <a:bodyPr/>
          <a:lstStyle/>
          <a:p>
            <a:fld id="{73C06D44-6D0C-474E-9483-1DEE6F1707D7}" type="datetimeFigureOut">
              <a:rPr lang="en-GB" smtClean="0"/>
              <a:t>01/04/2022</a:t>
            </a:fld>
            <a:endParaRPr lang="en-GB"/>
          </a:p>
        </p:txBody>
      </p:sp>
      <p:sp>
        <p:nvSpPr>
          <p:cNvPr id="6" name="Footer Placeholder 5">
            <a:extLst>
              <a:ext uri="{FF2B5EF4-FFF2-40B4-BE49-F238E27FC236}">
                <a16:creationId xmlns:a16="http://schemas.microsoft.com/office/drawing/2014/main" id="{66BFF6BC-46B3-418A-801D-C30AF31A19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D296B7-F058-4747-B3E5-542A3519599F}"/>
              </a:ext>
            </a:extLst>
          </p:cNvPr>
          <p:cNvSpPr>
            <a:spLocks noGrp="1"/>
          </p:cNvSpPr>
          <p:nvPr>
            <p:ph type="sldNum" sz="quarter" idx="12"/>
          </p:nvPr>
        </p:nvSpPr>
        <p:spPr/>
        <p:txBody>
          <a:bodyPr/>
          <a:lstStyle/>
          <a:p>
            <a:fld id="{B281E99E-54EB-4463-8CFF-D1C33CFDD971}" type="slidenum">
              <a:rPr lang="en-GB" smtClean="0"/>
              <a:t>‹#›</a:t>
            </a:fld>
            <a:endParaRPr lang="en-GB"/>
          </a:p>
        </p:txBody>
      </p:sp>
    </p:spTree>
    <p:extLst>
      <p:ext uri="{BB962C8B-B14F-4D97-AF65-F5344CB8AC3E}">
        <p14:creationId xmlns:p14="http://schemas.microsoft.com/office/powerpoint/2010/main" val="57491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7AF9E6-C26E-42ED-AFE4-8F53208D2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F82DAA8-3404-4A66-8C9D-19CC6E3F4E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86B405-DC49-497F-A319-2F15CA525C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06D44-6D0C-474E-9483-1DEE6F1707D7}" type="datetimeFigureOut">
              <a:rPr lang="en-GB" smtClean="0"/>
              <a:t>01/04/2022</a:t>
            </a:fld>
            <a:endParaRPr lang="en-GB"/>
          </a:p>
        </p:txBody>
      </p:sp>
      <p:sp>
        <p:nvSpPr>
          <p:cNvPr id="5" name="Footer Placeholder 4">
            <a:extLst>
              <a:ext uri="{FF2B5EF4-FFF2-40B4-BE49-F238E27FC236}">
                <a16:creationId xmlns:a16="http://schemas.microsoft.com/office/drawing/2014/main" id="{EABA439E-6C76-4DAA-AB35-C6DACFFDA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3CBD9CA-9C0E-464A-804B-60CA320E4E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1E99E-54EB-4463-8CFF-D1C33CFDD971}" type="slidenum">
              <a:rPr lang="en-GB" smtClean="0"/>
              <a:t>‹#›</a:t>
            </a:fld>
            <a:endParaRPr lang="en-GB"/>
          </a:p>
        </p:txBody>
      </p:sp>
    </p:spTree>
    <p:extLst>
      <p:ext uri="{BB962C8B-B14F-4D97-AF65-F5344CB8AC3E}">
        <p14:creationId xmlns:p14="http://schemas.microsoft.com/office/powerpoint/2010/main" val="3763216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1774-1E86-439F-AD1A-A716F8C300E0}"/>
              </a:ext>
            </a:extLst>
          </p:cNvPr>
          <p:cNvSpPr>
            <a:spLocks noGrp="1"/>
          </p:cNvSpPr>
          <p:nvPr>
            <p:ph type="ctrTitle"/>
          </p:nvPr>
        </p:nvSpPr>
        <p:spPr>
          <a:xfrm>
            <a:off x="1524000" y="1876342"/>
            <a:ext cx="9144000" cy="2387600"/>
          </a:xfrm>
        </p:spPr>
        <p:txBody>
          <a:bodyPr>
            <a:normAutofit/>
          </a:bodyPr>
          <a:lstStyle/>
          <a:p>
            <a:r>
              <a:rPr lang="en-GB">
                <a:latin typeface="+mn-lt"/>
              </a:rPr>
              <a:t>Project Presentation</a:t>
            </a:r>
            <a:br>
              <a:rPr lang="en-GB" dirty="0">
                <a:latin typeface="+mn-lt"/>
              </a:rPr>
            </a:br>
            <a:r>
              <a:rPr lang="en-GB" dirty="0">
                <a:latin typeface="+mn-lt"/>
              </a:rPr>
              <a:t>Team 10</a:t>
            </a:r>
          </a:p>
        </p:txBody>
      </p:sp>
    </p:spTree>
    <p:extLst>
      <p:ext uri="{BB962C8B-B14F-4D97-AF65-F5344CB8AC3E}">
        <p14:creationId xmlns:p14="http://schemas.microsoft.com/office/powerpoint/2010/main" val="411666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85C4-3782-45CC-A677-762A8E1C3474}"/>
              </a:ext>
            </a:extLst>
          </p:cNvPr>
          <p:cNvSpPr>
            <a:spLocks noGrp="1"/>
          </p:cNvSpPr>
          <p:nvPr>
            <p:ph type="title"/>
          </p:nvPr>
        </p:nvSpPr>
        <p:spPr/>
        <p:txBody>
          <a:bodyPr>
            <a:normAutofit/>
          </a:bodyPr>
          <a:lstStyle/>
          <a:p>
            <a:r>
              <a:rPr lang="en-GB" sz="3600" dirty="0">
                <a:latin typeface="+mn-lt"/>
              </a:rPr>
              <a:t>How We Chose the Data – Train Ticket and Distance Information</a:t>
            </a:r>
          </a:p>
        </p:txBody>
      </p:sp>
      <p:sp>
        <p:nvSpPr>
          <p:cNvPr id="9" name="Content Placeholder 8">
            <a:extLst>
              <a:ext uri="{FF2B5EF4-FFF2-40B4-BE49-F238E27FC236}">
                <a16:creationId xmlns:a16="http://schemas.microsoft.com/office/drawing/2014/main" id="{E9ADCDAE-B9D8-432A-BB13-476CA4B61223}"/>
              </a:ext>
            </a:extLst>
          </p:cNvPr>
          <p:cNvSpPr>
            <a:spLocks noGrp="1"/>
          </p:cNvSpPr>
          <p:nvPr>
            <p:ph idx="1"/>
          </p:nvPr>
        </p:nvSpPr>
        <p:spPr>
          <a:xfrm>
            <a:off x="838200" y="1825625"/>
            <a:ext cx="10515600" cy="4667250"/>
          </a:xfrm>
        </p:spPr>
        <p:txBody>
          <a:bodyPr>
            <a:normAutofit/>
          </a:bodyPr>
          <a:lstStyle/>
          <a:p>
            <a:pPr marL="0" indent="0">
              <a:buNone/>
            </a:pPr>
            <a:r>
              <a:rPr lang="en-GB" sz="2400" dirty="0"/>
              <a:t>Initially we had ideas about Forestry (Public Opinions) but then decided against it after the data we gathered was either too complex or too much to represent in its entirety. We then moved away from the idea completely and focused more upon data surrounding train information as this was much simpler and easier to represent. Eventually we decided on passenger kilometre and train ticket data because:</a:t>
            </a:r>
          </a:p>
          <a:p>
            <a:pPr marL="0" indent="0">
              <a:buNone/>
            </a:pPr>
            <a:r>
              <a:rPr lang="en-GB" sz="2400" dirty="0"/>
              <a:t>• Short and Simplistic</a:t>
            </a:r>
          </a:p>
          <a:p>
            <a:pPr marL="0" indent="0">
              <a:buNone/>
            </a:pPr>
            <a:r>
              <a:rPr lang="en-GB" sz="2400" dirty="0"/>
              <a:t>• Easy to display</a:t>
            </a:r>
          </a:p>
          <a:p>
            <a:pPr marL="0" indent="0">
              <a:buNone/>
            </a:pPr>
            <a:r>
              <a:rPr lang="en-GB" sz="2400" dirty="0"/>
              <a:t>• Compatible</a:t>
            </a:r>
          </a:p>
          <a:p>
            <a:pPr marL="0" indent="0">
              <a:buNone/>
            </a:pPr>
            <a:r>
              <a:rPr lang="en-GB" sz="2400" dirty="0"/>
              <a:t>• Data could be shown over a large time scale (1940s – Current Day)</a:t>
            </a:r>
          </a:p>
          <a:p>
            <a:pPr marL="0" indent="0">
              <a:buNone/>
            </a:pPr>
            <a:endParaRPr lang="en-GB" dirty="0"/>
          </a:p>
        </p:txBody>
      </p:sp>
    </p:spTree>
    <p:extLst>
      <p:ext uri="{BB962C8B-B14F-4D97-AF65-F5344CB8AC3E}">
        <p14:creationId xmlns:p14="http://schemas.microsoft.com/office/powerpoint/2010/main" val="285984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BAB0-F9D6-47C3-8B66-16F069EC5C18}"/>
              </a:ext>
            </a:extLst>
          </p:cNvPr>
          <p:cNvSpPr>
            <a:spLocks noGrp="1"/>
          </p:cNvSpPr>
          <p:nvPr>
            <p:ph type="title"/>
          </p:nvPr>
        </p:nvSpPr>
        <p:spPr/>
        <p:txBody>
          <a:bodyPr/>
          <a:lstStyle/>
          <a:p>
            <a:r>
              <a:rPr lang="en-GB" dirty="0">
                <a:latin typeface="+mn-lt"/>
              </a:rPr>
              <a:t>Potential Insights That We Considered</a:t>
            </a:r>
          </a:p>
        </p:txBody>
      </p:sp>
      <p:sp>
        <p:nvSpPr>
          <p:cNvPr id="3" name="Content Placeholder 2">
            <a:extLst>
              <a:ext uri="{FF2B5EF4-FFF2-40B4-BE49-F238E27FC236}">
                <a16:creationId xmlns:a16="http://schemas.microsoft.com/office/drawing/2014/main" id="{F2B9F997-6F0B-4316-ACBD-26EAA8E00518}"/>
              </a:ext>
            </a:extLst>
          </p:cNvPr>
          <p:cNvSpPr>
            <a:spLocks noGrp="1"/>
          </p:cNvSpPr>
          <p:nvPr>
            <p:ph idx="1"/>
          </p:nvPr>
        </p:nvSpPr>
        <p:spPr/>
        <p:txBody>
          <a:bodyPr/>
          <a:lstStyle/>
          <a:p>
            <a:r>
              <a:rPr lang="en-GB" dirty="0"/>
              <a:t>Mean Kilometres Travelled Per Year </a:t>
            </a:r>
          </a:p>
          <a:p>
            <a:r>
              <a:rPr lang="en-GB" dirty="0"/>
              <a:t>Years with the Most/Least Kilometres Travelled</a:t>
            </a:r>
          </a:p>
          <a:p>
            <a:r>
              <a:rPr lang="en-GB" dirty="0"/>
              <a:t>Differences between the Earliest and Latest Records</a:t>
            </a:r>
          </a:p>
          <a:p>
            <a:r>
              <a:rPr lang="en-GB" dirty="0"/>
              <a:t>Display Certain Ticket Data Based on User Input (A specific year)</a:t>
            </a:r>
          </a:p>
          <a:p>
            <a:r>
              <a:rPr lang="en-GB" dirty="0"/>
              <a:t>How Ticket Prices Have Changed from the Start and End of the Data</a:t>
            </a:r>
          </a:p>
          <a:p>
            <a:r>
              <a:rPr lang="en-GB" dirty="0"/>
              <a:t>Possible Impact/s </a:t>
            </a:r>
            <a:r>
              <a:rPr lang="en-GB"/>
              <a:t>of Covid-19 </a:t>
            </a:r>
            <a:r>
              <a:rPr lang="en-GB" dirty="0"/>
              <a:t>on Certain Ticket Sales or Kilometres Travelled by Train</a:t>
            </a:r>
          </a:p>
        </p:txBody>
      </p:sp>
    </p:spTree>
    <p:extLst>
      <p:ext uri="{BB962C8B-B14F-4D97-AF65-F5344CB8AC3E}">
        <p14:creationId xmlns:p14="http://schemas.microsoft.com/office/powerpoint/2010/main" val="237039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41AA2-9F09-45E5-927E-95B22933146E}"/>
              </a:ext>
            </a:extLst>
          </p:cNvPr>
          <p:cNvSpPr>
            <a:spLocks noGrp="1"/>
          </p:cNvSpPr>
          <p:nvPr>
            <p:ph type="title"/>
          </p:nvPr>
        </p:nvSpPr>
        <p:spPr/>
        <p:txBody>
          <a:bodyPr/>
          <a:lstStyle/>
          <a:p>
            <a:r>
              <a:rPr lang="en-GB" dirty="0">
                <a:latin typeface="+mn-lt"/>
              </a:rPr>
              <a:t>Algorithm Exploration</a:t>
            </a:r>
          </a:p>
        </p:txBody>
      </p:sp>
      <p:sp>
        <p:nvSpPr>
          <p:cNvPr id="3" name="Content Placeholder 2">
            <a:extLst>
              <a:ext uri="{FF2B5EF4-FFF2-40B4-BE49-F238E27FC236}">
                <a16:creationId xmlns:a16="http://schemas.microsoft.com/office/drawing/2014/main" id="{A7C811B8-2B76-448A-96B3-130CFBE1FCE2}"/>
              </a:ext>
            </a:extLst>
          </p:cNvPr>
          <p:cNvSpPr>
            <a:spLocks noGrp="1"/>
          </p:cNvSpPr>
          <p:nvPr>
            <p:ph idx="1"/>
          </p:nvPr>
        </p:nvSpPr>
        <p:spPr>
          <a:xfrm>
            <a:off x="838200" y="1417662"/>
            <a:ext cx="10515600" cy="4351338"/>
          </a:xfrm>
        </p:spPr>
        <p:txBody>
          <a:bodyPr>
            <a:normAutofit/>
          </a:bodyPr>
          <a:lstStyle/>
          <a:p>
            <a:pPr marL="0" indent="0">
              <a:buNone/>
            </a:pPr>
            <a:r>
              <a:rPr lang="en-GB" sz="2400" dirty="0"/>
              <a:t>When implementing these insights into our program we determined the best way to do so would be to use a function for each insight in order to keep our code separate and easy to manage. Furthermore we also chose to use 2 menus to separate which data the functions belong to.</a:t>
            </a:r>
          </a:p>
        </p:txBody>
      </p:sp>
      <p:pic>
        <p:nvPicPr>
          <p:cNvPr id="6" name="Picture 5" descr="Text&#10;&#10;Description automatically generated">
            <a:extLst>
              <a:ext uri="{FF2B5EF4-FFF2-40B4-BE49-F238E27FC236}">
                <a16:creationId xmlns:a16="http://schemas.microsoft.com/office/drawing/2014/main" id="{3FC38FC0-0D76-044F-8415-75DDE3598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155" y="2874893"/>
            <a:ext cx="3961890" cy="3884633"/>
          </a:xfrm>
          <a:prstGeom prst="rect">
            <a:avLst/>
          </a:prstGeom>
        </p:spPr>
      </p:pic>
      <p:pic>
        <p:nvPicPr>
          <p:cNvPr id="8" name="Picture 7" descr="Text&#10;&#10;Description automatically generated">
            <a:extLst>
              <a:ext uri="{FF2B5EF4-FFF2-40B4-BE49-F238E27FC236}">
                <a16:creationId xmlns:a16="http://schemas.microsoft.com/office/drawing/2014/main" id="{CB5AED71-5ABD-4F4C-85EC-0F0D85614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874893"/>
            <a:ext cx="3961890" cy="3884633"/>
          </a:xfrm>
          <a:prstGeom prst="rect">
            <a:avLst/>
          </a:prstGeom>
        </p:spPr>
      </p:pic>
    </p:spTree>
    <p:extLst>
      <p:ext uri="{BB962C8B-B14F-4D97-AF65-F5344CB8AC3E}">
        <p14:creationId xmlns:p14="http://schemas.microsoft.com/office/powerpoint/2010/main" val="236304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C05A6-D58F-4683-8EB6-B55E6F0D341C}"/>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Visualisations</a:t>
            </a:r>
          </a:p>
        </p:txBody>
      </p:sp>
      <p:pic>
        <p:nvPicPr>
          <p:cNvPr id="5" name="Content Placeholder 4" descr="Chart, line chart&#10;&#10;Description automatically generated">
            <a:extLst>
              <a:ext uri="{FF2B5EF4-FFF2-40B4-BE49-F238E27FC236}">
                <a16:creationId xmlns:a16="http://schemas.microsoft.com/office/drawing/2014/main" id="{48D59911-D80B-B847-AB4A-69AB18C6E59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36" r="7221" b="-3"/>
          <a:stretch/>
        </p:blipFill>
        <p:spPr>
          <a:xfrm>
            <a:off x="198744" y="2044688"/>
            <a:ext cx="5803323" cy="3890357"/>
          </a:xfrm>
          <a:prstGeom prst="rect">
            <a:avLst/>
          </a:prstGeom>
        </p:spPr>
      </p:pic>
      <p:pic>
        <p:nvPicPr>
          <p:cNvPr id="7" name="Picture 6" descr="Chart, line chart&#10;&#10;Description automatically generated">
            <a:extLst>
              <a:ext uri="{FF2B5EF4-FFF2-40B4-BE49-F238E27FC236}">
                <a16:creationId xmlns:a16="http://schemas.microsoft.com/office/drawing/2014/main" id="{440F55B1-1059-074F-B9EB-102D3A52CA55}"/>
              </a:ext>
            </a:extLst>
          </p:cNvPr>
          <p:cNvPicPr>
            <a:picLocks noChangeAspect="1"/>
          </p:cNvPicPr>
          <p:nvPr/>
        </p:nvPicPr>
        <p:blipFill rotWithShape="1">
          <a:blip r:embed="rId3">
            <a:extLst>
              <a:ext uri="{28A0092B-C50C-407E-A947-70E740481C1C}">
                <a14:useLocalDpi xmlns:a14="http://schemas.microsoft.com/office/drawing/2010/main" val="0"/>
              </a:ext>
            </a:extLst>
          </a:blip>
          <a:srcRect l="428" r="3" b="3"/>
          <a:stretch/>
        </p:blipFill>
        <p:spPr>
          <a:xfrm>
            <a:off x="6189933" y="2044687"/>
            <a:ext cx="5803323" cy="3890357"/>
          </a:xfrm>
          <a:prstGeom prst="rect">
            <a:avLst/>
          </a:prstGeom>
        </p:spPr>
      </p:pic>
      <p:sp>
        <p:nvSpPr>
          <p:cNvPr id="8" name="TextBox 7">
            <a:extLst>
              <a:ext uri="{FF2B5EF4-FFF2-40B4-BE49-F238E27FC236}">
                <a16:creationId xmlns:a16="http://schemas.microsoft.com/office/drawing/2014/main" id="{FBF779B1-87F1-2B4F-8EE5-CEC561EDEE3B}"/>
              </a:ext>
            </a:extLst>
          </p:cNvPr>
          <p:cNvSpPr txBox="1"/>
          <p:nvPr/>
        </p:nvSpPr>
        <p:spPr>
          <a:xfrm>
            <a:off x="368326" y="5935044"/>
            <a:ext cx="5565969" cy="646331"/>
          </a:xfrm>
          <a:prstGeom prst="rect">
            <a:avLst/>
          </a:prstGeom>
          <a:noFill/>
        </p:spPr>
        <p:txBody>
          <a:bodyPr wrap="square" rtlCol="0">
            <a:spAutoFit/>
          </a:bodyPr>
          <a:lstStyle/>
          <a:p>
            <a:r>
              <a:rPr lang="en-US" dirty="0">
                <a:solidFill>
                  <a:schemeClr val="accent1"/>
                </a:solidFill>
              </a:rPr>
              <a:t>Regular Ticket</a:t>
            </a:r>
          </a:p>
          <a:p>
            <a:r>
              <a:rPr lang="en-US" dirty="0">
                <a:solidFill>
                  <a:srgbClr val="FFC000"/>
                </a:solidFill>
              </a:rPr>
              <a:t>Season Ticket</a:t>
            </a:r>
          </a:p>
        </p:txBody>
      </p:sp>
      <p:sp>
        <p:nvSpPr>
          <p:cNvPr id="9" name="TextBox 8">
            <a:extLst>
              <a:ext uri="{FF2B5EF4-FFF2-40B4-BE49-F238E27FC236}">
                <a16:creationId xmlns:a16="http://schemas.microsoft.com/office/drawing/2014/main" id="{9094ADED-E2C6-2C4A-B2E8-04E7BA9BD5A7}"/>
              </a:ext>
            </a:extLst>
          </p:cNvPr>
          <p:cNvSpPr txBox="1"/>
          <p:nvPr/>
        </p:nvSpPr>
        <p:spPr>
          <a:xfrm>
            <a:off x="6513342" y="5935044"/>
            <a:ext cx="5317587" cy="369332"/>
          </a:xfrm>
          <a:prstGeom prst="rect">
            <a:avLst/>
          </a:prstGeom>
          <a:noFill/>
        </p:spPr>
        <p:txBody>
          <a:bodyPr wrap="square" rtlCol="0">
            <a:spAutoFit/>
          </a:bodyPr>
          <a:lstStyle/>
          <a:p>
            <a:r>
              <a:rPr lang="en-US" dirty="0">
                <a:solidFill>
                  <a:srgbClr val="FF0000"/>
                </a:solidFill>
              </a:rPr>
              <a:t>Kilometers Travelled for a Specific Year</a:t>
            </a:r>
          </a:p>
        </p:txBody>
      </p:sp>
    </p:spTree>
    <p:extLst>
      <p:ext uri="{BB962C8B-B14F-4D97-AF65-F5344CB8AC3E}">
        <p14:creationId xmlns:p14="http://schemas.microsoft.com/office/powerpoint/2010/main" val="245594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B4B4-A0EA-4130-9FEA-6DBB65500E86}"/>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B88BD0A6-F1A6-4A79-AD78-840F0779F8E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689773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b1011978-d308-49b2-b878-47e4d6d6eac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A50A0A35E54C14ABB77820398EA6BF2" ma:contentTypeVersion="9" ma:contentTypeDescription="Create a new document." ma:contentTypeScope="" ma:versionID="6f5f62d8083031a91b769d75f0a471c3">
  <xsd:schema xmlns:xsd="http://www.w3.org/2001/XMLSchema" xmlns:xs="http://www.w3.org/2001/XMLSchema" xmlns:p="http://schemas.microsoft.com/office/2006/metadata/properties" xmlns:ns3="c9c828b9-7f12-4f58-ab1a-0f585e99935f" targetNamespace="http://schemas.microsoft.com/office/2006/metadata/properties" ma:root="true" ma:fieldsID="ff43c14aa9b7ee67202f2e802d5c01d7" ns3:_="">
    <xsd:import namespace="c9c828b9-7f12-4f58-ab1a-0f585e99935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c828b9-7f12-4f58-ab1a-0f585e9993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4F2CC2-B003-474A-AABC-62C41EC78001}">
  <ds:schemaRef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www.w3.org/XML/1998/namespace"/>
    <ds:schemaRef ds:uri="c9c828b9-7f12-4f58-ab1a-0f585e99935f"/>
    <ds:schemaRef ds:uri="http://purl.org/dc/terms/"/>
    <ds:schemaRef ds:uri="http://purl.org/dc/dcmitype/"/>
    <ds:schemaRef ds:uri="http://schemas.microsoft.com/office/2006/metadata/properties"/>
  </ds:schemaRefs>
</ds:datastoreItem>
</file>

<file path=customXml/itemProps2.xml><?xml version="1.0" encoding="utf-8"?>
<ds:datastoreItem xmlns:ds="http://schemas.openxmlformats.org/officeDocument/2006/customXml" ds:itemID="{EB3B7E62-1AD3-41AF-842D-9D91F42E3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c828b9-7f12-4f58-ab1a-0f585e9993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6DCE8-9C12-4AA0-A8D3-FB9415B26A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3580</TotalTime>
  <Words>245</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Project Presentation Team 10</vt:lpstr>
      <vt:lpstr>How We Chose the Data – Train Ticket and Distance Information</vt:lpstr>
      <vt:lpstr>Potential Insights That We Considered</vt:lpstr>
      <vt:lpstr>Algorithm Exploration</vt:lpstr>
      <vt:lpstr>Visualisations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Document Team 10</dc:title>
  <dc:creator>Leech, Dan</dc:creator>
  <cp:lastModifiedBy>Leech, Dan</cp:lastModifiedBy>
  <cp:revision>1</cp:revision>
  <dcterms:created xsi:type="dcterms:W3CDTF">2022-03-29T11:54:19Z</dcterms:created>
  <dcterms:modified xsi:type="dcterms:W3CDTF">2022-04-01T11:02:06Z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0x0101008A50A0A35E54C14ABB77820398EA6BF2</vt:lpwstr>
  </property>
</Properties>
</file>