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8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dr.undp.org/en/indicators/68606" TargetMode="External"/><Relationship Id="rId2" Type="http://schemas.openxmlformats.org/officeDocument/2006/relationships/hyperlink" Target="https://datacatalog.worldbank.org/dataset/gender-statist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082B-8C83-47A7-B83C-CCC749413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419350"/>
            <a:ext cx="7315200" cy="2134362"/>
          </a:xfrm>
        </p:spPr>
        <p:txBody>
          <a:bodyPr/>
          <a:lstStyle/>
          <a:p>
            <a:r>
              <a:rPr lang="en-CA" dirty="0"/>
              <a:t>Pursuing Gender Equality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0ADEE-2F4F-4F2E-BC71-79DE9C0FF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Presented by </a:t>
            </a:r>
            <a:r>
              <a:rPr lang="en-CA" dirty="0" err="1"/>
              <a:t>Pytorch</a:t>
            </a:r>
            <a:r>
              <a:rPr lang="en-CA" dirty="0"/>
              <a:t> Project Community</a:t>
            </a:r>
          </a:p>
        </p:txBody>
      </p:sp>
    </p:spTree>
    <p:extLst>
      <p:ext uri="{BB962C8B-B14F-4D97-AF65-F5344CB8AC3E}">
        <p14:creationId xmlns:p14="http://schemas.microsoft.com/office/powerpoint/2010/main" val="391042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47DD-8367-419D-9119-C78999E4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Share of Female Migrants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87F5219-E77B-42BB-8C35-CBC895D8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32" y="1123837"/>
            <a:ext cx="7614471" cy="53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53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0C4A-10A2-461C-8102-5CC9F9DB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Share of Female Migrants by Region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21C44A-F8F3-4711-952F-4E0A47773A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83" y="2104417"/>
            <a:ext cx="8221636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D19AF59-F28C-425A-AF0C-7FE9C53B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815" y="152400"/>
            <a:ext cx="2642815" cy="18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4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7B8C-3073-4BBC-A2C4-D8E36EEC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Share of Female Migrants by Income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64D1BE-B85F-4E0F-9ECC-025A8817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456" y="1123837"/>
            <a:ext cx="8270635" cy="46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08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6CBA-7C30-4DA4-9C68-BF6B3757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Share of Female Migrants –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CF33-7295-4B5F-ABA9-658E70F29B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FINDINGS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Nearly half of the world’s international migrants are women and girls</a:t>
            </a:r>
          </a:p>
          <a:p>
            <a:r>
              <a:rPr lang="en-US" dirty="0"/>
              <a:t>Gender composition of international migration varies significantly by region</a:t>
            </a:r>
          </a:p>
          <a:p>
            <a:r>
              <a:rPr lang="en-US" dirty="0"/>
              <a:t>Income helps explain shifting patterns of female migration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66337-0460-47D0-87DE-12B88FE9AF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b="1" dirty="0"/>
              <a:t>IMPLICATIONS</a:t>
            </a:r>
          </a:p>
          <a:p>
            <a:pPr marL="0" indent="0" algn="ctr">
              <a:buNone/>
            </a:pPr>
            <a:endParaRPr lang="en-CA" dirty="0"/>
          </a:p>
          <a:p>
            <a:r>
              <a:rPr lang="en-CA" dirty="0"/>
              <a:t>Promoting inclusion of migrants must include the female experiences, because female migrants are most susceptible to discrimination.</a:t>
            </a:r>
          </a:p>
          <a:p>
            <a:r>
              <a:rPr lang="en-CA" dirty="0"/>
              <a:t>STEM opportunities directed for Low Income female migrants </a:t>
            </a:r>
          </a:p>
          <a:p>
            <a:r>
              <a:rPr lang="en-CA" dirty="0"/>
              <a:t>Key actors such as North America and Europe &amp; Central Asia are important for gender equality and thus human development</a:t>
            </a:r>
          </a:p>
        </p:txBody>
      </p:sp>
    </p:spTree>
    <p:extLst>
      <p:ext uri="{BB962C8B-B14F-4D97-AF65-F5344CB8AC3E}">
        <p14:creationId xmlns:p14="http://schemas.microsoft.com/office/powerpoint/2010/main" val="39297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C000-F029-4AD5-9858-236754A2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719B-70A5-41A5-9B18-8F1C7019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Developed countries need to improve access to STEM programmes for female migrants</a:t>
            </a:r>
          </a:p>
          <a:p>
            <a:r>
              <a:rPr lang="en-CA" dirty="0"/>
              <a:t>The work-life balance that STEM promotes, excludes the female perspective. Females of middle – high income tend  not be interested in STEM programmes</a:t>
            </a:r>
          </a:p>
          <a:p>
            <a:r>
              <a:rPr lang="en-US" dirty="0"/>
              <a:t>Some countries should lower their acceptance rates for female migrants and provide an inclusive experience. </a:t>
            </a:r>
          </a:p>
          <a:p>
            <a:r>
              <a:rPr lang="en-US" dirty="0"/>
              <a:t>Developed countries can provide more opportunities for females. Empowering females, can have positive implications for their native countries. </a:t>
            </a:r>
          </a:p>
          <a:p>
            <a:r>
              <a:rPr lang="en-US" dirty="0"/>
              <a:t>Having females in the industry, will improve HDI and provide a better living for us all. </a:t>
            </a:r>
          </a:p>
          <a:p>
            <a:r>
              <a:rPr lang="en-US" dirty="0"/>
              <a:t>The share of STEM graduates ranges from decreasing, to gradually increasingly.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42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ED09E8-212E-4B45-B64C-4B7EB235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</a:t>
            </a:r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PyTorch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3015A-3F45-48A9-ACC5-69B60F6E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6389" y="1083732"/>
            <a:ext cx="3507654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Rosemary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Iwueze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Korede Adegboye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0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3A3F4-BFEF-4914-8562-5822489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E7BD86-F52D-412F-B4A8-1891174A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  <a:p>
            <a:r>
              <a:rPr lang="en-CA" dirty="0"/>
              <a:t>Methodology</a:t>
            </a:r>
          </a:p>
          <a:p>
            <a:r>
              <a:rPr lang="en-CA" dirty="0"/>
              <a:t>Results</a:t>
            </a:r>
          </a:p>
          <a:p>
            <a:pPr lvl="1"/>
            <a:r>
              <a:rPr lang="en-CA" dirty="0"/>
              <a:t>Visualizations</a:t>
            </a:r>
          </a:p>
          <a:p>
            <a:pPr lvl="1"/>
            <a:r>
              <a:rPr lang="en-CA" dirty="0"/>
              <a:t>Modelling</a:t>
            </a:r>
          </a:p>
          <a:p>
            <a:r>
              <a:rPr lang="en-CA" dirty="0"/>
              <a:t>Discussion</a:t>
            </a:r>
          </a:p>
          <a:p>
            <a:pPr lvl="1"/>
            <a:r>
              <a:rPr lang="en-CA" dirty="0"/>
              <a:t>Findings &amp; Implications</a:t>
            </a:r>
          </a:p>
          <a:p>
            <a:r>
              <a:rPr lang="en-CA" dirty="0"/>
              <a:t>Conclusion</a:t>
            </a:r>
          </a:p>
          <a:p>
            <a:r>
              <a:rPr lang="en-CA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236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217B-A840-4314-A753-5BA753D4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79B6-9C27-483B-BE00-5D12E7EA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Nature: Gender equality is important for an increase in human development worldwide</a:t>
            </a:r>
          </a:p>
          <a:p>
            <a:r>
              <a:rPr lang="en-CA" dirty="0"/>
              <a:t>Problem: Females tend to be underrepresented in STEM industries</a:t>
            </a:r>
          </a:p>
          <a:p>
            <a:r>
              <a:rPr lang="en-CA" dirty="0"/>
              <a:t>Questions</a:t>
            </a:r>
          </a:p>
          <a:p>
            <a:pPr lvl="1"/>
            <a:r>
              <a:rPr lang="en-CA" dirty="0"/>
              <a:t>What is the current status of female graduates in STEM ?</a:t>
            </a:r>
          </a:p>
          <a:p>
            <a:pPr lvl="1"/>
            <a:r>
              <a:rPr lang="en-CA" dirty="0"/>
              <a:t>What percentage of migrants are females ?</a:t>
            </a:r>
          </a:p>
          <a:p>
            <a:pPr lvl="1"/>
            <a:r>
              <a:rPr lang="en-CA" dirty="0"/>
              <a:t>What will be the share females STEM graduates in 2022 ?</a:t>
            </a:r>
          </a:p>
        </p:txBody>
      </p:sp>
    </p:spTree>
    <p:extLst>
      <p:ext uri="{BB962C8B-B14F-4D97-AF65-F5344CB8AC3E}">
        <p14:creationId xmlns:p14="http://schemas.microsoft.com/office/powerpoint/2010/main" val="149626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A5A3-0FC0-47BE-96D6-8DD057D0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3F5B-1401-4E73-8669-A5C6AB8D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Collection</a:t>
            </a:r>
          </a:p>
          <a:p>
            <a:pPr lvl="1"/>
            <a:r>
              <a:rPr lang="en-CA" dirty="0">
                <a:hlinkClick r:id="rId2"/>
              </a:rPr>
              <a:t>World Bank Gender Statistics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United Nations Gender Inequality Index</a:t>
            </a:r>
            <a:endParaRPr lang="en-CA" dirty="0"/>
          </a:p>
          <a:p>
            <a:r>
              <a:rPr lang="en-CA" dirty="0"/>
              <a:t>Data Preprocessing</a:t>
            </a:r>
          </a:p>
          <a:p>
            <a:r>
              <a:rPr lang="en-CA" dirty="0"/>
              <a:t>Exploratory Data Analysis</a:t>
            </a:r>
          </a:p>
          <a:p>
            <a:r>
              <a:rPr lang="en-CA" dirty="0"/>
              <a:t>Data Visualization</a:t>
            </a:r>
          </a:p>
          <a:p>
            <a:r>
              <a:rPr lang="en-CA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2659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113A1E-DB16-4EE5-BE4E-51712F9B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8E85B-0DBA-46C8-AD53-7AEF4F48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6389" y="1083732"/>
            <a:ext cx="3507654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0" name="Rectangle 74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41E2F-7A85-4653-8EC0-B5FE032D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-100"/>
              <a:t>Female STEM Graduates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4E2B26D-29B0-4645-95DD-AE1007588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066" y="2286000"/>
            <a:ext cx="77628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D7A3CB7-9B04-4ACA-A6C0-17252CC1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17" y="114299"/>
            <a:ext cx="2781503" cy="222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6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3594-6995-4F20-8B18-032B225D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2022 Prediction of Female Share of STEM Graduates - Machine Learning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43C1F6C7-1EDB-4764-A73F-2F94F138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73" y="314959"/>
            <a:ext cx="4016604" cy="247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D5CAE62-11C4-40D6-8271-88E63A56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29" y="3130962"/>
            <a:ext cx="3916329" cy="247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50995DD7-EC12-4E65-B0B5-78BB99174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206" y="386017"/>
            <a:ext cx="3901474" cy="240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DC690FB9-05E3-4346-B531-C03A652E0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90" y="3163343"/>
            <a:ext cx="4047090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6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C615-922F-459F-B689-8C4732BD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Female STEM Graduates –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7877-4BF6-461C-ADC9-57614CAA3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FINDINGS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Fewer than 4 of every 10 STEM graduates are girls</a:t>
            </a:r>
          </a:p>
          <a:p>
            <a:r>
              <a:rPr lang="en-US" dirty="0"/>
              <a:t>The top STEM contributors have a moderate share of female graduates</a:t>
            </a:r>
          </a:p>
          <a:p>
            <a:r>
              <a:rPr lang="en-US" dirty="0"/>
              <a:t>Some countries experience a spike in female STEM graduates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07465-C49D-4E20-828A-BACE08024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b="1" dirty="0"/>
              <a:t>IMPLICATIONS</a:t>
            </a:r>
          </a:p>
          <a:p>
            <a:pPr marL="0" indent="0" algn="ctr">
              <a:buNone/>
            </a:pPr>
            <a:endParaRPr lang="en-CA" b="1" dirty="0"/>
          </a:p>
          <a:p>
            <a:r>
              <a:rPr lang="en-CA" dirty="0"/>
              <a:t>STEM development and thus human development needs more attention, in regards to including female perspectives</a:t>
            </a:r>
          </a:p>
          <a:p>
            <a:r>
              <a:rPr lang="en-CA" dirty="0"/>
              <a:t>STEM research is at a loss</a:t>
            </a:r>
          </a:p>
          <a:p>
            <a:r>
              <a:rPr lang="en-CA" dirty="0"/>
              <a:t>An increase in female STEM graduates could increase GDP</a:t>
            </a:r>
          </a:p>
        </p:txBody>
      </p:sp>
    </p:spTree>
    <p:extLst>
      <p:ext uri="{BB962C8B-B14F-4D97-AF65-F5344CB8AC3E}">
        <p14:creationId xmlns:p14="http://schemas.microsoft.com/office/powerpoint/2010/main" val="31524978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391</TotalTime>
  <Words>394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 2</vt:lpstr>
      <vt:lpstr>Frame</vt:lpstr>
      <vt:lpstr>Pursuing Gender Equality</vt:lpstr>
      <vt:lpstr>Team PyTorch</vt:lpstr>
      <vt:lpstr>Outline</vt:lpstr>
      <vt:lpstr>Introduction</vt:lpstr>
      <vt:lpstr>Methodology</vt:lpstr>
      <vt:lpstr>Results</vt:lpstr>
      <vt:lpstr>Female STEM Graduates</vt:lpstr>
      <vt:lpstr>2022 Prediction of Female Share of STEM Graduates - Machine Learning</vt:lpstr>
      <vt:lpstr>Female STEM Graduates – Findings &amp; Implications</vt:lpstr>
      <vt:lpstr>Share of Female Migrants</vt:lpstr>
      <vt:lpstr>Share of Female Migrants by Region</vt:lpstr>
      <vt:lpstr>Share of Female Migrants by Income</vt:lpstr>
      <vt:lpstr>Share of Female Migrants – Findings &amp; Implications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Statistics</dc:title>
  <dc:creator>Korede</dc:creator>
  <cp:lastModifiedBy>Korede</cp:lastModifiedBy>
  <cp:revision>16</cp:revision>
  <dcterms:created xsi:type="dcterms:W3CDTF">2021-05-30T21:51:22Z</dcterms:created>
  <dcterms:modified xsi:type="dcterms:W3CDTF">2021-05-31T04:22:33Z</dcterms:modified>
</cp:coreProperties>
</file>