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EPIProject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C83FA5-51C4-4351-993D-72009E4752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DEPI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69922C-8B6C-495B-BF49-56A555BF32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11/30/2024 9:47:34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E533B600-6AEA-4534-8725-975A791AC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990"/>
            <a:ext cx="12191999" cy="62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2024-11-30T21:47:34Z</dcterms:created>
  <dcterms:modified xsi:type="dcterms:W3CDTF">2024-11-30T21:47:34Z</dcterms:modified>
</cp:coreProperties>
</file>