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64" r:id="rId4"/>
    <p:sldId id="363" r:id="rId5"/>
    <p:sldId id="365" r:id="rId6"/>
    <p:sldId id="366" r:id="rId7"/>
    <p:sldId id="367" r:id="rId8"/>
    <p:sldId id="368" r:id="rId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579FB-B058-4FFD-AA54-440796DEC266}" v="35" dt="2019-12-09T13:55:37.0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2" autoAdjust="0"/>
    <p:restoredTop sz="59812" autoAdjust="0"/>
  </p:normalViewPr>
  <p:slideViewPr>
    <p:cSldViewPr>
      <p:cViewPr varScale="1">
        <p:scale>
          <a:sx n="43" d="100"/>
          <a:sy n="43" d="100"/>
        </p:scale>
        <p:origin x="247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olden" userId="6891c818-edf6-4acc-9da2-1fffb61d9f95" providerId="ADAL" clId="{8DF6DE94-5CEE-4325-80D9-64FD8A787DB9}"/>
    <pc:docChg chg="undo custSel addSld delSld modSld">
      <pc:chgData name="John Holden" userId="6891c818-edf6-4acc-9da2-1fffb61d9f95" providerId="ADAL" clId="{8DF6DE94-5CEE-4325-80D9-64FD8A787DB9}" dt="2019-12-09T13:57:04.890" v="622" actId="20577"/>
      <pc:docMkLst>
        <pc:docMk/>
      </pc:docMkLst>
      <pc:sldChg chg="addSp modSp">
        <pc:chgData name="John Holden" userId="6891c818-edf6-4acc-9da2-1fffb61d9f95" providerId="ADAL" clId="{8DF6DE94-5CEE-4325-80D9-64FD8A787DB9}" dt="2019-12-09T13:29:26.512" v="19" actId="1076"/>
        <pc:sldMkLst>
          <pc:docMk/>
          <pc:sldMk cId="0" sldId="256"/>
        </pc:sldMkLst>
        <pc:spChg chg="mod">
          <ac:chgData name="John Holden" userId="6891c818-edf6-4acc-9da2-1fffb61d9f95" providerId="ADAL" clId="{8DF6DE94-5CEE-4325-80D9-64FD8A787DB9}" dt="2019-12-09T13:28:44.008" v="14" actId="14100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John Holden" userId="6891c818-edf6-4acc-9da2-1fffb61d9f95" providerId="ADAL" clId="{8DF6DE94-5CEE-4325-80D9-64FD8A787DB9}" dt="2019-12-09T13:29:26.512" v="19" actId="1076"/>
          <ac:spMkLst>
            <pc:docMk/>
            <pc:sldMk cId="0" sldId="256"/>
            <ac:spMk id="8" creationId="{D04A6F12-8992-4F61-B127-D6E0434F942A}"/>
          </ac:spMkLst>
        </pc:spChg>
        <pc:picChg chg="add mod">
          <ac:chgData name="John Holden" userId="6891c818-edf6-4acc-9da2-1fffb61d9f95" providerId="ADAL" clId="{8DF6DE94-5CEE-4325-80D9-64FD8A787DB9}" dt="2019-12-09T13:28:54.746" v="16" actId="1076"/>
          <ac:picMkLst>
            <pc:docMk/>
            <pc:sldMk cId="0" sldId="256"/>
            <ac:picMk id="7" creationId="{53B865DD-6591-489C-823E-CC47B323A9F6}"/>
          </ac:picMkLst>
        </pc:picChg>
      </pc:sldChg>
      <pc:sldChg chg="del">
        <pc:chgData name="John Holden" userId="6891c818-edf6-4acc-9da2-1fffb61d9f95" providerId="ADAL" clId="{8DF6DE94-5CEE-4325-80D9-64FD8A787DB9}" dt="2019-12-09T13:41:32.077" v="176" actId="47"/>
        <pc:sldMkLst>
          <pc:docMk/>
          <pc:sldMk cId="0" sldId="257"/>
        </pc:sldMkLst>
      </pc:sldChg>
      <pc:sldChg chg="modSp">
        <pc:chgData name="John Holden" userId="6891c818-edf6-4acc-9da2-1fffb61d9f95" providerId="ADAL" clId="{8DF6DE94-5CEE-4325-80D9-64FD8A787DB9}" dt="2019-12-09T13:55:09.580" v="539" actId="5793"/>
        <pc:sldMkLst>
          <pc:docMk/>
          <pc:sldMk cId="0" sldId="258"/>
        </pc:sldMkLst>
        <pc:spChg chg="mod">
          <ac:chgData name="John Holden" userId="6891c818-edf6-4acc-9da2-1fffb61d9f95" providerId="ADAL" clId="{8DF6DE94-5CEE-4325-80D9-64FD8A787DB9}" dt="2019-12-09T13:29:50.554" v="43" actId="65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John Holden" userId="6891c818-edf6-4acc-9da2-1fffb61d9f95" providerId="ADAL" clId="{8DF6DE94-5CEE-4325-80D9-64FD8A787DB9}" dt="2019-12-09T13:55:09.580" v="539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John Holden" userId="6891c818-edf6-4acc-9da2-1fffb61d9f95" providerId="ADAL" clId="{8DF6DE94-5CEE-4325-80D9-64FD8A787DB9}" dt="2019-12-09T13:41:23.141" v="174" actId="47"/>
        <pc:sldMkLst>
          <pc:docMk/>
          <pc:sldMk cId="0" sldId="259"/>
        </pc:sldMkLst>
        <pc:spChg chg="mod">
          <ac:chgData name="John Holden" userId="6891c818-edf6-4acc-9da2-1fffb61d9f95" providerId="ADAL" clId="{8DF6DE94-5CEE-4325-80D9-64FD8A787DB9}" dt="2019-12-09T13:32:21.591" v="74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Holden" userId="6891c818-edf6-4acc-9da2-1fffb61d9f95" providerId="ADAL" clId="{8DF6DE94-5CEE-4325-80D9-64FD8A787DB9}" dt="2019-12-09T13:38:14.143" v="102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ohn Holden" userId="6891c818-edf6-4acc-9da2-1fffb61d9f95" providerId="ADAL" clId="{8DF6DE94-5CEE-4325-80D9-64FD8A787DB9}" dt="2019-12-09T13:38:45.229" v="110" actId="13926"/>
          <ac:spMkLst>
            <pc:docMk/>
            <pc:sldMk cId="0" sldId="259"/>
            <ac:spMk id="4" creationId="{00000000-0000-0000-0000-000000000000}"/>
          </ac:spMkLst>
        </pc:spChg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0" sldId="260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0" sldId="261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0" sldId="262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0" sldId="263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0" sldId="268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268379926" sldId="352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2115290305" sldId="353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741567203" sldId="354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1161509658" sldId="355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3593942031" sldId="357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2967665091" sldId="358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1235830456" sldId="359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91440227" sldId="360"/>
        </pc:sldMkLst>
      </pc:sldChg>
      <pc:sldChg chg="del">
        <pc:chgData name="John Holden" userId="6891c818-edf6-4acc-9da2-1fffb61d9f95" providerId="ADAL" clId="{8DF6DE94-5CEE-4325-80D9-64FD8A787DB9}" dt="2019-12-09T13:56:42.549" v="619" actId="47"/>
        <pc:sldMkLst>
          <pc:docMk/>
          <pc:sldMk cId="1893031470" sldId="362"/>
        </pc:sldMkLst>
      </pc:sldChg>
      <pc:sldChg chg="addSp delSp modSp add">
        <pc:chgData name="John Holden" userId="6891c818-edf6-4acc-9da2-1fffb61d9f95" providerId="ADAL" clId="{8DF6DE94-5CEE-4325-80D9-64FD8A787DB9}" dt="2019-12-09T13:57:04.890" v="622" actId="20577"/>
        <pc:sldMkLst>
          <pc:docMk/>
          <pc:sldMk cId="1503610075" sldId="363"/>
        </pc:sldMkLst>
        <pc:spChg chg="mod">
          <ac:chgData name="John Holden" userId="6891c818-edf6-4acc-9da2-1fffb61d9f95" providerId="ADAL" clId="{8DF6DE94-5CEE-4325-80D9-64FD8A787DB9}" dt="2019-12-09T13:41:19.253" v="173" actId="20577"/>
          <ac:spMkLst>
            <pc:docMk/>
            <pc:sldMk cId="1503610075" sldId="363"/>
            <ac:spMk id="2" creationId="{00000000-0000-0000-0000-000000000000}"/>
          </ac:spMkLst>
        </pc:spChg>
        <pc:spChg chg="mod">
          <ac:chgData name="John Holden" userId="6891c818-edf6-4acc-9da2-1fffb61d9f95" providerId="ADAL" clId="{8DF6DE94-5CEE-4325-80D9-64FD8A787DB9}" dt="2019-12-09T13:57:04.890" v="622" actId="20577"/>
          <ac:spMkLst>
            <pc:docMk/>
            <pc:sldMk cId="1503610075" sldId="363"/>
            <ac:spMk id="3" creationId="{00000000-0000-0000-0000-000000000000}"/>
          </ac:spMkLst>
        </pc:spChg>
        <pc:spChg chg="add del mod">
          <ac:chgData name="John Holden" userId="6891c818-edf6-4acc-9da2-1fffb61d9f95" providerId="ADAL" clId="{8DF6DE94-5CEE-4325-80D9-64FD8A787DB9}" dt="2019-12-09T13:54:49.499" v="511" actId="478"/>
          <ac:spMkLst>
            <pc:docMk/>
            <pc:sldMk cId="1503610075" sldId="363"/>
            <ac:spMk id="4" creationId="{146A4F68-B840-4E05-AB47-F6C6E131B935}"/>
          </ac:spMkLst>
        </pc:spChg>
        <pc:spChg chg="add del mod">
          <ac:chgData name="John Holden" userId="6891c818-edf6-4acc-9da2-1fffb61d9f95" providerId="ADAL" clId="{8DF6DE94-5CEE-4325-80D9-64FD8A787DB9}" dt="2019-12-09T13:42:44.910" v="225" actId="478"/>
          <ac:spMkLst>
            <pc:docMk/>
            <pc:sldMk cId="1503610075" sldId="363"/>
            <ac:spMk id="5" creationId="{DF5C0A5E-BECC-4D59-8B94-4B4089BEFEE1}"/>
          </ac:spMkLst>
        </pc:spChg>
        <pc:spChg chg="add del mod">
          <ac:chgData name="John Holden" userId="6891c818-edf6-4acc-9da2-1fffb61d9f95" providerId="ADAL" clId="{8DF6DE94-5CEE-4325-80D9-64FD8A787DB9}" dt="2019-12-09T13:42:43.141" v="224" actId="478"/>
          <ac:spMkLst>
            <pc:docMk/>
            <pc:sldMk cId="1503610075" sldId="363"/>
            <ac:spMk id="6" creationId="{A2165B3F-2832-4DC4-A0F3-4DD560A01867}"/>
          </ac:spMkLst>
        </pc:spChg>
        <pc:picChg chg="add mod">
          <ac:chgData name="John Holden" userId="6891c818-edf6-4acc-9da2-1fffb61d9f95" providerId="ADAL" clId="{8DF6DE94-5CEE-4325-80D9-64FD8A787DB9}" dt="2019-12-09T13:43:46.411" v="291" actId="14100"/>
          <ac:picMkLst>
            <pc:docMk/>
            <pc:sldMk cId="1503610075" sldId="363"/>
            <ac:picMk id="7" creationId="{696E7996-146E-41B1-999F-72E48DE851B8}"/>
          </ac:picMkLst>
        </pc:picChg>
      </pc:sldChg>
      <pc:sldChg chg="delSp modSp add del">
        <pc:chgData name="John Holden" userId="6891c818-edf6-4acc-9da2-1fffb61d9f95" providerId="ADAL" clId="{8DF6DE94-5CEE-4325-80D9-64FD8A787DB9}" dt="2019-12-09T13:44:34.906" v="316" actId="2696"/>
        <pc:sldMkLst>
          <pc:docMk/>
          <pc:sldMk cId="413402470" sldId="364"/>
        </pc:sldMkLst>
        <pc:spChg chg="mod">
          <ac:chgData name="John Holden" userId="6891c818-edf6-4acc-9da2-1fffb61d9f95" providerId="ADAL" clId="{8DF6DE94-5CEE-4325-80D9-64FD8A787DB9}" dt="2019-12-09T13:43:09.882" v="265" actId="122"/>
          <ac:spMkLst>
            <pc:docMk/>
            <pc:sldMk cId="413402470" sldId="364"/>
            <ac:spMk id="2" creationId="{00000000-0000-0000-0000-000000000000}"/>
          </ac:spMkLst>
        </pc:spChg>
        <pc:spChg chg="del">
          <ac:chgData name="John Holden" userId="6891c818-edf6-4acc-9da2-1fffb61d9f95" providerId="ADAL" clId="{8DF6DE94-5CEE-4325-80D9-64FD8A787DB9}" dt="2019-12-09T13:42:36.202" v="222" actId="478"/>
          <ac:spMkLst>
            <pc:docMk/>
            <pc:sldMk cId="413402470" sldId="364"/>
            <ac:spMk id="5" creationId="{DF5C0A5E-BECC-4D59-8B94-4B4089BEFEE1}"/>
          </ac:spMkLst>
        </pc:spChg>
        <pc:spChg chg="del">
          <ac:chgData name="John Holden" userId="6891c818-edf6-4acc-9da2-1fffb61d9f95" providerId="ADAL" clId="{8DF6DE94-5CEE-4325-80D9-64FD8A787DB9}" dt="2019-12-09T13:42:38.574" v="223" actId="478"/>
          <ac:spMkLst>
            <pc:docMk/>
            <pc:sldMk cId="413402470" sldId="364"/>
            <ac:spMk id="6" creationId="{A2165B3F-2832-4DC4-A0F3-4DD560A01867}"/>
          </ac:spMkLst>
        </pc:spChg>
      </pc:sldChg>
      <pc:sldChg chg="delSp add">
        <pc:chgData name="John Holden" userId="6891c818-edf6-4acc-9da2-1fffb61d9f95" providerId="ADAL" clId="{8DF6DE94-5CEE-4325-80D9-64FD8A787DB9}" dt="2019-12-09T13:54:56.131" v="512" actId="478"/>
        <pc:sldMkLst>
          <pc:docMk/>
          <pc:sldMk cId="1819153589" sldId="364"/>
        </pc:sldMkLst>
        <pc:spChg chg="del">
          <ac:chgData name="John Holden" userId="6891c818-edf6-4acc-9da2-1fffb61d9f95" providerId="ADAL" clId="{8DF6DE94-5CEE-4325-80D9-64FD8A787DB9}" dt="2019-12-09T13:54:56.131" v="512" actId="478"/>
          <ac:spMkLst>
            <pc:docMk/>
            <pc:sldMk cId="1819153589" sldId="364"/>
            <ac:spMk id="4" creationId="{146A4F68-B840-4E05-AB47-F6C6E131B935}"/>
          </ac:spMkLst>
        </pc:spChg>
      </pc:sldChg>
      <pc:sldChg chg="addSp delSp modSp add">
        <pc:chgData name="John Holden" userId="6891c818-edf6-4acc-9da2-1fffb61d9f95" providerId="ADAL" clId="{8DF6DE94-5CEE-4325-80D9-64FD8A787DB9}" dt="2019-12-09T13:46:08.034" v="365" actId="14100"/>
        <pc:sldMkLst>
          <pc:docMk/>
          <pc:sldMk cId="2507018925" sldId="365"/>
        </pc:sldMkLst>
        <pc:spChg chg="mod">
          <ac:chgData name="John Holden" userId="6891c818-edf6-4acc-9da2-1fffb61d9f95" providerId="ADAL" clId="{8DF6DE94-5CEE-4325-80D9-64FD8A787DB9}" dt="2019-12-09T13:45:01.996" v="351" actId="404"/>
          <ac:spMkLst>
            <pc:docMk/>
            <pc:sldMk cId="2507018925" sldId="365"/>
            <ac:spMk id="2" creationId="{00000000-0000-0000-0000-000000000000}"/>
          </ac:spMkLst>
        </pc:spChg>
        <pc:spChg chg="del">
          <ac:chgData name="John Holden" userId="6891c818-edf6-4acc-9da2-1fffb61d9f95" providerId="ADAL" clId="{8DF6DE94-5CEE-4325-80D9-64FD8A787DB9}" dt="2019-12-09T13:45:06.928" v="352" actId="478"/>
          <ac:spMkLst>
            <pc:docMk/>
            <pc:sldMk cId="2507018925" sldId="365"/>
            <ac:spMk id="3" creationId="{00000000-0000-0000-0000-000000000000}"/>
          </ac:spMkLst>
        </pc:spChg>
        <pc:spChg chg="del">
          <ac:chgData name="John Holden" userId="6891c818-edf6-4acc-9da2-1fffb61d9f95" providerId="ADAL" clId="{8DF6DE94-5CEE-4325-80D9-64FD8A787DB9}" dt="2019-12-09T13:45:44.014" v="360" actId="478"/>
          <ac:spMkLst>
            <pc:docMk/>
            <pc:sldMk cId="2507018925" sldId="365"/>
            <ac:spMk id="4" creationId="{146A4F68-B840-4E05-AB47-F6C6E131B935}"/>
          </ac:spMkLst>
        </pc:spChg>
        <pc:picChg chg="add del mod modCrop">
          <ac:chgData name="John Holden" userId="6891c818-edf6-4acc-9da2-1fffb61d9f95" providerId="ADAL" clId="{8DF6DE94-5CEE-4325-80D9-64FD8A787DB9}" dt="2019-12-09T13:46:08.034" v="365" actId="14100"/>
          <ac:picMkLst>
            <pc:docMk/>
            <pc:sldMk cId="2507018925" sldId="365"/>
            <ac:picMk id="6" creationId="{EDA729E8-B509-4B61-9D2A-918949254EEB}"/>
          </ac:picMkLst>
        </pc:picChg>
        <pc:picChg chg="del">
          <ac:chgData name="John Holden" userId="6891c818-edf6-4acc-9da2-1fffb61d9f95" providerId="ADAL" clId="{8DF6DE94-5CEE-4325-80D9-64FD8A787DB9}" dt="2019-12-09T13:44:48.176" v="320" actId="478"/>
          <ac:picMkLst>
            <pc:docMk/>
            <pc:sldMk cId="2507018925" sldId="365"/>
            <ac:picMk id="7" creationId="{696E7996-146E-41B1-999F-72E48DE851B8}"/>
          </ac:picMkLst>
        </pc:picChg>
      </pc:sldChg>
      <pc:sldChg chg="add del">
        <pc:chgData name="John Holden" userId="6891c818-edf6-4acc-9da2-1fffb61d9f95" providerId="ADAL" clId="{8DF6DE94-5CEE-4325-80D9-64FD8A787DB9}" dt="2019-12-09T13:44:42.646" v="318" actId="47"/>
        <pc:sldMkLst>
          <pc:docMk/>
          <pc:sldMk cId="3993757494" sldId="365"/>
        </pc:sldMkLst>
      </pc:sldChg>
      <pc:sldChg chg="addSp delSp modSp add">
        <pc:chgData name="John Holden" userId="6891c818-edf6-4acc-9da2-1fffb61d9f95" providerId="ADAL" clId="{8DF6DE94-5CEE-4325-80D9-64FD8A787DB9}" dt="2019-12-09T13:48:36.647" v="383"/>
        <pc:sldMkLst>
          <pc:docMk/>
          <pc:sldMk cId="3572285370" sldId="366"/>
        </pc:sldMkLst>
        <pc:spChg chg="mod">
          <ac:chgData name="John Holden" userId="6891c818-edf6-4acc-9da2-1fffb61d9f95" providerId="ADAL" clId="{8DF6DE94-5CEE-4325-80D9-64FD8A787DB9}" dt="2019-12-09T13:48:07.405" v="375" actId="20577"/>
          <ac:spMkLst>
            <pc:docMk/>
            <pc:sldMk cId="3572285370" sldId="366"/>
            <ac:spMk id="2" creationId="{00000000-0000-0000-0000-000000000000}"/>
          </ac:spMkLst>
        </pc:spChg>
        <pc:picChg chg="add mod">
          <ac:chgData name="John Holden" userId="6891c818-edf6-4acc-9da2-1fffb61d9f95" providerId="ADAL" clId="{8DF6DE94-5CEE-4325-80D9-64FD8A787DB9}" dt="2019-12-09T13:48:25.756" v="381" actId="14100"/>
          <ac:picMkLst>
            <pc:docMk/>
            <pc:sldMk cId="3572285370" sldId="366"/>
            <ac:picMk id="4" creationId="{FFEB132C-12A6-4AF4-8C0C-677AE941E899}"/>
          </ac:picMkLst>
        </pc:picChg>
        <pc:picChg chg="add del">
          <ac:chgData name="John Holden" userId="6891c818-edf6-4acc-9da2-1fffb61d9f95" providerId="ADAL" clId="{8DF6DE94-5CEE-4325-80D9-64FD8A787DB9}" dt="2019-12-09T13:48:36.647" v="383"/>
          <ac:picMkLst>
            <pc:docMk/>
            <pc:sldMk cId="3572285370" sldId="366"/>
            <ac:picMk id="5" creationId="{1C8260B2-E660-4569-84FE-ED01945CF318}"/>
          </ac:picMkLst>
        </pc:picChg>
        <pc:picChg chg="del">
          <ac:chgData name="John Holden" userId="6891c818-edf6-4acc-9da2-1fffb61d9f95" providerId="ADAL" clId="{8DF6DE94-5CEE-4325-80D9-64FD8A787DB9}" dt="2019-12-09T13:48:09.661" v="376" actId="478"/>
          <ac:picMkLst>
            <pc:docMk/>
            <pc:sldMk cId="3572285370" sldId="366"/>
            <ac:picMk id="6" creationId="{EDA729E8-B509-4B61-9D2A-918949254EEB}"/>
          </ac:picMkLst>
        </pc:picChg>
      </pc:sldChg>
      <pc:sldChg chg="delSp modSp add">
        <pc:chgData name="John Holden" userId="6891c818-edf6-4acc-9da2-1fffb61d9f95" providerId="ADAL" clId="{8DF6DE94-5CEE-4325-80D9-64FD8A787DB9}" dt="2019-12-09T13:54:44.114" v="510" actId="478"/>
        <pc:sldMkLst>
          <pc:docMk/>
          <pc:sldMk cId="1575319555" sldId="367"/>
        </pc:sldMkLst>
        <pc:spChg chg="mod">
          <ac:chgData name="John Holden" userId="6891c818-edf6-4acc-9da2-1fffb61d9f95" providerId="ADAL" clId="{8DF6DE94-5CEE-4325-80D9-64FD8A787DB9}" dt="2019-12-09T13:52:58.640" v="392" actId="20577"/>
          <ac:spMkLst>
            <pc:docMk/>
            <pc:sldMk cId="1575319555" sldId="367"/>
            <ac:spMk id="2" creationId="{00000000-0000-0000-0000-000000000000}"/>
          </ac:spMkLst>
        </pc:spChg>
        <pc:spChg chg="mod">
          <ac:chgData name="John Holden" userId="6891c818-edf6-4acc-9da2-1fffb61d9f95" providerId="ADAL" clId="{8DF6DE94-5CEE-4325-80D9-64FD8A787DB9}" dt="2019-12-09T13:53:53.368" v="505" actId="20577"/>
          <ac:spMkLst>
            <pc:docMk/>
            <pc:sldMk cId="1575319555" sldId="367"/>
            <ac:spMk id="3" creationId="{00000000-0000-0000-0000-000000000000}"/>
          </ac:spMkLst>
        </pc:spChg>
        <pc:spChg chg="del">
          <ac:chgData name="John Holden" userId="6891c818-edf6-4acc-9da2-1fffb61d9f95" providerId="ADAL" clId="{8DF6DE94-5CEE-4325-80D9-64FD8A787DB9}" dt="2019-12-09T13:54:44.114" v="510" actId="478"/>
          <ac:spMkLst>
            <pc:docMk/>
            <pc:sldMk cId="1575319555" sldId="367"/>
            <ac:spMk id="4" creationId="{146A4F68-B840-4E05-AB47-F6C6E131B935}"/>
          </ac:spMkLst>
        </pc:spChg>
      </pc:sldChg>
      <pc:sldChg chg="add del">
        <pc:chgData name="John Holden" userId="6891c818-edf6-4acc-9da2-1fffb61d9f95" providerId="ADAL" clId="{8DF6DE94-5CEE-4325-80D9-64FD8A787DB9}" dt="2019-12-09T13:52:46.575" v="387"/>
        <pc:sldMkLst>
          <pc:docMk/>
          <pc:sldMk cId="2032598205" sldId="367"/>
        </pc:sldMkLst>
      </pc:sldChg>
      <pc:sldChg chg="add del">
        <pc:chgData name="John Holden" userId="6891c818-edf6-4acc-9da2-1fffb61d9f95" providerId="ADAL" clId="{8DF6DE94-5CEE-4325-80D9-64FD8A787DB9}" dt="2019-12-09T13:49:01.602" v="385" actId="47"/>
        <pc:sldMkLst>
          <pc:docMk/>
          <pc:sldMk cId="2527634812" sldId="367"/>
        </pc:sldMkLst>
      </pc:sldChg>
      <pc:sldChg chg="addSp delSp modSp add">
        <pc:chgData name="John Holden" userId="6891c818-edf6-4acc-9da2-1fffb61d9f95" providerId="ADAL" clId="{8DF6DE94-5CEE-4325-80D9-64FD8A787DB9}" dt="2019-12-09T13:56:18.771" v="618" actId="1076"/>
        <pc:sldMkLst>
          <pc:docMk/>
          <pc:sldMk cId="2155013917" sldId="368"/>
        </pc:sldMkLst>
        <pc:spChg chg="del">
          <ac:chgData name="John Holden" userId="6891c818-edf6-4acc-9da2-1fffb61d9f95" providerId="ADAL" clId="{8DF6DE94-5CEE-4325-80D9-64FD8A787DB9}" dt="2019-12-09T13:54:02.092" v="507" actId="478"/>
          <ac:spMkLst>
            <pc:docMk/>
            <pc:sldMk cId="2155013917" sldId="368"/>
            <ac:spMk id="3" creationId="{00000000-0000-0000-0000-000000000000}"/>
          </ac:spMkLst>
        </pc:spChg>
        <pc:spChg chg="del">
          <ac:chgData name="John Holden" userId="6891c818-edf6-4acc-9da2-1fffb61d9f95" providerId="ADAL" clId="{8DF6DE94-5CEE-4325-80D9-64FD8A787DB9}" dt="2019-12-09T13:54:39.610" v="509" actId="478"/>
          <ac:spMkLst>
            <pc:docMk/>
            <pc:sldMk cId="2155013917" sldId="368"/>
            <ac:spMk id="4" creationId="{146A4F68-B840-4E05-AB47-F6C6E131B935}"/>
          </ac:spMkLst>
        </pc:spChg>
        <pc:spChg chg="add mod">
          <ac:chgData name="John Holden" userId="6891c818-edf6-4acc-9da2-1fffb61d9f95" providerId="ADAL" clId="{8DF6DE94-5CEE-4325-80D9-64FD8A787DB9}" dt="2019-12-09T13:56:18.771" v="618" actId="1076"/>
          <ac:spMkLst>
            <pc:docMk/>
            <pc:sldMk cId="2155013917" sldId="368"/>
            <ac:spMk id="6" creationId="{5DDA6455-6374-4367-854B-68185820098A}"/>
          </ac:spMkLst>
        </pc:spChg>
        <pc:picChg chg="add mod">
          <ac:chgData name="John Holden" userId="6891c818-edf6-4acc-9da2-1fffb61d9f95" providerId="ADAL" clId="{8DF6DE94-5CEE-4325-80D9-64FD8A787DB9}" dt="2019-12-09T13:55:25.256" v="543" actId="14100"/>
          <ac:picMkLst>
            <pc:docMk/>
            <pc:sldMk cId="2155013917" sldId="368"/>
            <ac:picMk id="5" creationId="{51A3C96D-EC84-4F41-BFA1-F3676E5AF3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93B19-4FA1-4731-B1CA-53A6A397297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DB859-5AD5-47BF-860E-A86B1D112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4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4500" y="3721100"/>
            <a:ext cx="2032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200" y="254000"/>
            <a:ext cx="125984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3500" y="5829300"/>
            <a:ext cx="10337800" cy="145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3047" y="2698750"/>
            <a:ext cx="4607560" cy="565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24800" y="2354579"/>
            <a:ext cx="4461509" cy="626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61800" y="215900"/>
            <a:ext cx="1041400" cy="9321800"/>
          </a:xfrm>
          <a:custGeom>
            <a:avLst/>
            <a:gdLst/>
            <a:ahLst/>
            <a:cxnLst/>
            <a:rect l="l" t="t" r="r" b="b"/>
            <a:pathLst>
              <a:path w="1041400" h="9321800">
                <a:moveTo>
                  <a:pt x="0" y="0"/>
                </a:moveTo>
                <a:lnTo>
                  <a:pt x="1041400" y="0"/>
                </a:lnTo>
                <a:lnTo>
                  <a:pt x="1041400" y="9321800"/>
                </a:lnTo>
                <a:lnTo>
                  <a:pt x="0" y="9321800"/>
                </a:lnTo>
                <a:lnTo>
                  <a:pt x="0" y="0"/>
                </a:lnTo>
                <a:close/>
              </a:path>
            </a:pathLst>
          </a:custGeom>
          <a:solidFill>
            <a:srgbClr val="F29031">
              <a:alpha val="9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2956560"/>
            <a:ext cx="11379200" cy="335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2730500"/>
            <a:ext cx="11913235" cy="469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hyperlink" Target="https://create.kahoot.it/details/code-club-quiz2/41b8be9f-2027-4d1f-b723-754d8cec404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.kahoot.it/log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3022600"/>
            <a:ext cx="12560300" cy="1905000"/>
          </a:xfrm>
          <a:custGeom>
            <a:avLst/>
            <a:gdLst/>
            <a:ahLst/>
            <a:cxnLst/>
            <a:rect l="l" t="t" r="r" b="b"/>
            <a:pathLst>
              <a:path w="12560300" h="1905000">
                <a:moveTo>
                  <a:pt x="0" y="0"/>
                </a:moveTo>
                <a:lnTo>
                  <a:pt x="12560300" y="0"/>
                </a:lnTo>
                <a:lnTo>
                  <a:pt x="125603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85C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900" y="4914900"/>
            <a:ext cx="12560300" cy="889000"/>
          </a:xfrm>
          <a:custGeom>
            <a:avLst/>
            <a:gdLst/>
            <a:ahLst/>
            <a:cxnLst/>
            <a:rect l="l" t="t" r="r" b="b"/>
            <a:pathLst>
              <a:path w="12560300" h="889000">
                <a:moveTo>
                  <a:pt x="0" y="0"/>
                </a:moveTo>
                <a:lnTo>
                  <a:pt x="12560300" y="0"/>
                </a:lnTo>
                <a:lnTo>
                  <a:pt x="125603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85C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3048000"/>
            <a:ext cx="12217400" cy="2608406"/>
          </a:xfrm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0"/>
              </a:spcBef>
            </a:pPr>
            <a:r>
              <a:rPr sz="9000" spc="-120" dirty="0"/>
              <a:t>Let’s </a:t>
            </a:r>
            <a:r>
              <a:rPr lang="en-GB" sz="9000" spc="-50" dirty="0"/>
              <a:t>Have Some Fun</a:t>
            </a:r>
            <a:r>
              <a:rPr sz="9000" spc="15" dirty="0"/>
              <a:t>!</a:t>
            </a:r>
            <a:endParaRPr sz="9000" dirty="0"/>
          </a:p>
          <a:p>
            <a:pPr marL="116839" algn="ctr">
              <a:lnSpc>
                <a:spcPct val="100000"/>
              </a:lnSpc>
              <a:spcBef>
                <a:spcPts val="1400"/>
              </a:spcBef>
            </a:pPr>
            <a:r>
              <a:rPr sz="4200" spc="-60" dirty="0"/>
              <a:t>Young </a:t>
            </a:r>
            <a:r>
              <a:rPr sz="4200" spc="5" dirty="0"/>
              <a:t>Coders </a:t>
            </a:r>
            <a:r>
              <a:rPr sz="4200" spc="80" dirty="0"/>
              <a:t>at </a:t>
            </a:r>
            <a:r>
              <a:rPr lang="en-GB" sz="4200" spc="15" dirty="0"/>
              <a:t>Meriden</a:t>
            </a:r>
            <a:endParaRPr sz="4200" dirty="0"/>
          </a:p>
        </p:txBody>
      </p:sp>
      <p:pic>
        <p:nvPicPr>
          <p:cNvPr id="5" name="Picture 10" descr="CodeClub-Logo.pdf">
            <a:extLst>
              <a:ext uri="{FF2B5EF4-FFF2-40B4-BE49-F238E27FC236}">
                <a16:creationId xmlns:a16="http://schemas.microsoft.com/office/drawing/2014/main" id="{89138B1F-06AA-4035-A022-6A8D52D8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6600" y="6397625"/>
            <a:ext cx="2547938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 descr="Robot - 006 copy.png">
            <a:extLst>
              <a:ext uri="{FF2B5EF4-FFF2-40B4-BE49-F238E27FC236}">
                <a16:creationId xmlns:a16="http://schemas.microsoft.com/office/drawing/2014/main" id="{B81B8B43-28DA-4E97-992F-56E2B0B3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449" y="5292928"/>
            <a:ext cx="2376488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865DD-6591-489C-823E-CC47B323A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94" y="7458278"/>
            <a:ext cx="2250948" cy="102001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04A6F12-8992-4F61-B127-D6E0434F942A}"/>
              </a:ext>
            </a:extLst>
          </p:cNvPr>
          <p:cNvSpPr txBox="1"/>
          <p:nvPr/>
        </p:nvSpPr>
        <p:spPr>
          <a:xfrm>
            <a:off x="2815843" y="6435179"/>
            <a:ext cx="4474210" cy="76944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193800">
              <a:lnSpc>
                <a:spcPts val="5500"/>
              </a:lnSpc>
              <a:spcBef>
                <a:spcPts val="500"/>
              </a:spcBef>
            </a:pPr>
            <a:r>
              <a:rPr lang="en-GB" sz="4800" spc="-415" dirty="0">
                <a:latin typeface="Arial"/>
                <a:cs typeface="Arial"/>
              </a:rPr>
              <a:t>John Holden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561966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2700"/>
              </a:spcBef>
            </a:pPr>
            <a:r>
              <a:rPr lang="en-GB" spc="285" dirty="0"/>
              <a:t>Index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689100" y="3492500"/>
            <a:ext cx="8958580" cy="5265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b="1" dirty="0">
                <a:latin typeface="Arial"/>
                <a:cs typeface="Arial"/>
              </a:rPr>
              <a:t>Code Club Quiz </a:t>
            </a:r>
            <a:r>
              <a:rPr lang="en-GB" sz="4200" dirty="0">
                <a:latin typeface="Arial"/>
                <a:cs typeface="Arial"/>
              </a:rPr>
              <a:t>- </a:t>
            </a:r>
            <a:r>
              <a:rPr lang="en-GB" sz="4200" dirty="0" err="1">
                <a:latin typeface="Arial"/>
                <a:cs typeface="Arial"/>
              </a:rPr>
              <a:t>kahoot</a:t>
            </a:r>
            <a:endParaRPr sz="4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93C9B"/>
              </a:buClr>
              <a:buFont typeface="Trebuchet MS"/>
              <a:buChar char="•"/>
            </a:pPr>
            <a:endParaRPr sz="655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Scratch Challenges</a:t>
            </a:r>
          </a:p>
          <a:p>
            <a:pPr marL="1041400" lvl="1" indent="-571500"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Draw a square</a:t>
            </a:r>
          </a:p>
          <a:p>
            <a:pPr marL="1041400" lvl="1" indent="-571500"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Create a simple quiz</a:t>
            </a:r>
            <a:endParaRPr sz="4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93C9B"/>
              </a:buClr>
              <a:buFont typeface="Trebuchet MS"/>
              <a:buChar char="•"/>
            </a:pPr>
            <a:endParaRPr sz="6700" dirty="0">
              <a:latin typeface="Times New Roman"/>
              <a:cs typeface="Times New Roman"/>
            </a:endParaRPr>
          </a:p>
          <a:p>
            <a:pPr marL="12700" marR="5080">
              <a:lnSpc>
                <a:spcPts val="4900"/>
              </a:lnSpc>
              <a:buClr>
                <a:srgbClr val="F93C9B"/>
              </a:buClr>
              <a:buSzPct val="125000"/>
              <a:tabLst>
                <a:tab pos="584200" algn="l"/>
                <a:tab pos="3696970" algn="l"/>
                <a:tab pos="7128509" algn="l"/>
              </a:tabLst>
            </a:pP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361911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 algn="ctr">
              <a:lnSpc>
                <a:spcPct val="100000"/>
              </a:lnSpc>
              <a:spcBef>
                <a:spcPts val="2700"/>
              </a:spcBef>
            </a:pPr>
            <a:r>
              <a:rPr lang="en-GB" sz="6600" spc="285" dirty="0"/>
              <a:t>Scratch Challenge - Shapes</a:t>
            </a:r>
            <a:endParaRPr sz="6600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689100" y="3492500"/>
            <a:ext cx="895858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  <a:hlinkClick r:id="rId2"/>
              </a:rPr>
              <a:t>https://create.kahoot.it/details/code-club-quiz2/41b8be9f-2027-4d1f-b723-754d8cec404d</a:t>
            </a:r>
            <a:r>
              <a:rPr lang="en-GB" sz="4200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  </a:t>
            </a:r>
            <a:endParaRPr sz="655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nn-NO" sz="4200" dirty="0">
                <a:highlight>
                  <a:srgbClr val="FFFF00"/>
                </a:highlight>
                <a:latin typeface="Arial"/>
                <a:cs typeface="Arial"/>
                <a:hlinkClick r:id="rId3"/>
              </a:rPr>
              <a:t>https://kahoot.it</a:t>
            </a:r>
            <a:r>
              <a:rPr lang="nn-NO" sz="4200" dirty="0">
                <a:highlight>
                  <a:srgbClr val="FFFF00"/>
                </a:highlight>
                <a:latin typeface="Arial"/>
                <a:cs typeface="Arial"/>
              </a:rPr>
              <a:t>  for students:  </a:t>
            </a:r>
            <a:endParaRPr sz="6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84200" marR="5080" indent="-571500">
              <a:lnSpc>
                <a:spcPts val="4900"/>
              </a:lnSpc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3696970" algn="l"/>
                <a:tab pos="7128509" algn="l"/>
              </a:tabLst>
            </a:pPr>
            <a:endParaRPr lang="en-GB" sz="4200" spc="-200" dirty="0">
              <a:latin typeface="Arial"/>
              <a:cs typeface="Arial"/>
            </a:endParaRPr>
          </a:p>
          <a:p>
            <a:pPr marL="584200" marR="5080" indent="-571500">
              <a:lnSpc>
                <a:spcPts val="4900"/>
              </a:lnSpc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3696970" algn="l"/>
                <a:tab pos="7128509" algn="l"/>
              </a:tabLst>
            </a:pPr>
            <a:r>
              <a:rPr lang="en-GB" sz="4200" dirty="0">
                <a:latin typeface="Arial"/>
                <a:cs typeface="Arial"/>
                <a:hlinkClick r:id="rId4"/>
              </a:rPr>
              <a:t>https://create.kahoot.it/login</a:t>
            </a:r>
            <a:r>
              <a:rPr lang="en-GB" sz="4200" dirty="0">
                <a:latin typeface="Arial"/>
                <a:cs typeface="Arial"/>
              </a:rPr>
              <a:t> (teacher login)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1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561966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2700"/>
              </a:spcBef>
            </a:pPr>
            <a:r>
              <a:rPr lang="en-GB" spc="285" dirty="0"/>
              <a:t>Code  Club Quiz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689100" y="3492500"/>
            <a:ext cx="895858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Can you draw a square?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E7996-146E-41B1-999F-72E48DE85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73400" y="4582634"/>
            <a:ext cx="5105399" cy="44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1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454244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2700"/>
              </a:spcBef>
            </a:pPr>
            <a:r>
              <a:rPr lang="en-GB" sz="7200" spc="285" dirty="0"/>
              <a:t>Can you draw a square?</a:t>
            </a:r>
            <a:endParaRPr sz="7200" spc="9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729E8-B509-4B61-9D2A-918949254EEB}"/>
              </a:ext>
            </a:extLst>
          </p:cNvPr>
          <p:cNvPicPr/>
          <p:nvPr/>
        </p:nvPicPr>
        <p:blipFill rotWithShape="1">
          <a:blip r:embed="rId2"/>
          <a:srcRect t="9183" b="7143"/>
          <a:stretch/>
        </p:blipFill>
        <p:spPr>
          <a:xfrm>
            <a:off x="406400" y="1905000"/>
            <a:ext cx="121158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454244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2700"/>
              </a:spcBef>
            </a:pPr>
            <a:r>
              <a:rPr lang="en-GB" sz="7200" spc="285" dirty="0"/>
              <a:t>Can you a triangle?</a:t>
            </a:r>
            <a:endParaRPr sz="7200" spc="95" dirty="0"/>
          </a:p>
        </p:txBody>
      </p:sp>
      <p:pic>
        <p:nvPicPr>
          <p:cNvPr id="4" name="Picture 3" descr="C:\Users\johnh.NAGNTD\AppData\Local\Microsoft\Windows\INetCache\Content.MSO\5FE05E7C.tmp">
            <a:extLst>
              <a:ext uri="{FF2B5EF4-FFF2-40B4-BE49-F238E27FC236}">
                <a16:creationId xmlns:a16="http://schemas.microsoft.com/office/drawing/2014/main" id="{FFEB132C-12A6-4AF4-8C0C-677AE941E8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514600"/>
            <a:ext cx="7162799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2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361911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 algn="ctr">
              <a:lnSpc>
                <a:spcPct val="100000"/>
              </a:lnSpc>
              <a:spcBef>
                <a:spcPts val="2700"/>
              </a:spcBef>
            </a:pPr>
            <a:r>
              <a:rPr lang="en-GB" sz="6600" spc="285" dirty="0"/>
              <a:t>Scratch Challenge - Quiz</a:t>
            </a:r>
            <a:endParaRPr sz="6600"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689100" y="3492500"/>
            <a:ext cx="8958580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Can you create a simple quiz?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.. Ask 2 + 2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93C9B"/>
              </a:buClr>
              <a:buSzPct val="125000"/>
              <a:buFont typeface="Trebuchet MS"/>
              <a:buChar char="•"/>
              <a:tabLst>
                <a:tab pos="584200" algn="l"/>
                <a:tab pos="1087755" algn="l"/>
              </a:tabLst>
            </a:pPr>
            <a:r>
              <a:rPr lang="en-GB" sz="4200" dirty="0">
                <a:latin typeface="Arial"/>
                <a:cs typeface="Arial"/>
              </a:rPr>
              <a:t>.. Tell the user if they have got it right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04800"/>
            <a:ext cx="12560300" cy="1361911"/>
          </a:xfrm>
          <a:prstGeom prst="rect">
            <a:avLst/>
          </a:prstGeom>
          <a:solidFill>
            <a:srgbClr val="E4589C"/>
          </a:solidFill>
        </p:spPr>
        <p:txBody>
          <a:bodyPr vert="horz" wrap="square" lIns="0" tIns="342900" rIns="0" bIns="0" rtlCol="0">
            <a:spAutoFit/>
          </a:bodyPr>
          <a:lstStyle/>
          <a:p>
            <a:pPr marL="1092200" algn="ctr">
              <a:lnSpc>
                <a:spcPct val="100000"/>
              </a:lnSpc>
              <a:spcBef>
                <a:spcPts val="2700"/>
              </a:spcBef>
            </a:pPr>
            <a:r>
              <a:rPr lang="en-GB" sz="6600" spc="285" dirty="0"/>
              <a:t>Scratch Challenge - Quiz</a:t>
            </a:r>
            <a:endParaRPr sz="6600" spc="9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3C96D-EC84-4F41-BFA1-F3676E5A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6" y="1981200"/>
            <a:ext cx="8066148" cy="746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A6455-6374-4367-854B-68185820098A}"/>
              </a:ext>
            </a:extLst>
          </p:cNvPr>
          <p:cNvSpPr txBox="1"/>
          <p:nvPr/>
        </p:nvSpPr>
        <p:spPr>
          <a:xfrm>
            <a:off x="8852519" y="2743200"/>
            <a:ext cx="388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Put the blocks in the correct order to create a simple quiz</a:t>
            </a:r>
          </a:p>
        </p:txBody>
      </p:sp>
    </p:spTree>
    <p:extLst>
      <p:ext uri="{BB962C8B-B14F-4D97-AF65-F5344CB8AC3E}">
        <p14:creationId xmlns:p14="http://schemas.microsoft.com/office/powerpoint/2010/main" val="215501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125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Office Theme</vt:lpstr>
      <vt:lpstr>Let’s Have Some Fun! Young Coders at Meriden</vt:lpstr>
      <vt:lpstr>Index</vt:lpstr>
      <vt:lpstr>Scratch Challenge - Shapes</vt:lpstr>
      <vt:lpstr>Code  Club Quiz</vt:lpstr>
      <vt:lpstr>Can you draw a square?</vt:lpstr>
      <vt:lpstr>Can you a triangle?</vt:lpstr>
      <vt:lpstr>Scratch Challenge - Quiz</vt:lpstr>
      <vt:lpstr>Scratch Challenge -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Learn Python! Young Coders at PyGotham 2017</dc:title>
  <dc:creator>John Holden</dc:creator>
  <cp:lastModifiedBy>John Holden</cp:lastModifiedBy>
  <cp:revision>4</cp:revision>
  <dcterms:created xsi:type="dcterms:W3CDTF">2018-06-10T09:13:57Z</dcterms:created>
  <dcterms:modified xsi:type="dcterms:W3CDTF">2019-12-09T13:57:25Z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2018-06-10T00:00:00Z</vt:filetime>
  </property>
</Properties>
</file>