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61" r:id="rId7"/>
    <p:sldId id="262" r:id="rId8"/>
    <p:sldId id="263" r:id="rId9"/>
    <p:sldId id="258" r:id="rId10"/>
    <p:sldId id="259" r:id="rId11"/>
    <p:sldId id="26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D20E-6840-4CEA-A797-1995A9BBB59E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FD69-BADB-4965-94E4-4DD38EB1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Service Provider App</a:t>
            </a:r>
            <a:endParaRPr lang="en-US" dirty="0">
              <a:solidFill>
                <a:srgbClr val="1D355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" y="431421"/>
            <a:ext cx="3160921" cy="13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Post Task</a:t>
            </a:r>
            <a:endParaRPr lang="en-US" dirty="0" smtClean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238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Manage Profile</a:t>
            </a:r>
            <a:endParaRPr lang="en-US" dirty="0" smtClean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Mapping of SSD into code</a:t>
            </a:r>
            <a:endParaRPr lang="en-US" dirty="0">
              <a:solidFill>
                <a:srgbClr val="1D355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5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GOFs</a:t>
            </a:r>
            <a:endParaRPr lang="en-US" dirty="0">
              <a:solidFill>
                <a:srgbClr val="1D355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Observer</a:t>
            </a:r>
          </a:p>
          <a:p>
            <a:r>
              <a:rPr lang="en-US" dirty="0" smtClean="0">
                <a:solidFill>
                  <a:srgbClr val="1D3557"/>
                </a:solidFill>
              </a:rPr>
              <a:t>Facade</a:t>
            </a:r>
            <a:endParaRPr lang="en-US" dirty="0">
              <a:solidFill>
                <a:srgbClr val="1D35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54333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Implemented Use Case</a:t>
            </a:r>
            <a:endParaRPr lang="en-US" dirty="0">
              <a:solidFill>
                <a:srgbClr val="1D355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Resolve Dispute</a:t>
            </a:r>
            <a:endParaRPr lang="en-US" dirty="0">
              <a:solidFill>
                <a:srgbClr val="1D355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002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Match Task</a:t>
            </a:r>
            <a:endParaRPr lang="en-US" dirty="0" smtClean="0">
              <a:solidFill>
                <a:srgbClr val="1D3557"/>
              </a:solidFill>
            </a:endParaRPr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Task Bundling</a:t>
            </a:r>
            <a:endParaRPr lang="en-US" dirty="0" smtClean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Review and Rate</a:t>
            </a:r>
            <a:br>
              <a:rPr lang="en-US" dirty="0" smtClean="0">
                <a:solidFill>
                  <a:srgbClr val="1D3557"/>
                </a:solidFill>
              </a:rPr>
            </a:br>
            <a:endParaRPr lang="en-US" dirty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38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Schedule Task</a:t>
            </a:r>
            <a:endParaRPr lang="en-US" dirty="0" smtClean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Real time tracking</a:t>
            </a:r>
            <a:endParaRPr lang="en-US" dirty="0" smtClean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D3557"/>
                </a:solidFill>
              </a:rPr>
              <a:t>View Rating</a:t>
            </a:r>
            <a:endParaRPr lang="en-US" dirty="0">
              <a:solidFill>
                <a:srgbClr val="1D3557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34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Service Provider App</vt:lpstr>
      <vt:lpstr>Implemented Use Case</vt:lpstr>
      <vt:lpstr>Resolve Dispute</vt:lpstr>
      <vt:lpstr>Match Task</vt:lpstr>
      <vt:lpstr>Task Bundling</vt:lpstr>
      <vt:lpstr>Review and Rate </vt:lpstr>
      <vt:lpstr>Schedule Task</vt:lpstr>
      <vt:lpstr>Real time tracking</vt:lpstr>
      <vt:lpstr>View Rating</vt:lpstr>
      <vt:lpstr>Post Task</vt:lpstr>
      <vt:lpstr>Manage Profile</vt:lpstr>
      <vt:lpstr>Mapping of SSD into code</vt:lpstr>
      <vt:lpstr>GOFs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Provider</dc:title>
  <dc:creator>it</dc:creator>
  <cp:lastModifiedBy>it</cp:lastModifiedBy>
  <cp:revision>5</cp:revision>
  <dcterms:created xsi:type="dcterms:W3CDTF">2024-06-07T22:40:22Z</dcterms:created>
  <dcterms:modified xsi:type="dcterms:W3CDTF">2024-06-08T09:08:50Z</dcterms:modified>
</cp:coreProperties>
</file>