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4"/>
  </p:notesMasterIdLst>
  <p:sldIdLst>
    <p:sldId id="274" r:id="rId2"/>
    <p:sldId id="258" r:id="rId3"/>
    <p:sldId id="277" r:id="rId4"/>
    <p:sldId id="262" r:id="rId5"/>
    <p:sldId id="287" r:id="rId6"/>
    <p:sldId id="288" r:id="rId7"/>
    <p:sldId id="289" r:id="rId8"/>
    <p:sldId id="290" r:id="rId9"/>
    <p:sldId id="261" r:id="rId10"/>
    <p:sldId id="268" r:id="rId11"/>
    <p:sldId id="269" r:id="rId12"/>
    <p:sldId id="276" r:id="rId13"/>
  </p:sldIdLst>
  <p:sldSz cx="24384000" cy="13716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15:clr>
            <a:srgbClr val="A4A3A4"/>
          </p15:clr>
        </p15:guide>
        <p15:guide id="2" pos="768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ui Linmu" initials="C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BAFF"/>
    <a:srgbClr val="153FF5"/>
    <a:srgbClr val="2F3455"/>
    <a:srgbClr val="0088CC"/>
    <a:srgbClr val="F6FBFB"/>
    <a:srgbClr val="000101"/>
    <a:srgbClr val="CDEBFF"/>
    <a:srgbClr val="65BAFF"/>
    <a:srgbClr val="CCECFF"/>
    <a:srgbClr val="3036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92"/>
    <p:restoredTop sz="94719"/>
  </p:normalViewPr>
  <p:slideViewPr>
    <p:cSldViewPr snapToGrid="0">
      <p:cViewPr varScale="1">
        <p:scale>
          <a:sx n="37" d="100"/>
          <a:sy n="37" d="100"/>
        </p:scale>
        <p:origin x="456" y="492"/>
      </p:cViewPr>
      <p:guideLst>
        <p:guide orient="horz"/>
        <p:guide pos="768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8000"/>
              </a:lnSpc>
              <a:spcBef>
                <a:spcPts val="0"/>
              </a:spcBef>
              <a:spcAft>
                <a:spcPts val="0"/>
              </a:spcAft>
              <a:buClr>
                <a:srgbClr val="000000"/>
              </a:buClr>
              <a:buSzPts val="1400"/>
              <a:buFont typeface="Arial" panose="020B0604020202020204"/>
              <a:buNone/>
              <a:defRPr sz="22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1pPr>
            <a:lvl2pPr marL="914400" marR="0" lvl="1" indent="-228600" algn="l" rtl="0">
              <a:lnSpc>
                <a:spcPct val="118000"/>
              </a:lnSpc>
              <a:spcBef>
                <a:spcPts val="0"/>
              </a:spcBef>
              <a:spcAft>
                <a:spcPts val="0"/>
              </a:spcAft>
              <a:buClr>
                <a:srgbClr val="000000"/>
              </a:buClr>
              <a:buSzPts val="1400"/>
              <a:buFont typeface="Arial" panose="020B0604020202020204"/>
              <a:buNone/>
              <a:defRPr sz="22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2pPr>
            <a:lvl3pPr marL="1371600" marR="0" lvl="2" indent="-228600" algn="l" rtl="0">
              <a:lnSpc>
                <a:spcPct val="118000"/>
              </a:lnSpc>
              <a:spcBef>
                <a:spcPts val="0"/>
              </a:spcBef>
              <a:spcAft>
                <a:spcPts val="0"/>
              </a:spcAft>
              <a:buClr>
                <a:srgbClr val="000000"/>
              </a:buClr>
              <a:buSzPts val="1400"/>
              <a:buFont typeface="Arial" panose="020B0604020202020204"/>
              <a:buNone/>
              <a:defRPr sz="22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3pPr>
            <a:lvl4pPr marL="1828800" marR="0" lvl="3" indent="-228600" algn="l" rtl="0">
              <a:lnSpc>
                <a:spcPct val="118000"/>
              </a:lnSpc>
              <a:spcBef>
                <a:spcPts val="0"/>
              </a:spcBef>
              <a:spcAft>
                <a:spcPts val="0"/>
              </a:spcAft>
              <a:buClr>
                <a:srgbClr val="000000"/>
              </a:buClr>
              <a:buSzPts val="1400"/>
              <a:buFont typeface="Arial" panose="020B0604020202020204"/>
              <a:buNone/>
              <a:defRPr sz="22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4pPr>
            <a:lvl5pPr marL="2286000" marR="0" lvl="4" indent="-228600" algn="l" rtl="0">
              <a:lnSpc>
                <a:spcPct val="118000"/>
              </a:lnSpc>
              <a:spcBef>
                <a:spcPts val="0"/>
              </a:spcBef>
              <a:spcAft>
                <a:spcPts val="0"/>
              </a:spcAft>
              <a:buClr>
                <a:srgbClr val="000000"/>
              </a:buClr>
              <a:buSzPts val="1400"/>
              <a:buFont typeface="Arial" panose="020B0604020202020204"/>
              <a:buNone/>
              <a:defRPr sz="22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5pPr>
            <a:lvl6pPr marL="2743200" marR="0" lvl="5" indent="-228600" algn="l" rtl="0">
              <a:lnSpc>
                <a:spcPct val="118000"/>
              </a:lnSpc>
              <a:spcBef>
                <a:spcPts val="0"/>
              </a:spcBef>
              <a:spcAft>
                <a:spcPts val="0"/>
              </a:spcAft>
              <a:buClr>
                <a:srgbClr val="000000"/>
              </a:buClr>
              <a:buSzPts val="1400"/>
              <a:buFont typeface="Arial" panose="020B0604020202020204"/>
              <a:buNone/>
              <a:defRPr sz="22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6pPr>
            <a:lvl7pPr marL="3200400" marR="0" lvl="6" indent="-228600" algn="l" rtl="0">
              <a:lnSpc>
                <a:spcPct val="118000"/>
              </a:lnSpc>
              <a:spcBef>
                <a:spcPts val="0"/>
              </a:spcBef>
              <a:spcAft>
                <a:spcPts val="0"/>
              </a:spcAft>
              <a:buClr>
                <a:srgbClr val="000000"/>
              </a:buClr>
              <a:buSzPts val="1400"/>
              <a:buFont typeface="Arial" panose="020B0604020202020204"/>
              <a:buNone/>
              <a:defRPr sz="22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7pPr>
            <a:lvl8pPr marL="3657600" marR="0" lvl="7" indent="-228600" algn="l" rtl="0">
              <a:lnSpc>
                <a:spcPct val="118000"/>
              </a:lnSpc>
              <a:spcBef>
                <a:spcPts val="0"/>
              </a:spcBef>
              <a:spcAft>
                <a:spcPts val="0"/>
              </a:spcAft>
              <a:buClr>
                <a:srgbClr val="000000"/>
              </a:buClr>
              <a:buSzPts val="1400"/>
              <a:buFont typeface="Arial" panose="020B0604020202020204"/>
              <a:buNone/>
              <a:defRPr sz="22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8pPr>
            <a:lvl9pPr marL="4114800" marR="0" lvl="8" indent="-228600" algn="l" rtl="0">
              <a:lnSpc>
                <a:spcPct val="118000"/>
              </a:lnSpc>
              <a:spcBef>
                <a:spcPts val="0"/>
              </a:spcBef>
              <a:spcAft>
                <a:spcPts val="0"/>
              </a:spcAft>
              <a:buClr>
                <a:srgbClr val="000000"/>
              </a:buClr>
              <a:buSzPts val="1400"/>
              <a:buFont typeface="Arial" panose="020B0604020202020204"/>
              <a:buNone/>
              <a:defRPr sz="22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ab2ef811c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 name="Google Shape;57;g1ab2ef811ca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8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1fd900d3d56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8" name="Google Shape;558;g1fd900d3d56_2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8000"/>
              </a:lnSpc>
              <a:spcBef>
                <a:spcPts val="0"/>
              </a:spcBef>
              <a:spcAft>
                <a:spcPts val="0"/>
              </a:spcAft>
              <a:buSzPts val="1400"/>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173585585ca_0_8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3" name="Google Shape;603;g173585585ca_0_80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8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ab2ef811c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 name="Google Shape;57;g1ab2ef811ca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8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6ab4894620_3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9" name="Google Shape;109;g16ab4894620_3_5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8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ab2ef811ca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5" name="Google Shape;135;g1ab2ef811ca_0_26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8000"/>
              </a:lnSpc>
              <a:spcBef>
                <a:spcPts val="0"/>
              </a:spcBef>
              <a:spcAft>
                <a:spcPts val="0"/>
              </a:spcAft>
              <a:buSzPts val="14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73585585ca_0_1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9" name="Google Shape;199;g173585585ca_0_105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8000"/>
              </a:lnSpc>
              <a:spcBef>
                <a:spcPts val="0"/>
              </a:spcBef>
              <a:spcAft>
                <a:spcPts val="0"/>
              </a:spcAft>
              <a:buSzPts val="14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1fd900d3d56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8" name="Google Shape;558;g1fd900d3d56_2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8000"/>
              </a:lnSpc>
              <a:spcBef>
                <a:spcPts val="0"/>
              </a:spcBef>
              <a:spcAft>
                <a:spcPts val="0"/>
              </a:spcAft>
              <a:buSzPts val="14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1fd900d3d56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8" name="Google Shape;558;g1fd900d3d56_2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8000"/>
              </a:lnSpc>
              <a:spcBef>
                <a:spcPts val="0"/>
              </a:spcBef>
              <a:spcAft>
                <a:spcPts val="0"/>
              </a:spcAft>
              <a:buSzPts val="14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1fd900d3d56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8" name="Google Shape;558;g1fd900d3d56_2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8000"/>
              </a:lnSpc>
              <a:spcBef>
                <a:spcPts val="0"/>
              </a:spcBef>
              <a:spcAft>
                <a:spcPts val="0"/>
              </a:spcAft>
              <a:buSzPts val="1400"/>
              <a:buNone/>
            </a:pPr>
            <a:endParaRPr dirty="0"/>
          </a:p>
        </p:txBody>
      </p:sp>
    </p:spTree>
    <p:extLst>
      <p:ext uri="{BB962C8B-B14F-4D97-AF65-F5344CB8AC3E}">
        <p14:creationId xmlns:p14="http://schemas.microsoft.com/office/powerpoint/2010/main" val="3820908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1fd900d3d56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8" name="Google Shape;558;g1fd900d3d56_2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8000"/>
              </a:lnSpc>
              <a:spcBef>
                <a:spcPts val="0"/>
              </a:spcBef>
              <a:spcAft>
                <a:spcPts val="0"/>
              </a:spcAft>
              <a:buSzPts val="1400"/>
              <a:buNone/>
            </a:pPr>
            <a:endParaRPr dirty="0"/>
          </a:p>
        </p:txBody>
      </p:sp>
    </p:spTree>
    <p:extLst>
      <p:ext uri="{BB962C8B-B14F-4D97-AF65-F5344CB8AC3E}">
        <p14:creationId xmlns:p14="http://schemas.microsoft.com/office/powerpoint/2010/main" val="71453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73585585ca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9" name="Google Shape;179;g173585585ca_0_8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8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与副标题" type="title">
  <p:cSld name="TITLE">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1778000" y="2298700"/>
            <a:ext cx="20828000" cy="46482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1" name="Google Shape;11;p21"/>
          <p:cNvSpPr txBox="1">
            <a:spLocks noGrp="1"/>
          </p:cNvSpPr>
          <p:nvPr>
            <p:ph type="body" idx="1"/>
          </p:nvPr>
        </p:nvSpPr>
        <p:spPr>
          <a:xfrm>
            <a:off x="1778000" y="7073900"/>
            <a:ext cx="20828000" cy="15875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5400"/>
              <a:buFont typeface="Helvetica Neue" panose="02000503000000020004"/>
              <a:buNone/>
              <a:defRPr sz="5400"/>
            </a:lvl1pPr>
            <a:lvl2pPr marL="914400" lvl="1" indent="-228600" algn="ctr">
              <a:lnSpc>
                <a:spcPct val="100000"/>
              </a:lnSpc>
              <a:spcBef>
                <a:spcPts val="0"/>
              </a:spcBef>
              <a:spcAft>
                <a:spcPts val="0"/>
              </a:spcAft>
              <a:buClr>
                <a:srgbClr val="000000"/>
              </a:buClr>
              <a:buSzPts val="5400"/>
              <a:buFont typeface="Helvetica Neue" panose="02000503000000020004"/>
              <a:buNone/>
              <a:defRPr sz="5400"/>
            </a:lvl2pPr>
            <a:lvl3pPr marL="1371600" lvl="2" indent="-228600" algn="ctr">
              <a:lnSpc>
                <a:spcPct val="100000"/>
              </a:lnSpc>
              <a:spcBef>
                <a:spcPts val="0"/>
              </a:spcBef>
              <a:spcAft>
                <a:spcPts val="0"/>
              </a:spcAft>
              <a:buClr>
                <a:srgbClr val="000000"/>
              </a:buClr>
              <a:buSzPts val="5400"/>
              <a:buFont typeface="Helvetica Neue" panose="02000503000000020004"/>
              <a:buNone/>
              <a:defRPr sz="5400"/>
            </a:lvl3pPr>
            <a:lvl4pPr marL="1828800" lvl="3" indent="-228600" algn="ctr">
              <a:lnSpc>
                <a:spcPct val="100000"/>
              </a:lnSpc>
              <a:spcBef>
                <a:spcPts val="0"/>
              </a:spcBef>
              <a:spcAft>
                <a:spcPts val="0"/>
              </a:spcAft>
              <a:buClr>
                <a:srgbClr val="000000"/>
              </a:buClr>
              <a:buSzPts val="5400"/>
              <a:buFont typeface="Helvetica Neue" panose="02000503000000020004"/>
              <a:buNone/>
              <a:defRPr sz="5400"/>
            </a:lvl4pPr>
            <a:lvl5pPr marL="2286000" lvl="4" indent="-228600" algn="ctr">
              <a:lnSpc>
                <a:spcPct val="100000"/>
              </a:lnSpc>
              <a:spcBef>
                <a:spcPts val="0"/>
              </a:spcBef>
              <a:spcAft>
                <a:spcPts val="0"/>
              </a:spcAft>
              <a:buClr>
                <a:srgbClr val="000000"/>
              </a:buClr>
              <a:buSzPts val="5400"/>
              <a:buFont typeface="Helvetica Neue" panose="02000503000000020004"/>
              <a:buNone/>
              <a:defRPr sz="5400"/>
            </a:lvl5pPr>
            <a:lvl6pPr marL="2743200" lvl="5" indent="-371475" algn="l">
              <a:lnSpc>
                <a:spcPct val="100000"/>
              </a:lnSpc>
              <a:spcBef>
                <a:spcPts val="5900"/>
              </a:spcBef>
              <a:spcAft>
                <a:spcPts val="0"/>
              </a:spcAft>
              <a:buClr>
                <a:srgbClr val="000000"/>
              </a:buClr>
              <a:buSzPts val="2250"/>
              <a:buChar char="•"/>
              <a:defRPr/>
            </a:lvl6pPr>
            <a:lvl7pPr marL="3200400" lvl="6" indent="-371475" algn="l">
              <a:lnSpc>
                <a:spcPct val="100000"/>
              </a:lnSpc>
              <a:spcBef>
                <a:spcPts val="5900"/>
              </a:spcBef>
              <a:spcAft>
                <a:spcPts val="0"/>
              </a:spcAft>
              <a:buClr>
                <a:srgbClr val="000000"/>
              </a:buClr>
              <a:buSzPts val="2250"/>
              <a:buChar char="•"/>
              <a:defRPr/>
            </a:lvl7pPr>
            <a:lvl8pPr marL="3657600" lvl="7" indent="-371475" algn="l">
              <a:lnSpc>
                <a:spcPct val="100000"/>
              </a:lnSpc>
              <a:spcBef>
                <a:spcPts val="5900"/>
              </a:spcBef>
              <a:spcAft>
                <a:spcPts val="0"/>
              </a:spcAft>
              <a:buClr>
                <a:srgbClr val="000000"/>
              </a:buClr>
              <a:buSzPts val="2250"/>
              <a:buChar char="•"/>
              <a:defRPr/>
            </a:lvl8pPr>
            <a:lvl9pPr marL="4114800" lvl="8" indent="-371475" algn="l">
              <a:lnSpc>
                <a:spcPct val="100000"/>
              </a:lnSpc>
              <a:spcBef>
                <a:spcPts val="5900"/>
              </a:spcBef>
              <a:spcAft>
                <a:spcPts val="0"/>
              </a:spcAft>
              <a:buClr>
                <a:srgbClr val="000000"/>
              </a:buClr>
              <a:buSzPts val="2250"/>
              <a:buChar char="•"/>
              <a:defRPr/>
            </a:lvl9pPr>
          </a:lstStyle>
          <a:p>
            <a:endParaRPr/>
          </a:p>
        </p:txBody>
      </p:sp>
      <p:sp>
        <p:nvSpPr>
          <p:cNvPr id="12" name="Google Shape;12;p21"/>
          <p:cNvSpPr txBox="1">
            <a:spLocks noGrp="1"/>
          </p:cNvSpPr>
          <p:nvPr>
            <p:ph type="sldNum" idx="12"/>
          </p:nvPr>
        </p:nvSpPr>
        <p:spPr>
          <a:xfrm>
            <a:off x="11959031" y="13081000"/>
            <a:ext cx="453239" cy="461059"/>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1pPr>
            <a:lvl2pPr marL="0" marR="0" lvl="1"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2pPr>
            <a:lvl3pPr marL="0" marR="0" lvl="2"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3pPr>
            <a:lvl4pPr marL="0" marR="0" lvl="3"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4pPr>
            <a:lvl5pPr marL="0" marR="0" lvl="4"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5pPr>
            <a:lvl6pPr marL="0" marR="0" lvl="5"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6pPr>
            <a:lvl7pPr marL="0" marR="0" lvl="6"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7pPr>
            <a:lvl8pPr marL="0" marR="0" lvl="7"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8pPr>
            <a:lvl9pPr marL="0" marR="0" lvl="8"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引文">
  <p:cSld name="引文">
    <p:spTree>
      <p:nvGrpSpPr>
        <p:cNvPr id="1" name="Shape 46"/>
        <p:cNvGrpSpPr/>
        <p:nvPr/>
      </p:nvGrpSpPr>
      <p:grpSpPr>
        <a:xfrm>
          <a:off x="0" y="0"/>
          <a:ext cx="0" cy="0"/>
          <a:chOff x="0" y="0"/>
          <a:chExt cx="0" cy="0"/>
        </a:xfrm>
      </p:grpSpPr>
      <p:sp>
        <p:nvSpPr>
          <p:cNvPr id="47" name="Google Shape;47;p30"/>
          <p:cNvSpPr txBox="1">
            <a:spLocks noGrp="1"/>
          </p:cNvSpPr>
          <p:nvPr>
            <p:ph type="body" idx="1"/>
          </p:nvPr>
        </p:nvSpPr>
        <p:spPr>
          <a:xfrm>
            <a:off x="2387600" y="8953500"/>
            <a:ext cx="19621500" cy="585521"/>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3200"/>
              <a:buFont typeface="Helvetica Neue" panose="02000503000000020004"/>
              <a:buNone/>
              <a:defRPr sz="3200" i="1"/>
            </a:lvl1pPr>
            <a:lvl2pPr marL="914400" lvl="1" indent="-482600" algn="ctr">
              <a:lnSpc>
                <a:spcPct val="100000"/>
              </a:lnSpc>
              <a:spcBef>
                <a:spcPts val="0"/>
              </a:spcBef>
              <a:spcAft>
                <a:spcPts val="0"/>
              </a:spcAft>
              <a:buClr>
                <a:srgbClr val="000000"/>
              </a:buClr>
              <a:buSzPts val="4000"/>
              <a:buFont typeface="Helvetica Neue" panose="02000503000000020004"/>
              <a:buChar char="•"/>
              <a:defRPr sz="3200" i="1"/>
            </a:lvl2pPr>
            <a:lvl3pPr marL="1371600" lvl="2" indent="-482600" algn="ctr">
              <a:lnSpc>
                <a:spcPct val="100000"/>
              </a:lnSpc>
              <a:spcBef>
                <a:spcPts val="0"/>
              </a:spcBef>
              <a:spcAft>
                <a:spcPts val="0"/>
              </a:spcAft>
              <a:buClr>
                <a:srgbClr val="000000"/>
              </a:buClr>
              <a:buSzPts val="4000"/>
              <a:buFont typeface="Helvetica Neue" panose="02000503000000020004"/>
              <a:buChar char="•"/>
              <a:defRPr sz="3200" i="1"/>
            </a:lvl3pPr>
            <a:lvl4pPr marL="1828800" lvl="3" indent="-482600" algn="ctr">
              <a:lnSpc>
                <a:spcPct val="100000"/>
              </a:lnSpc>
              <a:spcBef>
                <a:spcPts val="0"/>
              </a:spcBef>
              <a:spcAft>
                <a:spcPts val="0"/>
              </a:spcAft>
              <a:buClr>
                <a:srgbClr val="000000"/>
              </a:buClr>
              <a:buSzPts val="4000"/>
              <a:buFont typeface="Helvetica Neue" panose="02000503000000020004"/>
              <a:buChar char="•"/>
              <a:defRPr sz="3200" i="1"/>
            </a:lvl4pPr>
            <a:lvl5pPr marL="2286000" lvl="4" indent="-482600" algn="ctr">
              <a:lnSpc>
                <a:spcPct val="100000"/>
              </a:lnSpc>
              <a:spcBef>
                <a:spcPts val="0"/>
              </a:spcBef>
              <a:spcAft>
                <a:spcPts val="0"/>
              </a:spcAft>
              <a:buClr>
                <a:srgbClr val="000000"/>
              </a:buClr>
              <a:buSzPts val="4000"/>
              <a:buFont typeface="Helvetica Neue" panose="02000503000000020004"/>
              <a:buChar char="•"/>
              <a:defRPr sz="3200" i="1"/>
            </a:lvl5pPr>
            <a:lvl6pPr marL="2743200" lvl="5" indent="-371475" algn="l">
              <a:lnSpc>
                <a:spcPct val="100000"/>
              </a:lnSpc>
              <a:spcBef>
                <a:spcPts val="5900"/>
              </a:spcBef>
              <a:spcAft>
                <a:spcPts val="0"/>
              </a:spcAft>
              <a:buClr>
                <a:srgbClr val="000000"/>
              </a:buClr>
              <a:buSzPts val="2250"/>
              <a:buChar char="•"/>
              <a:defRPr/>
            </a:lvl6pPr>
            <a:lvl7pPr marL="3200400" lvl="6" indent="-371475" algn="l">
              <a:lnSpc>
                <a:spcPct val="100000"/>
              </a:lnSpc>
              <a:spcBef>
                <a:spcPts val="5900"/>
              </a:spcBef>
              <a:spcAft>
                <a:spcPts val="0"/>
              </a:spcAft>
              <a:buClr>
                <a:srgbClr val="000000"/>
              </a:buClr>
              <a:buSzPts val="2250"/>
              <a:buChar char="•"/>
              <a:defRPr/>
            </a:lvl7pPr>
            <a:lvl8pPr marL="3657600" lvl="7" indent="-371475" algn="l">
              <a:lnSpc>
                <a:spcPct val="100000"/>
              </a:lnSpc>
              <a:spcBef>
                <a:spcPts val="5900"/>
              </a:spcBef>
              <a:spcAft>
                <a:spcPts val="0"/>
              </a:spcAft>
              <a:buClr>
                <a:srgbClr val="000000"/>
              </a:buClr>
              <a:buSzPts val="2250"/>
              <a:buChar char="•"/>
              <a:defRPr/>
            </a:lvl8pPr>
            <a:lvl9pPr marL="4114800" lvl="8" indent="-371475" algn="l">
              <a:lnSpc>
                <a:spcPct val="100000"/>
              </a:lnSpc>
              <a:spcBef>
                <a:spcPts val="5900"/>
              </a:spcBef>
              <a:spcAft>
                <a:spcPts val="0"/>
              </a:spcAft>
              <a:buClr>
                <a:srgbClr val="000000"/>
              </a:buClr>
              <a:buSzPts val="2250"/>
              <a:buChar char="•"/>
              <a:defRPr/>
            </a:lvl9pPr>
          </a:lstStyle>
          <a:p>
            <a:endParaRPr/>
          </a:p>
        </p:txBody>
      </p:sp>
      <p:sp>
        <p:nvSpPr>
          <p:cNvPr id="48" name="Google Shape;48;p30"/>
          <p:cNvSpPr txBox="1">
            <a:spLocks noGrp="1"/>
          </p:cNvSpPr>
          <p:nvPr>
            <p:ph type="body" idx="2"/>
          </p:nvPr>
        </p:nvSpPr>
        <p:spPr>
          <a:xfrm>
            <a:off x="2387600" y="6013450"/>
            <a:ext cx="19621500" cy="952501"/>
          </a:xfrm>
          <a:prstGeom prst="rect">
            <a:avLst/>
          </a:prstGeom>
          <a:noFill/>
          <a:ln>
            <a:noFill/>
          </a:ln>
        </p:spPr>
        <p:txBody>
          <a:bodyPr spcFirstLastPara="1" wrap="square" lIns="50800" tIns="50800" rIns="50800" bIns="50800" anchor="ctr" anchorCtr="0">
            <a:normAutofit/>
          </a:bodyPr>
          <a:lstStyle>
            <a:lvl1pPr marL="457200" lvl="0" indent="-228600" algn="ctr">
              <a:lnSpc>
                <a:spcPct val="100000"/>
              </a:lnSpc>
              <a:spcBef>
                <a:spcPts val="0"/>
              </a:spcBef>
              <a:spcAft>
                <a:spcPts val="0"/>
              </a:spcAft>
              <a:buClr>
                <a:srgbClr val="000000"/>
              </a:buClr>
              <a:buSzPts val="4800"/>
              <a:buFont typeface="Helvetica Neue" panose="02000503000000020004"/>
              <a:buNone/>
              <a:defRPr>
                <a:latin typeface="Helvetica Neue" panose="02000503000000020004"/>
                <a:ea typeface="Helvetica Neue" panose="02000503000000020004"/>
                <a:cs typeface="Helvetica Neue" panose="02000503000000020004"/>
                <a:sym typeface="Helvetica Neue" panose="02000503000000020004"/>
              </a:defRPr>
            </a:lvl1pPr>
            <a:lvl2pPr marL="914400" lvl="1" indent="-371475" algn="l">
              <a:lnSpc>
                <a:spcPct val="100000"/>
              </a:lnSpc>
              <a:spcBef>
                <a:spcPts val="5900"/>
              </a:spcBef>
              <a:spcAft>
                <a:spcPts val="0"/>
              </a:spcAft>
              <a:buClr>
                <a:srgbClr val="000000"/>
              </a:buClr>
              <a:buSzPts val="2250"/>
              <a:buChar char="•"/>
              <a:defRPr/>
            </a:lvl2pPr>
            <a:lvl3pPr marL="1371600" lvl="2" indent="-371475" algn="l">
              <a:lnSpc>
                <a:spcPct val="100000"/>
              </a:lnSpc>
              <a:spcBef>
                <a:spcPts val="5900"/>
              </a:spcBef>
              <a:spcAft>
                <a:spcPts val="0"/>
              </a:spcAft>
              <a:buClr>
                <a:srgbClr val="000000"/>
              </a:buClr>
              <a:buSzPts val="2250"/>
              <a:buChar char="•"/>
              <a:defRPr/>
            </a:lvl3pPr>
            <a:lvl4pPr marL="1828800" lvl="3" indent="-371475" algn="l">
              <a:lnSpc>
                <a:spcPct val="100000"/>
              </a:lnSpc>
              <a:spcBef>
                <a:spcPts val="5900"/>
              </a:spcBef>
              <a:spcAft>
                <a:spcPts val="0"/>
              </a:spcAft>
              <a:buClr>
                <a:srgbClr val="000000"/>
              </a:buClr>
              <a:buSzPts val="2250"/>
              <a:buChar char="•"/>
              <a:defRPr/>
            </a:lvl4pPr>
            <a:lvl5pPr marL="2286000" lvl="4" indent="-371475" algn="l">
              <a:lnSpc>
                <a:spcPct val="100000"/>
              </a:lnSpc>
              <a:spcBef>
                <a:spcPts val="5900"/>
              </a:spcBef>
              <a:spcAft>
                <a:spcPts val="0"/>
              </a:spcAft>
              <a:buClr>
                <a:srgbClr val="000000"/>
              </a:buClr>
              <a:buSzPts val="2250"/>
              <a:buChar char="•"/>
              <a:defRPr/>
            </a:lvl5pPr>
            <a:lvl6pPr marL="2743200" lvl="5" indent="-371475" algn="l">
              <a:lnSpc>
                <a:spcPct val="100000"/>
              </a:lnSpc>
              <a:spcBef>
                <a:spcPts val="5900"/>
              </a:spcBef>
              <a:spcAft>
                <a:spcPts val="0"/>
              </a:spcAft>
              <a:buClr>
                <a:srgbClr val="000000"/>
              </a:buClr>
              <a:buSzPts val="2250"/>
              <a:buChar char="•"/>
              <a:defRPr/>
            </a:lvl6pPr>
            <a:lvl7pPr marL="3200400" lvl="6" indent="-371475" algn="l">
              <a:lnSpc>
                <a:spcPct val="100000"/>
              </a:lnSpc>
              <a:spcBef>
                <a:spcPts val="5900"/>
              </a:spcBef>
              <a:spcAft>
                <a:spcPts val="0"/>
              </a:spcAft>
              <a:buClr>
                <a:srgbClr val="000000"/>
              </a:buClr>
              <a:buSzPts val="2250"/>
              <a:buChar char="•"/>
              <a:defRPr/>
            </a:lvl7pPr>
            <a:lvl8pPr marL="3657600" lvl="7" indent="-371475" algn="l">
              <a:lnSpc>
                <a:spcPct val="100000"/>
              </a:lnSpc>
              <a:spcBef>
                <a:spcPts val="5900"/>
              </a:spcBef>
              <a:spcAft>
                <a:spcPts val="0"/>
              </a:spcAft>
              <a:buClr>
                <a:srgbClr val="000000"/>
              </a:buClr>
              <a:buSzPts val="2250"/>
              <a:buChar char="•"/>
              <a:defRPr/>
            </a:lvl8pPr>
            <a:lvl9pPr marL="4114800" lvl="8" indent="-371475" algn="l">
              <a:lnSpc>
                <a:spcPct val="100000"/>
              </a:lnSpc>
              <a:spcBef>
                <a:spcPts val="5900"/>
              </a:spcBef>
              <a:spcAft>
                <a:spcPts val="0"/>
              </a:spcAft>
              <a:buClr>
                <a:srgbClr val="000000"/>
              </a:buClr>
              <a:buSzPts val="2250"/>
              <a:buChar char="•"/>
              <a:defRPr/>
            </a:lvl9pPr>
          </a:lstStyle>
          <a:p>
            <a:endParaRPr/>
          </a:p>
        </p:txBody>
      </p:sp>
      <p:sp>
        <p:nvSpPr>
          <p:cNvPr id="49" name="Google Shape;49;p30"/>
          <p:cNvSpPr txBox="1">
            <a:spLocks noGrp="1"/>
          </p:cNvSpPr>
          <p:nvPr>
            <p:ph type="sldNum" idx="12"/>
          </p:nvPr>
        </p:nvSpPr>
        <p:spPr>
          <a:xfrm>
            <a:off x="11959031" y="13081000"/>
            <a:ext cx="453239" cy="461059"/>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1pPr>
            <a:lvl2pPr marL="0" marR="0" lvl="1"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2pPr>
            <a:lvl3pPr marL="0" marR="0" lvl="2"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3pPr>
            <a:lvl4pPr marL="0" marR="0" lvl="3"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4pPr>
            <a:lvl5pPr marL="0" marR="0" lvl="4"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5pPr>
            <a:lvl6pPr marL="0" marR="0" lvl="5"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6pPr>
            <a:lvl7pPr marL="0" marR="0" lvl="6"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7pPr>
            <a:lvl8pPr marL="0" marR="0" lvl="7"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8pPr>
            <a:lvl9pPr marL="0" marR="0" lvl="8"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照片">
  <p:cSld name="照片">
    <p:spTree>
      <p:nvGrpSpPr>
        <p:cNvPr id="1" name="Shape 50"/>
        <p:cNvGrpSpPr/>
        <p:nvPr/>
      </p:nvGrpSpPr>
      <p:grpSpPr>
        <a:xfrm>
          <a:off x="0" y="0"/>
          <a:ext cx="0" cy="0"/>
          <a:chOff x="0" y="0"/>
          <a:chExt cx="0" cy="0"/>
        </a:xfrm>
      </p:grpSpPr>
      <p:sp>
        <p:nvSpPr>
          <p:cNvPr id="51" name="Google Shape;51;p31"/>
          <p:cNvSpPr>
            <a:spLocks noGrp="1"/>
          </p:cNvSpPr>
          <p:nvPr>
            <p:ph type="pic" idx="2"/>
          </p:nvPr>
        </p:nvSpPr>
        <p:spPr>
          <a:xfrm>
            <a:off x="0" y="0"/>
            <a:ext cx="24384000" cy="16264468"/>
          </a:xfrm>
          <a:prstGeom prst="rect">
            <a:avLst/>
          </a:prstGeom>
          <a:noFill/>
          <a:ln>
            <a:noFill/>
          </a:ln>
        </p:spPr>
      </p:sp>
      <p:sp>
        <p:nvSpPr>
          <p:cNvPr id="52" name="Google Shape;52;p31"/>
          <p:cNvSpPr txBox="1">
            <a:spLocks noGrp="1"/>
          </p:cNvSpPr>
          <p:nvPr>
            <p:ph type="sldNum" idx="12"/>
          </p:nvPr>
        </p:nvSpPr>
        <p:spPr>
          <a:xfrm>
            <a:off x="11959031" y="13081000"/>
            <a:ext cx="453239" cy="461059"/>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1pPr>
            <a:lvl2pPr marL="0" marR="0" lvl="1"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2pPr>
            <a:lvl3pPr marL="0" marR="0" lvl="2"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3pPr>
            <a:lvl4pPr marL="0" marR="0" lvl="3"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4pPr>
            <a:lvl5pPr marL="0" marR="0" lvl="4"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5pPr>
            <a:lvl6pPr marL="0" marR="0" lvl="5"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6pPr>
            <a:lvl7pPr marL="0" marR="0" lvl="6"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7pPr>
            <a:lvl8pPr marL="0" marR="0" lvl="7"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8pPr>
            <a:lvl9pPr marL="0" marR="0" lvl="8"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空白">
  <p:cSld name="空白">
    <p:spTree>
      <p:nvGrpSpPr>
        <p:cNvPr id="1" name="Shape 53"/>
        <p:cNvGrpSpPr/>
        <p:nvPr/>
      </p:nvGrpSpPr>
      <p:grpSpPr>
        <a:xfrm>
          <a:off x="0" y="0"/>
          <a:ext cx="0" cy="0"/>
          <a:chOff x="0" y="0"/>
          <a:chExt cx="0" cy="0"/>
        </a:xfrm>
      </p:grpSpPr>
      <p:sp>
        <p:nvSpPr>
          <p:cNvPr id="54" name="Google Shape;54;p32"/>
          <p:cNvSpPr txBox="1">
            <a:spLocks noGrp="1"/>
          </p:cNvSpPr>
          <p:nvPr>
            <p:ph type="sldNum" idx="12"/>
          </p:nvPr>
        </p:nvSpPr>
        <p:spPr>
          <a:xfrm>
            <a:off x="11959031" y="13081000"/>
            <a:ext cx="453239" cy="461059"/>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1pPr>
            <a:lvl2pPr marL="0" marR="0" lvl="1"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2pPr>
            <a:lvl3pPr marL="0" marR="0" lvl="2"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3pPr>
            <a:lvl4pPr marL="0" marR="0" lvl="3"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4pPr>
            <a:lvl5pPr marL="0" marR="0" lvl="4"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5pPr>
            <a:lvl6pPr marL="0" marR="0" lvl="5"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6pPr>
            <a:lvl7pPr marL="0" marR="0" lvl="6"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7pPr>
            <a:lvl8pPr marL="0" marR="0" lvl="7"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8pPr>
            <a:lvl9pPr marL="0" marR="0" lvl="8"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照片 - 水平" type="tx">
  <p:cSld name="TITLE_AND_BODY">
    <p:spTree>
      <p:nvGrpSpPr>
        <p:cNvPr id="1" name="Shape 13"/>
        <p:cNvGrpSpPr/>
        <p:nvPr/>
      </p:nvGrpSpPr>
      <p:grpSpPr>
        <a:xfrm>
          <a:off x="0" y="0"/>
          <a:ext cx="0" cy="0"/>
          <a:chOff x="0" y="0"/>
          <a:chExt cx="0" cy="0"/>
        </a:xfrm>
      </p:grpSpPr>
      <p:sp>
        <p:nvSpPr>
          <p:cNvPr id="14" name="Google Shape;14;p22"/>
          <p:cNvSpPr>
            <a:spLocks noGrp="1"/>
          </p:cNvSpPr>
          <p:nvPr>
            <p:ph type="pic" idx="2"/>
          </p:nvPr>
        </p:nvSpPr>
        <p:spPr>
          <a:xfrm>
            <a:off x="3124200" y="-38100"/>
            <a:ext cx="18135600" cy="12096699"/>
          </a:xfrm>
          <a:prstGeom prst="rect">
            <a:avLst/>
          </a:prstGeom>
          <a:noFill/>
          <a:ln>
            <a:noFill/>
          </a:ln>
        </p:spPr>
      </p:sp>
      <p:sp>
        <p:nvSpPr>
          <p:cNvPr id="15" name="Google Shape;15;p22"/>
          <p:cNvSpPr txBox="1">
            <a:spLocks noGrp="1"/>
          </p:cNvSpPr>
          <p:nvPr>
            <p:ph type="title"/>
          </p:nvPr>
        </p:nvSpPr>
        <p:spPr>
          <a:xfrm>
            <a:off x="635000" y="9512300"/>
            <a:ext cx="23114000" cy="20066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6" name="Google Shape;16;p22"/>
          <p:cNvSpPr txBox="1">
            <a:spLocks noGrp="1"/>
          </p:cNvSpPr>
          <p:nvPr>
            <p:ph type="body" idx="1"/>
          </p:nvPr>
        </p:nvSpPr>
        <p:spPr>
          <a:xfrm>
            <a:off x="635000" y="11442700"/>
            <a:ext cx="23114000" cy="15875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5400"/>
              <a:buFont typeface="Helvetica Neue" panose="02000503000000020004"/>
              <a:buNone/>
              <a:defRPr sz="5400"/>
            </a:lvl1pPr>
            <a:lvl2pPr marL="914400" lvl="1" indent="-228600" algn="ctr">
              <a:lnSpc>
                <a:spcPct val="100000"/>
              </a:lnSpc>
              <a:spcBef>
                <a:spcPts val="0"/>
              </a:spcBef>
              <a:spcAft>
                <a:spcPts val="0"/>
              </a:spcAft>
              <a:buClr>
                <a:srgbClr val="000000"/>
              </a:buClr>
              <a:buSzPts val="5400"/>
              <a:buFont typeface="Helvetica Neue" panose="02000503000000020004"/>
              <a:buNone/>
              <a:defRPr sz="5400"/>
            </a:lvl2pPr>
            <a:lvl3pPr marL="1371600" lvl="2" indent="-228600" algn="ctr">
              <a:lnSpc>
                <a:spcPct val="100000"/>
              </a:lnSpc>
              <a:spcBef>
                <a:spcPts val="0"/>
              </a:spcBef>
              <a:spcAft>
                <a:spcPts val="0"/>
              </a:spcAft>
              <a:buClr>
                <a:srgbClr val="000000"/>
              </a:buClr>
              <a:buSzPts val="5400"/>
              <a:buFont typeface="Helvetica Neue" panose="02000503000000020004"/>
              <a:buNone/>
              <a:defRPr sz="5400"/>
            </a:lvl3pPr>
            <a:lvl4pPr marL="1828800" lvl="3" indent="-228600" algn="ctr">
              <a:lnSpc>
                <a:spcPct val="100000"/>
              </a:lnSpc>
              <a:spcBef>
                <a:spcPts val="0"/>
              </a:spcBef>
              <a:spcAft>
                <a:spcPts val="0"/>
              </a:spcAft>
              <a:buClr>
                <a:srgbClr val="000000"/>
              </a:buClr>
              <a:buSzPts val="5400"/>
              <a:buFont typeface="Helvetica Neue" panose="02000503000000020004"/>
              <a:buNone/>
              <a:defRPr sz="5400"/>
            </a:lvl4pPr>
            <a:lvl5pPr marL="2286000" lvl="4" indent="-228600" algn="ctr">
              <a:lnSpc>
                <a:spcPct val="100000"/>
              </a:lnSpc>
              <a:spcBef>
                <a:spcPts val="0"/>
              </a:spcBef>
              <a:spcAft>
                <a:spcPts val="0"/>
              </a:spcAft>
              <a:buClr>
                <a:srgbClr val="000000"/>
              </a:buClr>
              <a:buSzPts val="5400"/>
              <a:buFont typeface="Helvetica Neue" panose="02000503000000020004"/>
              <a:buNone/>
              <a:defRPr sz="5400"/>
            </a:lvl5pPr>
            <a:lvl6pPr marL="2743200" lvl="5" indent="-371475" algn="l">
              <a:lnSpc>
                <a:spcPct val="100000"/>
              </a:lnSpc>
              <a:spcBef>
                <a:spcPts val="5900"/>
              </a:spcBef>
              <a:spcAft>
                <a:spcPts val="0"/>
              </a:spcAft>
              <a:buClr>
                <a:srgbClr val="000000"/>
              </a:buClr>
              <a:buSzPts val="2250"/>
              <a:buChar char="•"/>
              <a:defRPr/>
            </a:lvl6pPr>
            <a:lvl7pPr marL="3200400" lvl="6" indent="-371475" algn="l">
              <a:lnSpc>
                <a:spcPct val="100000"/>
              </a:lnSpc>
              <a:spcBef>
                <a:spcPts val="5900"/>
              </a:spcBef>
              <a:spcAft>
                <a:spcPts val="0"/>
              </a:spcAft>
              <a:buClr>
                <a:srgbClr val="000000"/>
              </a:buClr>
              <a:buSzPts val="2250"/>
              <a:buChar char="•"/>
              <a:defRPr/>
            </a:lvl7pPr>
            <a:lvl8pPr marL="3657600" lvl="7" indent="-371475" algn="l">
              <a:lnSpc>
                <a:spcPct val="100000"/>
              </a:lnSpc>
              <a:spcBef>
                <a:spcPts val="5900"/>
              </a:spcBef>
              <a:spcAft>
                <a:spcPts val="0"/>
              </a:spcAft>
              <a:buClr>
                <a:srgbClr val="000000"/>
              </a:buClr>
              <a:buSzPts val="2250"/>
              <a:buChar char="•"/>
              <a:defRPr/>
            </a:lvl8pPr>
            <a:lvl9pPr marL="4114800" lvl="8" indent="-371475" algn="l">
              <a:lnSpc>
                <a:spcPct val="100000"/>
              </a:lnSpc>
              <a:spcBef>
                <a:spcPts val="5900"/>
              </a:spcBef>
              <a:spcAft>
                <a:spcPts val="0"/>
              </a:spcAft>
              <a:buClr>
                <a:srgbClr val="000000"/>
              </a:buClr>
              <a:buSzPts val="2250"/>
              <a:buChar char="•"/>
              <a:defRPr/>
            </a:lvl9pPr>
          </a:lstStyle>
          <a:p>
            <a:endParaRPr/>
          </a:p>
        </p:txBody>
      </p:sp>
      <p:sp>
        <p:nvSpPr>
          <p:cNvPr id="17" name="Google Shape;17;p22"/>
          <p:cNvSpPr txBox="1">
            <a:spLocks noGrp="1"/>
          </p:cNvSpPr>
          <p:nvPr>
            <p:ph type="sldNum" idx="12"/>
          </p:nvPr>
        </p:nvSpPr>
        <p:spPr>
          <a:xfrm>
            <a:off x="11959031" y="13081000"/>
            <a:ext cx="453239" cy="461059"/>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1pPr>
            <a:lvl2pPr marL="0" marR="0" lvl="1"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2pPr>
            <a:lvl3pPr marL="0" marR="0" lvl="2"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3pPr>
            <a:lvl4pPr marL="0" marR="0" lvl="3"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4pPr>
            <a:lvl5pPr marL="0" marR="0" lvl="4"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5pPr>
            <a:lvl6pPr marL="0" marR="0" lvl="5"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6pPr>
            <a:lvl7pPr marL="0" marR="0" lvl="6"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7pPr>
            <a:lvl8pPr marL="0" marR="0" lvl="7"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8pPr>
            <a:lvl9pPr marL="0" marR="0" lvl="8"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标题 - 居中">
  <p:cSld name="标题 - 居中">
    <p:spTree>
      <p:nvGrpSpPr>
        <p:cNvPr id="1" name="Shape 18"/>
        <p:cNvGrpSpPr/>
        <p:nvPr/>
      </p:nvGrpSpPr>
      <p:grpSpPr>
        <a:xfrm>
          <a:off x="0" y="0"/>
          <a:ext cx="0" cy="0"/>
          <a:chOff x="0" y="0"/>
          <a:chExt cx="0" cy="0"/>
        </a:xfrm>
      </p:grpSpPr>
      <p:sp>
        <p:nvSpPr>
          <p:cNvPr id="19" name="Google Shape;19;p23"/>
          <p:cNvSpPr txBox="1">
            <a:spLocks noGrp="1"/>
          </p:cNvSpPr>
          <p:nvPr>
            <p:ph type="title"/>
          </p:nvPr>
        </p:nvSpPr>
        <p:spPr>
          <a:xfrm>
            <a:off x="1778000" y="4533900"/>
            <a:ext cx="20828000" cy="46482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0" name="Google Shape;20;p23"/>
          <p:cNvSpPr txBox="1">
            <a:spLocks noGrp="1"/>
          </p:cNvSpPr>
          <p:nvPr>
            <p:ph type="sldNum" idx="12"/>
          </p:nvPr>
        </p:nvSpPr>
        <p:spPr>
          <a:xfrm>
            <a:off x="11959031" y="13081000"/>
            <a:ext cx="453239" cy="461059"/>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1pPr>
            <a:lvl2pPr marL="0" marR="0" lvl="1"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2pPr>
            <a:lvl3pPr marL="0" marR="0" lvl="2"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3pPr>
            <a:lvl4pPr marL="0" marR="0" lvl="3"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4pPr>
            <a:lvl5pPr marL="0" marR="0" lvl="4"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5pPr>
            <a:lvl6pPr marL="0" marR="0" lvl="5"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6pPr>
            <a:lvl7pPr marL="0" marR="0" lvl="6"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7pPr>
            <a:lvl8pPr marL="0" marR="0" lvl="7"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8pPr>
            <a:lvl9pPr marL="0" marR="0" lvl="8"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照片 - 垂直">
  <p:cSld name="照片 - 垂直">
    <p:spTree>
      <p:nvGrpSpPr>
        <p:cNvPr id="1" name="Shape 21"/>
        <p:cNvGrpSpPr/>
        <p:nvPr/>
      </p:nvGrpSpPr>
      <p:grpSpPr>
        <a:xfrm>
          <a:off x="0" y="0"/>
          <a:ext cx="0" cy="0"/>
          <a:chOff x="0" y="0"/>
          <a:chExt cx="0" cy="0"/>
        </a:xfrm>
      </p:grpSpPr>
      <p:sp>
        <p:nvSpPr>
          <p:cNvPr id="22" name="Google Shape;22;p24"/>
          <p:cNvSpPr>
            <a:spLocks noGrp="1"/>
          </p:cNvSpPr>
          <p:nvPr>
            <p:ph type="pic" idx="2"/>
          </p:nvPr>
        </p:nvSpPr>
        <p:spPr>
          <a:xfrm>
            <a:off x="7950200" y="1104900"/>
            <a:ext cx="17259302" cy="11506201"/>
          </a:xfrm>
          <a:prstGeom prst="rect">
            <a:avLst/>
          </a:prstGeom>
          <a:noFill/>
          <a:ln>
            <a:noFill/>
          </a:ln>
        </p:spPr>
      </p:sp>
      <p:sp>
        <p:nvSpPr>
          <p:cNvPr id="23" name="Google Shape;23;p24"/>
          <p:cNvSpPr txBox="1">
            <a:spLocks noGrp="1"/>
          </p:cNvSpPr>
          <p:nvPr>
            <p:ph type="title"/>
          </p:nvPr>
        </p:nvSpPr>
        <p:spPr>
          <a:xfrm>
            <a:off x="1651000" y="952500"/>
            <a:ext cx="10223500" cy="55499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8400"/>
              <a:buFont typeface="Helvetica Neue" panose="02000503000000020004"/>
              <a:buNone/>
              <a:defRPr sz="84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4" name="Google Shape;24;p24"/>
          <p:cNvSpPr txBox="1">
            <a:spLocks noGrp="1"/>
          </p:cNvSpPr>
          <p:nvPr>
            <p:ph type="body" idx="1"/>
          </p:nvPr>
        </p:nvSpPr>
        <p:spPr>
          <a:xfrm>
            <a:off x="1651000" y="6527800"/>
            <a:ext cx="10223500" cy="57277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5400"/>
              <a:buFont typeface="Helvetica Neue" panose="02000503000000020004"/>
              <a:buNone/>
              <a:defRPr sz="5400"/>
            </a:lvl1pPr>
            <a:lvl2pPr marL="914400" lvl="1" indent="-228600" algn="ctr">
              <a:lnSpc>
                <a:spcPct val="100000"/>
              </a:lnSpc>
              <a:spcBef>
                <a:spcPts val="0"/>
              </a:spcBef>
              <a:spcAft>
                <a:spcPts val="0"/>
              </a:spcAft>
              <a:buClr>
                <a:srgbClr val="000000"/>
              </a:buClr>
              <a:buSzPts val="5400"/>
              <a:buFont typeface="Helvetica Neue" panose="02000503000000020004"/>
              <a:buNone/>
              <a:defRPr sz="5400"/>
            </a:lvl2pPr>
            <a:lvl3pPr marL="1371600" lvl="2" indent="-228600" algn="ctr">
              <a:lnSpc>
                <a:spcPct val="100000"/>
              </a:lnSpc>
              <a:spcBef>
                <a:spcPts val="0"/>
              </a:spcBef>
              <a:spcAft>
                <a:spcPts val="0"/>
              </a:spcAft>
              <a:buClr>
                <a:srgbClr val="000000"/>
              </a:buClr>
              <a:buSzPts val="5400"/>
              <a:buFont typeface="Helvetica Neue" panose="02000503000000020004"/>
              <a:buNone/>
              <a:defRPr sz="5400"/>
            </a:lvl3pPr>
            <a:lvl4pPr marL="1828800" lvl="3" indent="-228600" algn="ctr">
              <a:lnSpc>
                <a:spcPct val="100000"/>
              </a:lnSpc>
              <a:spcBef>
                <a:spcPts val="0"/>
              </a:spcBef>
              <a:spcAft>
                <a:spcPts val="0"/>
              </a:spcAft>
              <a:buClr>
                <a:srgbClr val="000000"/>
              </a:buClr>
              <a:buSzPts val="5400"/>
              <a:buFont typeface="Helvetica Neue" panose="02000503000000020004"/>
              <a:buNone/>
              <a:defRPr sz="5400"/>
            </a:lvl4pPr>
            <a:lvl5pPr marL="2286000" lvl="4" indent="-228600" algn="ctr">
              <a:lnSpc>
                <a:spcPct val="100000"/>
              </a:lnSpc>
              <a:spcBef>
                <a:spcPts val="0"/>
              </a:spcBef>
              <a:spcAft>
                <a:spcPts val="0"/>
              </a:spcAft>
              <a:buClr>
                <a:srgbClr val="000000"/>
              </a:buClr>
              <a:buSzPts val="5400"/>
              <a:buFont typeface="Helvetica Neue" panose="02000503000000020004"/>
              <a:buNone/>
              <a:defRPr sz="5400"/>
            </a:lvl5pPr>
            <a:lvl6pPr marL="2743200" lvl="5" indent="-371475" algn="l">
              <a:lnSpc>
                <a:spcPct val="100000"/>
              </a:lnSpc>
              <a:spcBef>
                <a:spcPts val="5900"/>
              </a:spcBef>
              <a:spcAft>
                <a:spcPts val="0"/>
              </a:spcAft>
              <a:buClr>
                <a:srgbClr val="000000"/>
              </a:buClr>
              <a:buSzPts val="2250"/>
              <a:buChar char="•"/>
              <a:defRPr/>
            </a:lvl6pPr>
            <a:lvl7pPr marL="3200400" lvl="6" indent="-371475" algn="l">
              <a:lnSpc>
                <a:spcPct val="100000"/>
              </a:lnSpc>
              <a:spcBef>
                <a:spcPts val="5900"/>
              </a:spcBef>
              <a:spcAft>
                <a:spcPts val="0"/>
              </a:spcAft>
              <a:buClr>
                <a:srgbClr val="000000"/>
              </a:buClr>
              <a:buSzPts val="2250"/>
              <a:buChar char="•"/>
              <a:defRPr/>
            </a:lvl7pPr>
            <a:lvl8pPr marL="3657600" lvl="7" indent="-371475" algn="l">
              <a:lnSpc>
                <a:spcPct val="100000"/>
              </a:lnSpc>
              <a:spcBef>
                <a:spcPts val="5900"/>
              </a:spcBef>
              <a:spcAft>
                <a:spcPts val="0"/>
              </a:spcAft>
              <a:buClr>
                <a:srgbClr val="000000"/>
              </a:buClr>
              <a:buSzPts val="2250"/>
              <a:buChar char="•"/>
              <a:defRPr/>
            </a:lvl8pPr>
            <a:lvl9pPr marL="4114800" lvl="8" indent="-371475" algn="l">
              <a:lnSpc>
                <a:spcPct val="100000"/>
              </a:lnSpc>
              <a:spcBef>
                <a:spcPts val="5900"/>
              </a:spcBef>
              <a:spcAft>
                <a:spcPts val="0"/>
              </a:spcAft>
              <a:buClr>
                <a:srgbClr val="000000"/>
              </a:buClr>
              <a:buSzPts val="2250"/>
              <a:buChar char="•"/>
              <a:defRPr/>
            </a:lvl9pPr>
          </a:lstStyle>
          <a:p>
            <a:endParaRPr/>
          </a:p>
        </p:txBody>
      </p:sp>
      <p:sp>
        <p:nvSpPr>
          <p:cNvPr id="25" name="Google Shape;25;p24"/>
          <p:cNvSpPr txBox="1">
            <a:spLocks noGrp="1"/>
          </p:cNvSpPr>
          <p:nvPr>
            <p:ph type="sldNum" idx="12"/>
          </p:nvPr>
        </p:nvSpPr>
        <p:spPr>
          <a:xfrm>
            <a:off x="11959031" y="13081000"/>
            <a:ext cx="453239" cy="461059"/>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1pPr>
            <a:lvl2pPr marL="0" marR="0" lvl="1"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2pPr>
            <a:lvl3pPr marL="0" marR="0" lvl="2"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3pPr>
            <a:lvl4pPr marL="0" marR="0" lvl="3"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4pPr>
            <a:lvl5pPr marL="0" marR="0" lvl="4"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5pPr>
            <a:lvl6pPr marL="0" marR="0" lvl="5"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6pPr>
            <a:lvl7pPr marL="0" marR="0" lvl="6"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7pPr>
            <a:lvl8pPr marL="0" marR="0" lvl="7"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8pPr>
            <a:lvl9pPr marL="0" marR="0" lvl="8"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标题 - 顶部对齐">
  <p:cSld name="标题 - 顶部对齐">
    <p:spTree>
      <p:nvGrpSpPr>
        <p:cNvPr id="1" name="Shape 26"/>
        <p:cNvGrpSpPr/>
        <p:nvPr/>
      </p:nvGrpSpPr>
      <p:grpSpPr>
        <a:xfrm>
          <a:off x="0" y="0"/>
          <a:ext cx="0" cy="0"/>
          <a:chOff x="0" y="0"/>
          <a:chExt cx="0" cy="0"/>
        </a:xfrm>
      </p:grpSpPr>
      <p:sp>
        <p:nvSpPr>
          <p:cNvPr id="27" name="Google Shape;27;p25"/>
          <p:cNvSpPr txBox="1">
            <a:spLocks noGrp="1"/>
          </p:cNvSpPr>
          <p:nvPr>
            <p:ph type="title"/>
          </p:nvPr>
        </p:nvSpPr>
        <p:spPr>
          <a:xfrm>
            <a:off x="1689100" y="355600"/>
            <a:ext cx="21005800" cy="2286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8" name="Google Shape;28;p25"/>
          <p:cNvSpPr txBox="1">
            <a:spLocks noGrp="1"/>
          </p:cNvSpPr>
          <p:nvPr>
            <p:ph type="sldNum" idx="12"/>
          </p:nvPr>
        </p:nvSpPr>
        <p:spPr>
          <a:xfrm>
            <a:off x="11959031" y="13081000"/>
            <a:ext cx="453239" cy="461059"/>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1pPr>
            <a:lvl2pPr marL="0" marR="0" lvl="1"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2pPr>
            <a:lvl3pPr marL="0" marR="0" lvl="2"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3pPr>
            <a:lvl4pPr marL="0" marR="0" lvl="3"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4pPr>
            <a:lvl5pPr marL="0" marR="0" lvl="4"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5pPr>
            <a:lvl6pPr marL="0" marR="0" lvl="5"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6pPr>
            <a:lvl7pPr marL="0" marR="0" lvl="6"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7pPr>
            <a:lvl8pPr marL="0" marR="0" lvl="7"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8pPr>
            <a:lvl9pPr marL="0" marR="0" lvl="8"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标题与项目符号">
  <p:cSld name="标题与项目符号">
    <p:spTree>
      <p:nvGrpSpPr>
        <p:cNvPr id="1" name="Shape 29"/>
        <p:cNvGrpSpPr/>
        <p:nvPr/>
      </p:nvGrpSpPr>
      <p:grpSpPr>
        <a:xfrm>
          <a:off x="0" y="0"/>
          <a:ext cx="0" cy="0"/>
          <a:chOff x="0" y="0"/>
          <a:chExt cx="0" cy="0"/>
        </a:xfrm>
      </p:grpSpPr>
      <p:sp>
        <p:nvSpPr>
          <p:cNvPr id="30" name="Google Shape;30;p26"/>
          <p:cNvSpPr txBox="1">
            <a:spLocks noGrp="1"/>
          </p:cNvSpPr>
          <p:nvPr>
            <p:ph type="title"/>
          </p:nvPr>
        </p:nvSpPr>
        <p:spPr>
          <a:xfrm>
            <a:off x="1689100" y="355600"/>
            <a:ext cx="21005800" cy="2286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1" name="Google Shape;31;p26"/>
          <p:cNvSpPr txBox="1">
            <a:spLocks noGrp="1"/>
          </p:cNvSpPr>
          <p:nvPr>
            <p:ph type="body" idx="1"/>
          </p:nvPr>
        </p:nvSpPr>
        <p:spPr>
          <a:xfrm>
            <a:off x="1689100" y="3149600"/>
            <a:ext cx="21005800" cy="9296400"/>
          </a:xfrm>
          <a:prstGeom prst="rect">
            <a:avLst/>
          </a:prstGeom>
          <a:noFill/>
          <a:ln>
            <a:noFill/>
          </a:ln>
        </p:spPr>
        <p:txBody>
          <a:bodyPr spcFirstLastPara="1" wrap="square" lIns="50800" tIns="50800" rIns="50800" bIns="50800" anchor="ctr" anchorCtr="0">
            <a:normAutofit/>
          </a:bodyPr>
          <a:lstStyle>
            <a:lvl1pPr marL="457200" lvl="0" indent="-371475" algn="l">
              <a:lnSpc>
                <a:spcPct val="100000"/>
              </a:lnSpc>
              <a:spcBef>
                <a:spcPts val="5900"/>
              </a:spcBef>
              <a:spcAft>
                <a:spcPts val="0"/>
              </a:spcAft>
              <a:buClr>
                <a:srgbClr val="000000"/>
              </a:buClr>
              <a:buSzPts val="2250"/>
              <a:buChar char="•"/>
              <a:defRPr/>
            </a:lvl1pPr>
            <a:lvl2pPr marL="914400" lvl="1" indent="-371475" algn="l">
              <a:lnSpc>
                <a:spcPct val="100000"/>
              </a:lnSpc>
              <a:spcBef>
                <a:spcPts val="5900"/>
              </a:spcBef>
              <a:spcAft>
                <a:spcPts val="0"/>
              </a:spcAft>
              <a:buClr>
                <a:srgbClr val="000000"/>
              </a:buClr>
              <a:buSzPts val="2250"/>
              <a:buChar char="•"/>
              <a:defRPr/>
            </a:lvl2pPr>
            <a:lvl3pPr marL="1371600" lvl="2" indent="-371475" algn="l">
              <a:lnSpc>
                <a:spcPct val="100000"/>
              </a:lnSpc>
              <a:spcBef>
                <a:spcPts val="5900"/>
              </a:spcBef>
              <a:spcAft>
                <a:spcPts val="0"/>
              </a:spcAft>
              <a:buClr>
                <a:srgbClr val="000000"/>
              </a:buClr>
              <a:buSzPts val="2250"/>
              <a:buChar char="•"/>
              <a:defRPr/>
            </a:lvl3pPr>
            <a:lvl4pPr marL="1828800" lvl="3" indent="-371475" algn="l">
              <a:lnSpc>
                <a:spcPct val="100000"/>
              </a:lnSpc>
              <a:spcBef>
                <a:spcPts val="5900"/>
              </a:spcBef>
              <a:spcAft>
                <a:spcPts val="0"/>
              </a:spcAft>
              <a:buClr>
                <a:srgbClr val="000000"/>
              </a:buClr>
              <a:buSzPts val="2250"/>
              <a:buChar char="•"/>
              <a:defRPr/>
            </a:lvl4pPr>
            <a:lvl5pPr marL="2286000" lvl="4" indent="-371475" algn="l">
              <a:lnSpc>
                <a:spcPct val="100000"/>
              </a:lnSpc>
              <a:spcBef>
                <a:spcPts val="5900"/>
              </a:spcBef>
              <a:spcAft>
                <a:spcPts val="0"/>
              </a:spcAft>
              <a:buClr>
                <a:srgbClr val="000000"/>
              </a:buClr>
              <a:buSzPts val="2250"/>
              <a:buChar char="•"/>
              <a:defRPr/>
            </a:lvl5pPr>
            <a:lvl6pPr marL="2743200" lvl="5" indent="-371475" algn="l">
              <a:lnSpc>
                <a:spcPct val="100000"/>
              </a:lnSpc>
              <a:spcBef>
                <a:spcPts val="5900"/>
              </a:spcBef>
              <a:spcAft>
                <a:spcPts val="0"/>
              </a:spcAft>
              <a:buClr>
                <a:srgbClr val="000000"/>
              </a:buClr>
              <a:buSzPts val="2250"/>
              <a:buChar char="•"/>
              <a:defRPr/>
            </a:lvl6pPr>
            <a:lvl7pPr marL="3200400" lvl="6" indent="-371475" algn="l">
              <a:lnSpc>
                <a:spcPct val="100000"/>
              </a:lnSpc>
              <a:spcBef>
                <a:spcPts val="5900"/>
              </a:spcBef>
              <a:spcAft>
                <a:spcPts val="0"/>
              </a:spcAft>
              <a:buClr>
                <a:srgbClr val="000000"/>
              </a:buClr>
              <a:buSzPts val="2250"/>
              <a:buChar char="•"/>
              <a:defRPr/>
            </a:lvl7pPr>
            <a:lvl8pPr marL="3657600" lvl="7" indent="-371475" algn="l">
              <a:lnSpc>
                <a:spcPct val="100000"/>
              </a:lnSpc>
              <a:spcBef>
                <a:spcPts val="5900"/>
              </a:spcBef>
              <a:spcAft>
                <a:spcPts val="0"/>
              </a:spcAft>
              <a:buClr>
                <a:srgbClr val="000000"/>
              </a:buClr>
              <a:buSzPts val="2250"/>
              <a:buChar char="•"/>
              <a:defRPr/>
            </a:lvl8pPr>
            <a:lvl9pPr marL="4114800" lvl="8" indent="-371475" algn="l">
              <a:lnSpc>
                <a:spcPct val="100000"/>
              </a:lnSpc>
              <a:spcBef>
                <a:spcPts val="5900"/>
              </a:spcBef>
              <a:spcAft>
                <a:spcPts val="0"/>
              </a:spcAft>
              <a:buClr>
                <a:srgbClr val="000000"/>
              </a:buClr>
              <a:buSzPts val="2250"/>
              <a:buChar char="•"/>
              <a:defRPr/>
            </a:lvl9pPr>
          </a:lstStyle>
          <a:p>
            <a:endParaRPr/>
          </a:p>
        </p:txBody>
      </p:sp>
      <p:sp>
        <p:nvSpPr>
          <p:cNvPr id="32" name="Google Shape;32;p26"/>
          <p:cNvSpPr txBox="1">
            <a:spLocks noGrp="1"/>
          </p:cNvSpPr>
          <p:nvPr>
            <p:ph type="sldNum" idx="12"/>
          </p:nvPr>
        </p:nvSpPr>
        <p:spPr>
          <a:xfrm>
            <a:off x="11959031" y="13081000"/>
            <a:ext cx="453239" cy="461059"/>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1pPr>
            <a:lvl2pPr marL="0" marR="0" lvl="1"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2pPr>
            <a:lvl3pPr marL="0" marR="0" lvl="2"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3pPr>
            <a:lvl4pPr marL="0" marR="0" lvl="3"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4pPr>
            <a:lvl5pPr marL="0" marR="0" lvl="4"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5pPr>
            <a:lvl6pPr marL="0" marR="0" lvl="5"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6pPr>
            <a:lvl7pPr marL="0" marR="0" lvl="6"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7pPr>
            <a:lvl8pPr marL="0" marR="0" lvl="7"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8pPr>
            <a:lvl9pPr marL="0" marR="0" lvl="8"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标题、项目符号与照片">
  <p:cSld name="标题、项目符号与照片">
    <p:spTree>
      <p:nvGrpSpPr>
        <p:cNvPr id="1" name="Shape 33"/>
        <p:cNvGrpSpPr/>
        <p:nvPr/>
      </p:nvGrpSpPr>
      <p:grpSpPr>
        <a:xfrm>
          <a:off x="0" y="0"/>
          <a:ext cx="0" cy="0"/>
          <a:chOff x="0" y="0"/>
          <a:chExt cx="0" cy="0"/>
        </a:xfrm>
      </p:grpSpPr>
      <p:sp>
        <p:nvSpPr>
          <p:cNvPr id="34" name="Google Shape;34;p27"/>
          <p:cNvSpPr>
            <a:spLocks noGrp="1"/>
          </p:cNvSpPr>
          <p:nvPr>
            <p:ph type="pic" idx="2"/>
          </p:nvPr>
        </p:nvSpPr>
        <p:spPr>
          <a:xfrm>
            <a:off x="10960100" y="3149600"/>
            <a:ext cx="13944600" cy="9296400"/>
          </a:xfrm>
          <a:prstGeom prst="rect">
            <a:avLst/>
          </a:prstGeom>
          <a:noFill/>
          <a:ln>
            <a:noFill/>
          </a:ln>
        </p:spPr>
      </p:sp>
      <p:sp>
        <p:nvSpPr>
          <p:cNvPr id="35" name="Google Shape;35;p27"/>
          <p:cNvSpPr txBox="1">
            <a:spLocks noGrp="1"/>
          </p:cNvSpPr>
          <p:nvPr>
            <p:ph type="title"/>
          </p:nvPr>
        </p:nvSpPr>
        <p:spPr>
          <a:xfrm>
            <a:off x="1689100" y="355600"/>
            <a:ext cx="21005800" cy="2286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6" name="Google Shape;36;p27"/>
          <p:cNvSpPr txBox="1">
            <a:spLocks noGrp="1"/>
          </p:cNvSpPr>
          <p:nvPr>
            <p:ph type="body" idx="1"/>
          </p:nvPr>
        </p:nvSpPr>
        <p:spPr>
          <a:xfrm>
            <a:off x="1689100" y="3149600"/>
            <a:ext cx="10223500" cy="9296400"/>
          </a:xfrm>
          <a:prstGeom prst="rect">
            <a:avLst/>
          </a:prstGeom>
          <a:noFill/>
          <a:ln>
            <a:noFill/>
          </a:ln>
        </p:spPr>
        <p:txBody>
          <a:bodyPr spcFirstLastPara="1" wrap="square" lIns="50800" tIns="50800" rIns="50800" bIns="50800" anchor="ctr" anchorCtr="0">
            <a:normAutofit/>
          </a:bodyPr>
          <a:lstStyle>
            <a:lvl1pPr marL="457200" lvl="0" indent="-530225" algn="l">
              <a:lnSpc>
                <a:spcPct val="100000"/>
              </a:lnSpc>
              <a:spcBef>
                <a:spcPts val="4500"/>
              </a:spcBef>
              <a:spcAft>
                <a:spcPts val="0"/>
              </a:spcAft>
              <a:buClr>
                <a:srgbClr val="000000"/>
              </a:buClr>
              <a:buSzPts val="4750"/>
              <a:buFont typeface="Helvetica Neue" panose="02000503000000020004"/>
              <a:buChar char="•"/>
              <a:defRPr sz="3800"/>
            </a:lvl1pPr>
            <a:lvl2pPr marL="914400" lvl="1" indent="-530225" algn="l">
              <a:lnSpc>
                <a:spcPct val="100000"/>
              </a:lnSpc>
              <a:spcBef>
                <a:spcPts val="4500"/>
              </a:spcBef>
              <a:spcAft>
                <a:spcPts val="0"/>
              </a:spcAft>
              <a:buClr>
                <a:srgbClr val="000000"/>
              </a:buClr>
              <a:buSzPts val="4750"/>
              <a:buFont typeface="Helvetica Neue" panose="02000503000000020004"/>
              <a:buChar char="•"/>
              <a:defRPr sz="3800"/>
            </a:lvl2pPr>
            <a:lvl3pPr marL="1371600" lvl="2" indent="-530225" algn="l">
              <a:lnSpc>
                <a:spcPct val="100000"/>
              </a:lnSpc>
              <a:spcBef>
                <a:spcPts val="4500"/>
              </a:spcBef>
              <a:spcAft>
                <a:spcPts val="0"/>
              </a:spcAft>
              <a:buClr>
                <a:srgbClr val="000000"/>
              </a:buClr>
              <a:buSzPts val="4750"/>
              <a:buFont typeface="Helvetica Neue" panose="02000503000000020004"/>
              <a:buChar char="•"/>
              <a:defRPr sz="3800"/>
            </a:lvl3pPr>
            <a:lvl4pPr marL="1828800" lvl="3" indent="-530225" algn="l">
              <a:lnSpc>
                <a:spcPct val="100000"/>
              </a:lnSpc>
              <a:spcBef>
                <a:spcPts val="4500"/>
              </a:spcBef>
              <a:spcAft>
                <a:spcPts val="0"/>
              </a:spcAft>
              <a:buClr>
                <a:srgbClr val="000000"/>
              </a:buClr>
              <a:buSzPts val="4750"/>
              <a:buFont typeface="Helvetica Neue" panose="02000503000000020004"/>
              <a:buChar char="•"/>
              <a:defRPr sz="3800"/>
            </a:lvl4pPr>
            <a:lvl5pPr marL="2286000" lvl="4" indent="-530225" algn="l">
              <a:lnSpc>
                <a:spcPct val="100000"/>
              </a:lnSpc>
              <a:spcBef>
                <a:spcPts val="4500"/>
              </a:spcBef>
              <a:spcAft>
                <a:spcPts val="0"/>
              </a:spcAft>
              <a:buClr>
                <a:srgbClr val="000000"/>
              </a:buClr>
              <a:buSzPts val="4750"/>
              <a:buFont typeface="Helvetica Neue" panose="02000503000000020004"/>
              <a:buChar char="•"/>
              <a:defRPr sz="3800"/>
            </a:lvl5pPr>
            <a:lvl6pPr marL="2743200" lvl="5" indent="-371475" algn="l">
              <a:lnSpc>
                <a:spcPct val="100000"/>
              </a:lnSpc>
              <a:spcBef>
                <a:spcPts val="5900"/>
              </a:spcBef>
              <a:spcAft>
                <a:spcPts val="0"/>
              </a:spcAft>
              <a:buClr>
                <a:srgbClr val="000000"/>
              </a:buClr>
              <a:buSzPts val="2250"/>
              <a:buChar char="•"/>
              <a:defRPr/>
            </a:lvl6pPr>
            <a:lvl7pPr marL="3200400" lvl="6" indent="-371475" algn="l">
              <a:lnSpc>
                <a:spcPct val="100000"/>
              </a:lnSpc>
              <a:spcBef>
                <a:spcPts val="5900"/>
              </a:spcBef>
              <a:spcAft>
                <a:spcPts val="0"/>
              </a:spcAft>
              <a:buClr>
                <a:srgbClr val="000000"/>
              </a:buClr>
              <a:buSzPts val="2250"/>
              <a:buChar char="•"/>
              <a:defRPr/>
            </a:lvl7pPr>
            <a:lvl8pPr marL="3657600" lvl="7" indent="-371475" algn="l">
              <a:lnSpc>
                <a:spcPct val="100000"/>
              </a:lnSpc>
              <a:spcBef>
                <a:spcPts val="5900"/>
              </a:spcBef>
              <a:spcAft>
                <a:spcPts val="0"/>
              </a:spcAft>
              <a:buClr>
                <a:srgbClr val="000000"/>
              </a:buClr>
              <a:buSzPts val="2250"/>
              <a:buChar char="•"/>
              <a:defRPr/>
            </a:lvl8pPr>
            <a:lvl9pPr marL="4114800" lvl="8" indent="-371475" algn="l">
              <a:lnSpc>
                <a:spcPct val="100000"/>
              </a:lnSpc>
              <a:spcBef>
                <a:spcPts val="5900"/>
              </a:spcBef>
              <a:spcAft>
                <a:spcPts val="0"/>
              </a:spcAft>
              <a:buClr>
                <a:srgbClr val="000000"/>
              </a:buClr>
              <a:buSzPts val="2250"/>
              <a:buChar char="•"/>
              <a:defRPr/>
            </a:lvl9pPr>
          </a:lstStyle>
          <a:p>
            <a:endParaRPr/>
          </a:p>
        </p:txBody>
      </p:sp>
      <p:sp>
        <p:nvSpPr>
          <p:cNvPr id="37" name="Google Shape;37;p27"/>
          <p:cNvSpPr txBox="1">
            <a:spLocks noGrp="1"/>
          </p:cNvSpPr>
          <p:nvPr>
            <p:ph type="sldNum" idx="12"/>
          </p:nvPr>
        </p:nvSpPr>
        <p:spPr>
          <a:xfrm>
            <a:off x="11959031" y="13081000"/>
            <a:ext cx="453239" cy="461059"/>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1pPr>
            <a:lvl2pPr marL="0" marR="0" lvl="1"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2pPr>
            <a:lvl3pPr marL="0" marR="0" lvl="2"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3pPr>
            <a:lvl4pPr marL="0" marR="0" lvl="3"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4pPr>
            <a:lvl5pPr marL="0" marR="0" lvl="4"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5pPr>
            <a:lvl6pPr marL="0" marR="0" lvl="5"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6pPr>
            <a:lvl7pPr marL="0" marR="0" lvl="6"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7pPr>
            <a:lvl8pPr marL="0" marR="0" lvl="7"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8pPr>
            <a:lvl9pPr marL="0" marR="0" lvl="8"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项目符号">
  <p:cSld name="项目符号">
    <p:spTree>
      <p:nvGrpSpPr>
        <p:cNvPr id="1" name="Shape 38"/>
        <p:cNvGrpSpPr/>
        <p:nvPr/>
      </p:nvGrpSpPr>
      <p:grpSpPr>
        <a:xfrm>
          <a:off x="0" y="0"/>
          <a:ext cx="0" cy="0"/>
          <a:chOff x="0" y="0"/>
          <a:chExt cx="0" cy="0"/>
        </a:xfrm>
      </p:grpSpPr>
      <p:sp>
        <p:nvSpPr>
          <p:cNvPr id="39" name="Google Shape;39;p28"/>
          <p:cNvSpPr txBox="1">
            <a:spLocks noGrp="1"/>
          </p:cNvSpPr>
          <p:nvPr>
            <p:ph type="body" idx="1"/>
          </p:nvPr>
        </p:nvSpPr>
        <p:spPr>
          <a:xfrm>
            <a:off x="1689100" y="1778000"/>
            <a:ext cx="21005800" cy="10160000"/>
          </a:xfrm>
          <a:prstGeom prst="rect">
            <a:avLst/>
          </a:prstGeom>
          <a:noFill/>
          <a:ln>
            <a:noFill/>
          </a:ln>
        </p:spPr>
        <p:txBody>
          <a:bodyPr spcFirstLastPara="1" wrap="square" lIns="50800" tIns="50800" rIns="50800" bIns="50800" anchor="ctr" anchorCtr="0">
            <a:normAutofit/>
          </a:bodyPr>
          <a:lstStyle>
            <a:lvl1pPr marL="457200" lvl="0" indent="-371475" algn="l">
              <a:lnSpc>
                <a:spcPct val="100000"/>
              </a:lnSpc>
              <a:spcBef>
                <a:spcPts val="5900"/>
              </a:spcBef>
              <a:spcAft>
                <a:spcPts val="0"/>
              </a:spcAft>
              <a:buClr>
                <a:srgbClr val="000000"/>
              </a:buClr>
              <a:buSzPts val="2250"/>
              <a:buChar char="•"/>
              <a:defRPr/>
            </a:lvl1pPr>
            <a:lvl2pPr marL="914400" lvl="1" indent="-371475" algn="l">
              <a:lnSpc>
                <a:spcPct val="100000"/>
              </a:lnSpc>
              <a:spcBef>
                <a:spcPts val="5900"/>
              </a:spcBef>
              <a:spcAft>
                <a:spcPts val="0"/>
              </a:spcAft>
              <a:buClr>
                <a:srgbClr val="000000"/>
              </a:buClr>
              <a:buSzPts val="2250"/>
              <a:buChar char="•"/>
              <a:defRPr/>
            </a:lvl2pPr>
            <a:lvl3pPr marL="1371600" lvl="2" indent="-371475" algn="l">
              <a:lnSpc>
                <a:spcPct val="100000"/>
              </a:lnSpc>
              <a:spcBef>
                <a:spcPts val="5900"/>
              </a:spcBef>
              <a:spcAft>
                <a:spcPts val="0"/>
              </a:spcAft>
              <a:buClr>
                <a:srgbClr val="000000"/>
              </a:buClr>
              <a:buSzPts val="2250"/>
              <a:buChar char="•"/>
              <a:defRPr/>
            </a:lvl3pPr>
            <a:lvl4pPr marL="1828800" lvl="3" indent="-371475" algn="l">
              <a:lnSpc>
                <a:spcPct val="100000"/>
              </a:lnSpc>
              <a:spcBef>
                <a:spcPts val="5900"/>
              </a:spcBef>
              <a:spcAft>
                <a:spcPts val="0"/>
              </a:spcAft>
              <a:buClr>
                <a:srgbClr val="000000"/>
              </a:buClr>
              <a:buSzPts val="2250"/>
              <a:buChar char="•"/>
              <a:defRPr/>
            </a:lvl4pPr>
            <a:lvl5pPr marL="2286000" lvl="4" indent="-371475" algn="l">
              <a:lnSpc>
                <a:spcPct val="100000"/>
              </a:lnSpc>
              <a:spcBef>
                <a:spcPts val="5900"/>
              </a:spcBef>
              <a:spcAft>
                <a:spcPts val="0"/>
              </a:spcAft>
              <a:buClr>
                <a:srgbClr val="000000"/>
              </a:buClr>
              <a:buSzPts val="2250"/>
              <a:buChar char="•"/>
              <a:defRPr/>
            </a:lvl5pPr>
            <a:lvl6pPr marL="2743200" lvl="5" indent="-371475" algn="l">
              <a:lnSpc>
                <a:spcPct val="100000"/>
              </a:lnSpc>
              <a:spcBef>
                <a:spcPts val="5900"/>
              </a:spcBef>
              <a:spcAft>
                <a:spcPts val="0"/>
              </a:spcAft>
              <a:buClr>
                <a:srgbClr val="000000"/>
              </a:buClr>
              <a:buSzPts val="2250"/>
              <a:buChar char="•"/>
              <a:defRPr/>
            </a:lvl6pPr>
            <a:lvl7pPr marL="3200400" lvl="6" indent="-371475" algn="l">
              <a:lnSpc>
                <a:spcPct val="100000"/>
              </a:lnSpc>
              <a:spcBef>
                <a:spcPts val="5900"/>
              </a:spcBef>
              <a:spcAft>
                <a:spcPts val="0"/>
              </a:spcAft>
              <a:buClr>
                <a:srgbClr val="000000"/>
              </a:buClr>
              <a:buSzPts val="2250"/>
              <a:buChar char="•"/>
              <a:defRPr/>
            </a:lvl7pPr>
            <a:lvl8pPr marL="3657600" lvl="7" indent="-371475" algn="l">
              <a:lnSpc>
                <a:spcPct val="100000"/>
              </a:lnSpc>
              <a:spcBef>
                <a:spcPts val="5900"/>
              </a:spcBef>
              <a:spcAft>
                <a:spcPts val="0"/>
              </a:spcAft>
              <a:buClr>
                <a:srgbClr val="000000"/>
              </a:buClr>
              <a:buSzPts val="2250"/>
              <a:buChar char="•"/>
              <a:defRPr/>
            </a:lvl8pPr>
            <a:lvl9pPr marL="4114800" lvl="8" indent="-371475" algn="l">
              <a:lnSpc>
                <a:spcPct val="100000"/>
              </a:lnSpc>
              <a:spcBef>
                <a:spcPts val="5900"/>
              </a:spcBef>
              <a:spcAft>
                <a:spcPts val="0"/>
              </a:spcAft>
              <a:buClr>
                <a:srgbClr val="000000"/>
              </a:buClr>
              <a:buSzPts val="2250"/>
              <a:buChar char="•"/>
              <a:defRPr/>
            </a:lvl9pPr>
          </a:lstStyle>
          <a:p>
            <a:endParaRPr/>
          </a:p>
        </p:txBody>
      </p:sp>
      <p:sp>
        <p:nvSpPr>
          <p:cNvPr id="40" name="Google Shape;40;p28"/>
          <p:cNvSpPr txBox="1">
            <a:spLocks noGrp="1"/>
          </p:cNvSpPr>
          <p:nvPr>
            <p:ph type="sldNum" idx="12"/>
          </p:nvPr>
        </p:nvSpPr>
        <p:spPr>
          <a:xfrm>
            <a:off x="11959031" y="13081000"/>
            <a:ext cx="453239" cy="461059"/>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1pPr>
            <a:lvl2pPr marL="0" marR="0" lvl="1"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2pPr>
            <a:lvl3pPr marL="0" marR="0" lvl="2"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3pPr>
            <a:lvl4pPr marL="0" marR="0" lvl="3"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4pPr>
            <a:lvl5pPr marL="0" marR="0" lvl="4"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5pPr>
            <a:lvl6pPr marL="0" marR="0" lvl="5"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6pPr>
            <a:lvl7pPr marL="0" marR="0" lvl="6"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7pPr>
            <a:lvl8pPr marL="0" marR="0" lvl="7"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8pPr>
            <a:lvl9pPr marL="0" marR="0" lvl="8"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照片 - 3 联">
  <p:cSld name="照片 - 3 联">
    <p:spTree>
      <p:nvGrpSpPr>
        <p:cNvPr id="1" name="Shape 41"/>
        <p:cNvGrpSpPr/>
        <p:nvPr/>
      </p:nvGrpSpPr>
      <p:grpSpPr>
        <a:xfrm>
          <a:off x="0" y="0"/>
          <a:ext cx="0" cy="0"/>
          <a:chOff x="0" y="0"/>
          <a:chExt cx="0" cy="0"/>
        </a:xfrm>
      </p:grpSpPr>
      <p:sp>
        <p:nvSpPr>
          <p:cNvPr id="42" name="Google Shape;42;p29"/>
          <p:cNvSpPr>
            <a:spLocks noGrp="1"/>
          </p:cNvSpPr>
          <p:nvPr>
            <p:ph type="pic" idx="2"/>
          </p:nvPr>
        </p:nvSpPr>
        <p:spPr>
          <a:xfrm>
            <a:off x="15681340" y="7035800"/>
            <a:ext cx="8396679" cy="5600700"/>
          </a:xfrm>
          <a:prstGeom prst="rect">
            <a:avLst/>
          </a:prstGeom>
          <a:noFill/>
          <a:ln>
            <a:noFill/>
          </a:ln>
        </p:spPr>
      </p:sp>
      <p:sp>
        <p:nvSpPr>
          <p:cNvPr id="43" name="Google Shape;43;p29"/>
          <p:cNvSpPr>
            <a:spLocks noGrp="1"/>
          </p:cNvSpPr>
          <p:nvPr>
            <p:ph type="pic" idx="3"/>
          </p:nvPr>
        </p:nvSpPr>
        <p:spPr>
          <a:xfrm>
            <a:off x="15290800" y="1130300"/>
            <a:ext cx="8331200" cy="5554134"/>
          </a:xfrm>
          <a:prstGeom prst="rect">
            <a:avLst/>
          </a:prstGeom>
          <a:noFill/>
          <a:ln>
            <a:noFill/>
          </a:ln>
        </p:spPr>
      </p:sp>
      <p:sp>
        <p:nvSpPr>
          <p:cNvPr id="44" name="Google Shape;44;p29"/>
          <p:cNvSpPr>
            <a:spLocks noGrp="1"/>
          </p:cNvSpPr>
          <p:nvPr>
            <p:ph type="pic" idx="4"/>
          </p:nvPr>
        </p:nvSpPr>
        <p:spPr>
          <a:xfrm>
            <a:off x="-304800" y="1130300"/>
            <a:ext cx="17202150" cy="11468100"/>
          </a:xfrm>
          <a:prstGeom prst="rect">
            <a:avLst/>
          </a:prstGeom>
          <a:noFill/>
          <a:ln>
            <a:noFill/>
          </a:ln>
        </p:spPr>
      </p:sp>
      <p:sp>
        <p:nvSpPr>
          <p:cNvPr id="45" name="Google Shape;45;p29"/>
          <p:cNvSpPr txBox="1">
            <a:spLocks noGrp="1"/>
          </p:cNvSpPr>
          <p:nvPr>
            <p:ph type="sldNum" idx="12"/>
          </p:nvPr>
        </p:nvSpPr>
        <p:spPr>
          <a:xfrm>
            <a:off x="11959031" y="13081000"/>
            <a:ext cx="453239" cy="461059"/>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1pPr>
            <a:lvl2pPr marL="0" marR="0" lvl="1"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2pPr>
            <a:lvl3pPr marL="0" marR="0" lvl="2"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3pPr>
            <a:lvl4pPr marL="0" marR="0" lvl="3"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4pPr>
            <a:lvl5pPr marL="0" marR="0" lvl="4"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5pPr>
            <a:lvl6pPr marL="0" marR="0" lvl="5"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6pPr>
            <a:lvl7pPr marL="0" marR="0" lvl="6"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7pPr>
            <a:lvl8pPr marL="0" marR="0" lvl="7"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8pPr>
            <a:lvl9pPr marL="0" marR="0" lvl="8" indent="0" algn="ctr">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1689100" y="355600"/>
            <a:ext cx="21005800" cy="2286000"/>
          </a:xfrm>
          <a:prstGeom prst="rect">
            <a:avLst/>
          </a:prstGeom>
          <a:noFill/>
          <a:ln>
            <a:noFill/>
          </a:ln>
        </p:spPr>
        <p:txBody>
          <a:bodyPr spcFirstLastPara="1" wrap="square" lIns="50800" tIns="50800" rIns="50800" bIns="50800" anchor="ctr" anchorCtr="0">
            <a:normAutofit/>
          </a:bodyPr>
          <a:lstStyle>
            <a:lvl1pPr marR="0" lvl="0" algn="ctr" rtl="0">
              <a:lnSpc>
                <a:spcPct val="100000"/>
              </a:lnSpc>
              <a:spcBef>
                <a:spcPts val="0"/>
              </a:spcBef>
              <a:spcAft>
                <a:spcPts val="0"/>
              </a:spcAft>
              <a:buClr>
                <a:srgbClr val="000000"/>
              </a:buClr>
              <a:buSzPts val="11200"/>
              <a:buFont typeface="Helvetica Neue" panose="02000503000000020004"/>
              <a:buNone/>
              <a:defRPr sz="112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1pPr>
            <a:lvl2pPr marR="0" lvl="1" algn="ctr" rtl="0">
              <a:lnSpc>
                <a:spcPct val="100000"/>
              </a:lnSpc>
              <a:spcBef>
                <a:spcPts val="0"/>
              </a:spcBef>
              <a:spcAft>
                <a:spcPts val="0"/>
              </a:spcAft>
              <a:buClr>
                <a:srgbClr val="000000"/>
              </a:buClr>
              <a:buSzPts val="11200"/>
              <a:buFont typeface="Helvetica Neue" panose="02000503000000020004"/>
              <a:buNone/>
              <a:defRPr sz="112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2pPr>
            <a:lvl3pPr marR="0" lvl="2" algn="ctr" rtl="0">
              <a:lnSpc>
                <a:spcPct val="100000"/>
              </a:lnSpc>
              <a:spcBef>
                <a:spcPts val="0"/>
              </a:spcBef>
              <a:spcAft>
                <a:spcPts val="0"/>
              </a:spcAft>
              <a:buClr>
                <a:srgbClr val="000000"/>
              </a:buClr>
              <a:buSzPts val="11200"/>
              <a:buFont typeface="Helvetica Neue" panose="02000503000000020004"/>
              <a:buNone/>
              <a:defRPr sz="112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3pPr>
            <a:lvl4pPr marR="0" lvl="3" algn="ctr" rtl="0">
              <a:lnSpc>
                <a:spcPct val="100000"/>
              </a:lnSpc>
              <a:spcBef>
                <a:spcPts val="0"/>
              </a:spcBef>
              <a:spcAft>
                <a:spcPts val="0"/>
              </a:spcAft>
              <a:buClr>
                <a:srgbClr val="000000"/>
              </a:buClr>
              <a:buSzPts val="11200"/>
              <a:buFont typeface="Helvetica Neue" panose="02000503000000020004"/>
              <a:buNone/>
              <a:defRPr sz="112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4pPr>
            <a:lvl5pPr marR="0" lvl="4" algn="ctr" rtl="0">
              <a:lnSpc>
                <a:spcPct val="100000"/>
              </a:lnSpc>
              <a:spcBef>
                <a:spcPts val="0"/>
              </a:spcBef>
              <a:spcAft>
                <a:spcPts val="0"/>
              </a:spcAft>
              <a:buClr>
                <a:srgbClr val="000000"/>
              </a:buClr>
              <a:buSzPts val="11200"/>
              <a:buFont typeface="Helvetica Neue" panose="02000503000000020004"/>
              <a:buNone/>
              <a:defRPr sz="112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5pPr>
            <a:lvl6pPr marR="0" lvl="5" algn="ctr" rtl="0">
              <a:lnSpc>
                <a:spcPct val="100000"/>
              </a:lnSpc>
              <a:spcBef>
                <a:spcPts val="0"/>
              </a:spcBef>
              <a:spcAft>
                <a:spcPts val="0"/>
              </a:spcAft>
              <a:buClr>
                <a:srgbClr val="000000"/>
              </a:buClr>
              <a:buSzPts val="11200"/>
              <a:buFont typeface="Helvetica Neue" panose="02000503000000020004"/>
              <a:buNone/>
              <a:defRPr sz="112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6pPr>
            <a:lvl7pPr marR="0" lvl="6" algn="ctr" rtl="0">
              <a:lnSpc>
                <a:spcPct val="100000"/>
              </a:lnSpc>
              <a:spcBef>
                <a:spcPts val="0"/>
              </a:spcBef>
              <a:spcAft>
                <a:spcPts val="0"/>
              </a:spcAft>
              <a:buClr>
                <a:srgbClr val="000000"/>
              </a:buClr>
              <a:buSzPts val="11200"/>
              <a:buFont typeface="Helvetica Neue" panose="02000503000000020004"/>
              <a:buNone/>
              <a:defRPr sz="112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7pPr>
            <a:lvl8pPr marR="0" lvl="7" algn="ctr" rtl="0">
              <a:lnSpc>
                <a:spcPct val="100000"/>
              </a:lnSpc>
              <a:spcBef>
                <a:spcPts val="0"/>
              </a:spcBef>
              <a:spcAft>
                <a:spcPts val="0"/>
              </a:spcAft>
              <a:buClr>
                <a:srgbClr val="000000"/>
              </a:buClr>
              <a:buSzPts val="11200"/>
              <a:buFont typeface="Helvetica Neue" panose="02000503000000020004"/>
              <a:buNone/>
              <a:defRPr sz="112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8pPr>
            <a:lvl9pPr marR="0" lvl="8" algn="ctr" rtl="0">
              <a:lnSpc>
                <a:spcPct val="100000"/>
              </a:lnSpc>
              <a:spcBef>
                <a:spcPts val="0"/>
              </a:spcBef>
              <a:spcAft>
                <a:spcPts val="0"/>
              </a:spcAft>
              <a:buClr>
                <a:srgbClr val="000000"/>
              </a:buClr>
              <a:buSzPts val="11200"/>
              <a:buFont typeface="Helvetica Neue" panose="02000503000000020004"/>
              <a:buNone/>
              <a:defRPr sz="112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9pPr>
          </a:lstStyle>
          <a:p>
            <a:endParaRPr/>
          </a:p>
        </p:txBody>
      </p:sp>
      <p:sp>
        <p:nvSpPr>
          <p:cNvPr id="7" name="Google Shape;7;p20"/>
          <p:cNvSpPr txBox="1">
            <a:spLocks noGrp="1"/>
          </p:cNvSpPr>
          <p:nvPr>
            <p:ph type="body" idx="1"/>
          </p:nvPr>
        </p:nvSpPr>
        <p:spPr>
          <a:xfrm>
            <a:off x="1689100" y="3149600"/>
            <a:ext cx="21005800" cy="9296400"/>
          </a:xfrm>
          <a:prstGeom prst="rect">
            <a:avLst/>
          </a:prstGeom>
          <a:noFill/>
          <a:ln>
            <a:noFill/>
          </a:ln>
        </p:spPr>
        <p:txBody>
          <a:bodyPr spcFirstLastPara="1" wrap="square" lIns="50800" tIns="50800" rIns="50800" bIns="50800" anchor="ctr" anchorCtr="0">
            <a:normAutofit/>
          </a:bodyPr>
          <a:lstStyle>
            <a:lvl1pPr marL="457200" marR="0" lvl="0" indent="-609600" algn="l" rtl="0">
              <a:lnSpc>
                <a:spcPct val="100000"/>
              </a:lnSpc>
              <a:spcBef>
                <a:spcPts val="5900"/>
              </a:spcBef>
              <a:spcAft>
                <a:spcPts val="0"/>
              </a:spcAft>
              <a:buClr>
                <a:srgbClr val="000000"/>
              </a:buClr>
              <a:buSzPts val="6000"/>
              <a:buFont typeface="Helvetica Neue" panose="02000503000000020004"/>
              <a:buChar char="•"/>
              <a:defRPr sz="4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1pPr>
            <a:lvl2pPr marL="914400" marR="0" lvl="1" indent="-609600" algn="l" rtl="0">
              <a:lnSpc>
                <a:spcPct val="100000"/>
              </a:lnSpc>
              <a:spcBef>
                <a:spcPts val="5900"/>
              </a:spcBef>
              <a:spcAft>
                <a:spcPts val="0"/>
              </a:spcAft>
              <a:buClr>
                <a:srgbClr val="000000"/>
              </a:buClr>
              <a:buSzPts val="6000"/>
              <a:buFont typeface="Helvetica Neue" panose="02000503000000020004"/>
              <a:buChar char="•"/>
              <a:defRPr sz="4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2pPr>
            <a:lvl3pPr marL="1371600" marR="0" lvl="2" indent="-609600" algn="l" rtl="0">
              <a:lnSpc>
                <a:spcPct val="100000"/>
              </a:lnSpc>
              <a:spcBef>
                <a:spcPts val="5900"/>
              </a:spcBef>
              <a:spcAft>
                <a:spcPts val="0"/>
              </a:spcAft>
              <a:buClr>
                <a:srgbClr val="000000"/>
              </a:buClr>
              <a:buSzPts val="6000"/>
              <a:buFont typeface="Helvetica Neue" panose="02000503000000020004"/>
              <a:buChar char="•"/>
              <a:defRPr sz="4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3pPr>
            <a:lvl4pPr marL="1828800" marR="0" lvl="3" indent="-609600" algn="l" rtl="0">
              <a:lnSpc>
                <a:spcPct val="100000"/>
              </a:lnSpc>
              <a:spcBef>
                <a:spcPts val="5900"/>
              </a:spcBef>
              <a:spcAft>
                <a:spcPts val="0"/>
              </a:spcAft>
              <a:buClr>
                <a:srgbClr val="000000"/>
              </a:buClr>
              <a:buSzPts val="6000"/>
              <a:buFont typeface="Helvetica Neue" panose="02000503000000020004"/>
              <a:buChar char="•"/>
              <a:defRPr sz="4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4pPr>
            <a:lvl5pPr marL="2286000" marR="0" lvl="4" indent="-609600" algn="l" rtl="0">
              <a:lnSpc>
                <a:spcPct val="100000"/>
              </a:lnSpc>
              <a:spcBef>
                <a:spcPts val="5900"/>
              </a:spcBef>
              <a:spcAft>
                <a:spcPts val="0"/>
              </a:spcAft>
              <a:buClr>
                <a:srgbClr val="000000"/>
              </a:buClr>
              <a:buSzPts val="6000"/>
              <a:buFont typeface="Helvetica Neue" panose="02000503000000020004"/>
              <a:buChar char="•"/>
              <a:defRPr sz="4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5pPr>
            <a:lvl6pPr marL="2743200" marR="0" lvl="5" indent="-609600" algn="l" rtl="0">
              <a:lnSpc>
                <a:spcPct val="100000"/>
              </a:lnSpc>
              <a:spcBef>
                <a:spcPts val="5900"/>
              </a:spcBef>
              <a:spcAft>
                <a:spcPts val="0"/>
              </a:spcAft>
              <a:buClr>
                <a:srgbClr val="000000"/>
              </a:buClr>
              <a:buSzPts val="6000"/>
              <a:buFont typeface="Helvetica Neue" panose="02000503000000020004"/>
              <a:buChar char="•"/>
              <a:defRPr sz="4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6pPr>
            <a:lvl7pPr marL="3200400" marR="0" lvl="6" indent="-609600" algn="l" rtl="0">
              <a:lnSpc>
                <a:spcPct val="100000"/>
              </a:lnSpc>
              <a:spcBef>
                <a:spcPts val="5900"/>
              </a:spcBef>
              <a:spcAft>
                <a:spcPts val="0"/>
              </a:spcAft>
              <a:buClr>
                <a:srgbClr val="000000"/>
              </a:buClr>
              <a:buSzPts val="6000"/>
              <a:buFont typeface="Helvetica Neue" panose="02000503000000020004"/>
              <a:buChar char="•"/>
              <a:defRPr sz="4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7pPr>
            <a:lvl8pPr marL="3657600" marR="0" lvl="7" indent="-609600" algn="l" rtl="0">
              <a:lnSpc>
                <a:spcPct val="100000"/>
              </a:lnSpc>
              <a:spcBef>
                <a:spcPts val="5900"/>
              </a:spcBef>
              <a:spcAft>
                <a:spcPts val="0"/>
              </a:spcAft>
              <a:buClr>
                <a:srgbClr val="000000"/>
              </a:buClr>
              <a:buSzPts val="6000"/>
              <a:buFont typeface="Helvetica Neue" panose="02000503000000020004"/>
              <a:buChar char="•"/>
              <a:defRPr sz="4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8pPr>
            <a:lvl9pPr marL="4114800" marR="0" lvl="8" indent="-609600" algn="l" rtl="0">
              <a:lnSpc>
                <a:spcPct val="100000"/>
              </a:lnSpc>
              <a:spcBef>
                <a:spcPts val="5900"/>
              </a:spcBef>
              <a:spcAft>
                <a:spcPts val="0"/>
              </a:spcAft>
              <a:buClr>
                <a:srgbClr val="000000"/>
              </a:buClr>
              <a:buSzPts val="6000"/>
              <a:buFont typeface="Helvetica Neue" panose="02000503000000020004"/>
              <a:buChar char="•"/>
              <a:defRPr sz="4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9pPr>
          </a:lstStyle>
          <a:p>
            <a:endParaRPr/>
          </a:p>
        </p:txBody>
      </p:sp>
      <p:sp>
        <p:nvSpPr>
          <p:cNvPr id="8" name="Google Shape;8;p20"/>
          <p:cNvSpPr txBox="1">
            <a:spLocks noGrp="1"/>
          </p:cNvSpPr>
          <p:nvPr>
            <p:ph type="sldNum" idx="12"/>
          </p:nvPr>
        </p:nvSpPr>
        <p:spPr>
          <a:xfrm>
            <a:off x="11959031" y="13081000"/>
            <a:ext cx="453239" cy="461059"/>
          </a:xfrm>
          <a:prstGeom prst="rect">
            <a:avLst/>
          </a:prstGeom>
          <a:noFill/>
          <a:ln>
            <a:noFill/>
          </a:ln>
        </p:spPr>
        <p:txBody>
          <a:bodyPr spcFirstLastPara="1" wrap="square" lIns="50800" tIns="50800" rIns="50800" bIns="50800" anchor="t" anchorCtr="0">
            <a:spAutoFit/>
          </a:bodyPr>
          <a:lstStyle>
            <a:lvl1pPr marL="0" marR="0" lvl="0" indent="0" algn="ctr" rtl="0">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1pPr>
            <a:lvl2pPr marL="0" marR="0" lvl="1" indent="0" algn="ctr" rtl="0">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2pPr>
            <a:lvl3pPr marL="0" marR="0" lvl="2" indent="0" algn="ctr" rtl="0">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3pPr>
            <a:lvl4pPr marL="0" marR="0" lvl="3" indent="0" algn="ctr" rtl="0">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4pPr>
            <a:lvl5pPr marL="0" marR="0" lvl="4" indent="0" algn="ctr" rtl="0">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5pPr>
            <a:lvl6pPr marL="0" marR="0" lvl="5" indent="0" algn="ctr" rtl="0">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6pPr>
            <a:lvl7pPr marL="0" marR="0" lvl="6" indent="0" algn="ctr" rtl="0">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7pPr>
            <a:lvl8pPr marL="0" marR="0" lvl="7" indent="0" algn="ctr" rtl="0">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8pPr>
            <a:lvl9pPr marL="0" marR="0" lvl="8" indent="0" algn="ctr" rtl="0">
              <a:lnSpc>
                <a:spcPct val="100000"/>
              </a:lnSpc>
              <a:spcBef>
                <a:spcPts val="0"/>
              </a:spcBef>
              <a:spcAft>
                <a:spcPts val="0"/>
              </a:spcAft>
              <a:buClr>
                <a:srgbClr val="000000"/>
              </a:buClr>
              <a:buSzPts val="2400"/>
              <a:buFont typeface="Helvetica Neue Light" panose="02000503000000020004"/>
              <a:buNone/>
              <a:defRPr sz="2400" b="0" i="0" u="none" strike="noStrike" cap="none">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9pPr>
          </a:lstStyle>
          <a:p>
            <a:pPr marL="0" lvl="0" indent="0" algn="ct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s://www.linkedin.com/in/alvis-tsui-69952341/" TargetMode="External"/><Relationship Id="rId13" Type="http://schemas.openxmlformats.org/officeDocument/2006/relationships/image" Target="../media/image21.png"/><Relationship Id="rId3" Type="http://schemas.openxmlformats.org/officeDocument/2006/relationships/image" Target="../media/image4.png"/><Relationship Id="rId7" Type="http://schemas.openxmlformats.org/officeDocument/2006/relationships/image" Target="../media/image18.png"/><Relationship Id="rId12" Type="http://schemas.openxmlformats.org/officeDocument/2006/relationships/hyperlink" Target="https://www.linkedin.com/in/porsche-shi-41832446/"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20.png"/><Relationship Id="rId5" Type="http://schemas.openxmlformats.org/officeDocument/2006/relationships/hyperlink" Target="https://www.linkedin.com/in/nova-wong-92b48359/" TargetMode="External"/><Relationship Id="rId10" Type="http://schemas.openxmlformats.org/officeDocument/2006/relationships/hyperlink" Target="https://www.linkedin.com/in/liam-liang-092950245/" TargetMode="External"/><Relationship Id="rId4" Type="http://schemas.openxmlformats.org/officeDocument/2006/relationships/image" Target="../media/image8.png"/><Relationship Id="rId9" Type="http://schemas.openxmlformats.org/officeDocument/2006/relationships/image" Target="../media/image19.png"/><Relationship Id="rId1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4.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microsoft.com/office/2007/relationships/hdphoto" Target="../media/hdphoto2.wdp"/><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microsoft.com/office/2007/relationships/hdphoto" Target="../media/hdphoto2.wdp"/><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microsoft.com/office/2007/relationships/hdphoto" Target="../media/hdphoto2.wdp"/><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9" name="矩形 8"/>
          <p:cNvSpPr/>
          <p:nvPr/>
        </p:nvSpPr>
        <p:spPr>
          <a:xfrm>
            <a:off x="0" y="0"/>
            <a:ext cx="24384000" cy="13716000"/>
          </a:xfrm>
          <a:prstGeom prst="rect">
            <a:avLst/>
          </a:prstGeom>
          <a:gradFill>
            <a:gsLst>
              <a:gs pos="0">
                <a:srgbClr val="F7FCFF"/>
              </a:gs>
              <a:gs pos="100000">
                <a:srgbClr val="E2F2FF"/>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02269" y="697030"/>
            <a:ext cx="12432451" cy="12432451"/>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7294" y="2971800"/>
            <a:ext cx="7679266" cy="7679266"/>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36420" y="2156460"/>
            <a:ext cx="5935980" cy="1498985"/>
          </a:xfrm>
          <a:prstGeom prst="rect">
            <a:avLst/>
          </a:prstGeom>
        </p:spPr>
      </p:pic>
      <p:sp>
        <p:nvSpPr>
          <p:cNvPr id="7" name="圆角矩形 6"/>
          <p:cNvSpPr/>
          <p:nvPr/>
        </p:nvSpPr>
        <p:spPr>
          <a:xfrm>
            <a:off x="1836420" y="10068559"/>
            <a:ext cx="4244340" cy="1165013"/>
          </a:xfrm>
          <a:prstGeom prst="roundRect">
            <a:avLst>
              <a:gd name="adj" fmla="val 50000"/>
            </a:avLst>
          </a:prstGeom>
          <a:gradFill>
            <a:gsLst>
              <a:gs pos="0">
                <a:srgbClr val="187AD3"/>
              </a:gs>
              <a:gs pos="100000">
                <a:srgbClr val="B6C3FC"/>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Google Shape;60;g1ab2ef811ca_0_0"/>
          <p:cNvSpPr txBox="1"/>
          <p:nvPr/>
        </p:nvSpPr>
        <p:spPr>
          <a:xfrm>
            <a:off x="2118800" y="10169410"/>
            <a:ext cx="3679580" cy="96331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US" altLang="zh-CN" sz="4400" dirty="0">
                <a:solidFill>
                  <a:srgbClr val="FBFEFF"/>
                </a:solidFill>
                <a:latin typeface="Open Sans"/>
                <a:ea typeface="Open Sans"/>
                <a:cs typeface="Open Sans"/>
                <a:sym typeface="Open Sans"/>
              </a:rPr>
              <a:t>Pitch</a:t>
            </a:r>
            <a:r>
              <a:rPr lang="zh-CN" altLang="en-US" sz="4400" dirty="0">
                <a:solidFill>
                  <a:srgbClr val="FBFEFF"/>
                </a:solidFill>
                <a:latin typeface="Open Sans"/>
                <a:ea typeface="Open Sans"/>
                <a:cs typeface="Open Sans"/>
                <a:sym typeface="Open Sans"/>
              </a:rPr>
              <a:t> </a:t>
            </a:r>
            <a:r>
              <a:rPr lang="en-US" altLang="zh-CN" sz="4400" dirty="0">
                <a:solidFill>
                  <a:srgbClr val="FBFEFF"/>
                </a:solidFill>
                <a:latin typeface="Open Sans"/>
                <a:ea typeface="Open Sans"/>
                <a:cs typeface="Open Sans"/>
                <a:sym typeface="Open Sans"/>
              </a:rPr>
              <a:t>Deck</a:t>
            </a:r>
            <a:endParaRPr sz="4400" dirty="0">
              <a:solidFill>
                <a:srgbClr val="FBFEFF"/>
              </a:solidFill>
              <a:latin typeface="Open Sans"/>
              <a:ea typeface="Open Sans"/>
              <a:cs typeface="Open Sans"/>
              <a:sym typeface="Open Sans"/>
            </a:endParaRPr>
          </a:p>
        </p:txBody>
      </p:sp>
      <p:sp>
        <p:nvSpPr>
          <p:cNvPr id="13" name="Google Shape;61;g1ab2ef811ca_0_0"/>
          <p:cNvSpPr txBox="1"/>
          <p:nvPr/>
        </p:nvSpPr>
        <p:spPr>
          <a:xfrm>
            <a:off x="1836420" y="4882784"/>
            <a:ext cx="17145848" cy="4267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8000" dirty="0">
                <a:solidFill>
                  <a:srgbClr val="303758"/>
                </a:solidFill>
                <a:latin typeface="Open Sans ExtraBold"/>
                <a:ea typeface="Open Sans ExtraBold"/>
                <a:cs typeface="Open Sans ExtraBold"/>
                <a:sym typeface="Open Sans ExtraBold"/>
              </a:rPr>
              <a:t>A TON Toolkit Platform to Onboard Thousands of Developers into the TON Ecosystem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BFB"/>
        </a:solidFill>
        <a:effectLst/>
      </p:bgPr>
    </p:bg>
    <p:spTree>
      <p:nvGrpSpPr>
        <p:cNvPr id="1" name="Shape 559"/>
        <p:cNvGrpSpPr/>
        <p:nvPr/>
      </p:nvGrpSpPr>
      <p:grpSpPr>
        <a:xfrm>
          <a:off x="0" y="0"/>
          <a:ext cx="0" cy="0"/>
          <a:chOff x="0" y="0"/>
          <a:chExt cx="0" cy="0"/>
        </a:xfrm>
      </p:grpSpPr>
      <p:pic>
        <p:nvPicPr>
          <p:cNvPr id="43" name="图片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170" y="736394"/>
            <a:ext cx="22275738" cy="1152856"/>
          </a:xfrm>
          <a:prstGeom prst="rect">
            <a:avLst/>
          </a:prstGeom>
        </p:spPr>
      </p:pic>
      <p:pic>
        <p:nvPicPr>
          <p:cNvPr id="48" name="图片 4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55225" y="-5386684"/>
            <a:ext cx="16160486" cy="16812609"/>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9513" y="7505285"/>
            <a:ext cx="13276920" cy="13812682"/>
          </a:xfrm>
          <a:prstGeom prst="rect">
            <a:avLst/>
          </a:prstGeom>
        </p:spPr>
      </p:pic>
      <p:sp>
        <p:nvSpPr>
          <p:cNvPr id="44" name="Google Shape;84;g16ab4894620_3_7"/>
          <p:cNvSpPr txBox="1"/>
          <p:nvPr/>
        </p:nvSpPr>
        <p:spPr>
          <a:xfrm>
            <a:off x="1646196" y="818285"/>
            <a:ext cx="1011300" cy="932180"/>
          </a:xfrm>
          <a:prstGeom prst="rect">
            <a:avLst/>
          </a:prstGeom>
          <a:noFill/>
          <a:ln>
            <a:noFill/>
          </a:ln>
          <a:effectLst>
            <a:outerShdw blurRad="57150" dist="19050" dir="5400000" algn="bl" rotWithShape="0">
              <a:srgbClr val="000000">
                <a:alpha val="0"/>
              </a:srgbClr>
            </a:outerShdw>
          </a:effectLst>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FFFFFF"/>
              </a:buClr>
              <a:buSzPts val="5600"/>
              <a:buFont typeface="Arial" panose="020B0604020202020204"/>
              <a:buNone/>
            </a:pPr>
            <a:r>
              <a:rPr lang="en-US" sz="5400" b="1" dirty="0">
                <a:solidFill>
                  <a:schemeClr val="bg1">
                    <a:lumMod val="95000"/>
                  </a:schemeClr>
                </a:solidFill>
                <a:latin typeface="Arial Bold" panose="020B0604020202020204" charset="0"/>
                <a:cs typeface="Arial Bold" panose="020B0604020202020204" charset="0"/>
              </a:rPr>
              <a:t>10</a:t>
            </a:r>
            <a:endParaRPr lang="en-US" sz="5400" b="1" i="0" u="none" strike="noStrike" cap="none" dirty="0">
              <a:solidFill>
                <a:schemeClr val="bg1">
                  <a:lumMod val="95000"/>
                </a:schemeClr>
              </a:solidFill>
              <a:latin typeface="Arial Bold" panose="020B0604020202020204" charset="0"/>
              <a:cs typeface="Arial Bold" panose="020B0604020202020204" charset="0"/>
              <a:sym typeface="Arial" panose="020B0604020202020204"/>
            </a:endParaRPr>
          </a:p>
        </p:txBody>
      </p:sp>
      <p:sp>
        <p:nvSpPr>
          <p:cNvPr id="561" name="Google Shape;561;g1fd900d3d56_2_0"/>
          <p:cNvSpPr/>
          <p:nvPr/>
        </p:nvSpPr>
        <p:spPr>
          <a:xfrm>
            <a:off x="7903025" y="12055400"/>
            <a:ext cx="8752200" cy="1273500"/>
          </a:xfrm>
          <a:prstGeom prst="roundRect">
            <a:avLst>
              <a:gd name="adj" fmla="val 50000"/>
            </a:avLst>
          </a:prstGeom>
          <a:noFill/>
          <a:ln w="9525" cap="flat" cmpd="sng">
            <a:solidFill>
              <a:srgbClr val="65BAFF"/>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63" name="Google Shape;563;g1fd900d3d56_2_0"/>
          <p:cNvSpPr txBox="1"/>
          <p:nvPr/>
        </p:nvSpPr>
        <p:spPr>
          <a:xfrm>
            <a:off x="3068850" y="885925"/>
            <a:ext cx="15180000" cy="841500"/>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chemeClr val="dk1"/>
              </a:buClr>
              <a:buSzPts val="1100"/>
              <a:buFont typeface="Arial" panose="020B0604020202020204"/>
              <a:buNone/>
            </a:pPr>
            <a:r>
              <a:rPr lang="en-US" sz="4800" b="1" i="0" u="none" strike="noStrike" cap="none">
                <a:solidFill>
                  <a:srgbClr val="000101"/>
                </a:solidFill>
                <a:latin typeface="Arial" panose="020B0604020202020204"/>
                <a:ea typeface="Arial" panose="020B0604020202020204"/>
                <a:cs typeface="Arial" panose="020B0604020202020204"/>
                <a:sym typeface="Arial" panose="020B0604020202020204"/>
              </a:rPr>
              <a:t>Team</a:t>
            </a:r>
            <a:endParaRPr sz="4800" b="1" i="0" u="none" strike="noStrike" cap="none">
              <a:solidFill>
                <a:srgbClr val="000101"/>
              </a:solidFill>
              <a:latin typeface="Arial" panose="020B0604020202020204"/>
              <a:ea typeface="Arial" panose="020B0604020202020204"/>
              <a:cs typeface="Arial" panose="020B0604020202020204"/>
              <a:sym typeface="Arial" panose="020B0604020202020204"/>
            </a:endParaRPr>
          </a:p>
        </p:txBody>
      </p:sp>
      <p:sp>
        <p:nvSpPr>
          <p:cNvPr id="47" name="Google Shape;586;g1fd900d3d56_2_0"/>
          <p:cNvSpPr txBox="1"/>
          <p:nvPr/>
        </p:nvSpPr>
        <p:spPr>
          <a:xfrm>
            <a:off x="8077855" y="12252154"/>
            <a:ext cx="8228290" cy="861744"/>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US" altLang="zh-CN" sz="4400" b="1" i="0" u="none" strike="noStrike" cap="none" dirty="0">
                <a:solidFill>
                  <a:srgbClr val="0088CC"/>
                </a:solidFill>
                <a:sym typeface="Arial" panose="020B0604020202020204"/>
              </a:rPr>
              <a:t>+</a:t>
            </a:r>
            <a:r>
              <a:rPr lang="zh-CN" altLang="en-US" sz="4400" b="1" dirty="0">
                <a:solidFill>
                  <a:srgbClr val="0088CC"/>
                </a:solidFill>
              </a:rPr>
              <a:t>  </a:t>
            </a:r>
            <a:r>
              <a:rPr lang="en-US" altLang="zh-CN" sz="4400" b="1" dirty="0">
                <a:solidFill>
                  <a:srgbClr val="0088CC"/>
                </a:solidFill>
              </a:rPr>
              <a:t>8 Devs</a:t>
            </a:r>
            <a:endParaRPr sz="4400" b="1" i="0" u="none" strike="noStrike" cap="none" dirty="0">
              <a:solidFill>
                <a:srgbClr val="0088CC"/>
              </a:solidFill>
              <a:sym typeface="Arial" panose="020B0604020202020204"/>
            </a:endParaRPr>
          </a:p>
        </p:txBody>
      </p:sp>
      <p:grpSp>
        <p:nvGrpSpPr>
          <p:cNvPr id="5" name="组合 4"/>
          <p:cNvGrpSpPr/>
          <p:nvPr/>
        </p:nvGrpSpPr>
        <p:grpSpPr>
          <a:xfrm>
            <a:off x="14393377" y="2490870"/>
            <a:ext cx="4572000" cy="8864914"/>
            <a:chOff x="9627276" y="2490450"/>
            <a:chExt cx="4572000" cy="8864914"/>
          </a:xfrm>
        </p:grpSpPr>
        <p:sp>
          <p:nvSpPr>
            <p:cNvPr id="573" name="Google Shape;573;g1fd900d3d56_2_0"/>
            <p:cNvSpPr txBox="1"/>
            <p:nvPr/>
          </p:nvSpPr>
          <p:spPr>
            <a:xfrm>
              <a:off x="9627276" y="5948777"/>
              <a:ext cx="4572000" cy="615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dirty="0">
                  <a:solidFill>
                    <a:srgbClr val="30466A"/>
                  </a:solidFill>
                </a:rPr>
                <a:t>CMO</a:t>
              </a:r>
              <a:endParaRPr sz="2800" b="0" i="0" u="none" strike="noStrike" cap="none" dirty="0">
                <a:solidFill>
                  <a:srgbClr val="30466A"/>
                </a:solidFill>
                <a:sym typeface="Arial" panose="020B0604020202020204"/>
              </a:endParaRPr>
            </a:p>
          </p:txBody>
        </p:sp>
        <p:sp>
          <p:nvSpPr>
            <p:cNvPr id="574" name="Google Shape;574;g1fd900d3d56_2_0"/>
            <p:cNvSpPr txBox="1"/>
            <p:nvPr/>
          </p:nvSpPr>
          <p:spPr>
            <a:xfrm>
              <a:off x="9627276" y="6572289"/>
              <a:ext cx="4572000" cy="1046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panose="020B0604020202020204"/>
                <a:buNone/>
              </a:pPr>
              <a:r>
                <a:rPr lang="en-US" sz="2800" b="0" i="0" u="none" strike="noStrike" cap="none">
                  <a:solidFill>
                    <a:srgbClr val="000101"/>
                  </a:solidFill>
                  <a:latin typeface="Arial" panose="020B0604020202020204"/>
                  <a:ea typeface="Arial" panose="020B0604020202020204"/>
                  <a:cs typeface="Arial" panose="020B0604020202020204"/>
                  <a:sym typeface="Arial" panose="020B0604020202020204"/>
                </a:rPr>
                <a:t>Leader of investment and M&amp;A in several TEPs</a:t>
              </a:r>
              <a:endParaRPr sz="2800" b="0" i="0" u="none" strike="noStrike" cap="none">
                <a:solidFill>
                  <a:srgbClr val="000101"/>
                </a:solidFill>
                <a:latin typeface="Arial" panose="020B0604020202020204"/>
                <a:ea typeface="Arial" panose="020B0604020202020204"/>
                <a:cs typeface="Arial" panose="020B0604020202020204"/>
                <a:sym typeface="Arial" panose="020B0604020202020204"/>
              </a:endParaRPr>
            </a:p>
          </p:txBody>
        </p:sp>
        <p:sp>
          <p:nvSpPr>
            <p:cNvPr id="575" name="Google Shape;575;g1fd900d3d56_2_0"/>
            <p:cNvSpPr txBox="1"/>
            <p:nvPr/>
          </p:nvSpPr>
          <p:spPr>
            <a:xfrm>
              <a:off x="9627276" y="7626683"/>
              <a:ext cx="45720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panose="020B0604020202020204"/>
                <a:buNone/>
              </a:pPr>
              <a:r>
                <a:rPr lang="en-US" sz="2800" b="0" i="0" u="none" strike="noStrike" cap="none">
                  <a:solidFill>
                    <a:srgbClr val="000101"/>
                  </a:solidFill>
                  <a:latin typeface="Arial" panose="020B0604020202020204"/>
                  <a:ea typeface="Arial" panose="020B0604020202020204"/>
                  <a:cs typeface="Arial" panose="020B0604020202020204"/>
                  <a:sym typeface="Arial" panose="020B0604020202020204"/>
                </a:rPr>
                <a:t>LP of several crypto funds</a:t>
              </a:r>
              <a:endParaRPr sz="2800" b="0" i="0" u="none" strike="noStrike" cap="none">
                <a:solidFill>
                  <a:srgbClr val="000101"/>
                </a:solidFill>
                <a:latin typeface="Arial" panose="020B0604020202020204"/>
                <a:ea typeface="Arial" panose="020B0604020202020204"/>
                <a:cs typeface="Arial" panose="020B0604020202020204"/>
                <a:sym typeface="Arial" panose="020B0604020202020204"/>
              </a:endParaRPr>
            </a:p>
          </p:txBody>
        </p:sp>
        <p:sp>
          <p:nvSpPr>
            <p:cNvPr id="576" name="Google Shape;576;g1fd900d3d56_2_0"/>
            <p:cNvSpPr txBox="1"/>
            <p:nvPr/>
          </p:nvSpPr>
          <p:spPr>
            <a:xfrm>
              <a:off x="9627276" y="8249977"/>
              <a:ext cx="4572000" cy="1046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panose="020B0604020202020204"/>
                <a:buNone/>
              </a:pPr>
              <a:r>
                <a:rPr lang="en-US" sz="2800" b="0" i="0" u="none" strike="noStrike" cap="none">
                  <a:solidFill>
                    <a:srgbClr val="000101"/>
                  </a:solidFill>
                  <a:latin typeface="Arial" panose="020B0604020202020204"/>
                  <a:ea typeface="Arial" panose="020B0604020202020204"/>
                  <a:cs typeface="Arial" panose="020B0604020202020204"/>
                  <a:sym typeface="Arial" panose="020B0604020202020204"/>
                </a:rPr>
                <a:t>Participate leader of private offering of TLC</a:t>
              </a:r>
              <a:endParaRPr sz="2800" b="0" i="0" u="none" strike="noStrike" cap="none">
                <a:solidFill>
                  <a:srgbClr val="000101"/>
                </a:solidFill>
                <a:latin typeface="Arial" panose="020B0604020202020204"/>
                <a:ea typeface="Arial" panose="020B0604020202020204"/>
                <a:cs typeface="Arial" panose="020B0604020202020204"/>
                <a:sym typeface="Arial" panose="020B0604020202020204"/>
              </a:endParaRPr>
            </a:p>
          </p:txBody>
        </p:sp>
        <p:sp>
          <p:nvSpPr>
            <p:cNvPr id="577" name="Google Shape;577;g1fd900d3d56_2_0"/>
            <p:cNvSpPr txBox="1"/>
            <p:nvPr/>
          </p:nvSpPr>
          <p:spPr>
            <a:xfrm>
              <a:off x="9627276" y="9304370"/>
              <a:ext cx="4572000" cy="1046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panose="020B0604020202020204"/>
                <a:buNone/>
              </a:pPr>
              <a:r>
                <a:rPr lang="en-US" sz="2800" b="0" i="0" u="none" strike="noStrike" cap="none">
                  <a:solidFill>
                    <a:srgbClr val="000101"/>
                  </a:solidFill>
                  <a:latin typeface="Arial" panose="020B0604020202020204"/>
                  <a:ea typeface="Arial" panose="020B0604020202020204"/>
                  <a:cs typeface="Arial" panose="020B0604020202020204"/>
                  <a:sym typeface="Arial" panose="020B0604020202020204"/>
                </a:rPr>
                <a:t>Founder partner of industry funds</a:t>
              </a:r>
              <a:endParaRPr sz="2800" b="0" i="0" u="none" strike="noStrike" cap="none">
                <a:solidFill>
                  <a:srgbClr val="000101"/>
                </a:solidFill>
                <a:latin typeface="Arial" panose="020B0604020202020204"/>
                <a:ea typeface="Arial" panose="020B0604020202020204"/>
                <a:cs typeface="Arial" panose="020B0604020202020204"/>
                <a:sym typeface="Arial" panose="020B0604020202020204"/>
              </a:endParaRPr>
            </a:p>
          </p:txBody>
        </p:sp>
        <p:sp>
          <p:nvSpPr>
            <p:cNvPr id="578" name="Google Shape;578;g1fd900d3d56_2_0"/>
            <p:cNvSpPr txBox="1"/>
            <p:nvPr/>
          </p:nvSpPr>
          <p:spPr>
            <a:xfrm>
              <a:off x="9627276" y="10308664"/>
              <a:ext cx="4572000" cy="1046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panose="020B0604020202020204"/>
                <a:buNone/>
              </a:pPr>
              <a:r>
                <a:rPr lang="en-US" sz="2800" b="0" i="0" u="none" strike="noStrike" cap="none">
                  <a:solidFill>
                    <a:srgbClr val="000101"/>
                  </a:solidFill>
                  <a:latin typeface="Arial" panose="020B0604020202020204"/>
                  <a:ea typeface="Arial" panose="020B0604020202020204"/>
                  <a:cs typeface="Arial" panose="020B0604020202020204"/>
                  <a:sym typeface="Arial" panose="020B0604020202020204"/>
                </a:rPr>
                <a:t>Graduated from Shanghai Jiaotong  University</a:t>
              </a:r>
              <a:endParaRPr sz="2800" b="0" i="0" u="none" strike="noStrike" cap="none">
                <a:solidFill>
                  <a:srgbClr val="000101"/>
                </a:solidFill>
                <a:latin typeface="Arial" panose="020B0604020202020204"/>
                <a:ea typeface="Arial" panose="020B0604020202020204"/>
                <a:cs typeface="Arial" panose="020B0604020202020204"/>
                <a:sym typeface="Arial" panose="020B0604020202020204"/>
              </a:endParaRPr>
            </a:p>
          </p:txBody>
        </p:sp>
        <p:sp>
          <p:nvSpPr>
            <p:cNvPr id="579" name="Google Shape;579;g1fd900d3d56_2_0"/>
            <p:cNvSpPr txBox="1"/>
            <p:nvPr/>
          </p:nvSpPr>
          <p:spPr>
            <a:xfrm>
              <a:off x="10910045" y="5131115"/>
              <a:ext cx="14817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000"/>
                <a:buFont typeface="Arial" panose="020B0604020202020204"/>
                <a:buNone/>
              </a:pPr>
              <a:r>
                <a:rPr lang="en-US" sz="4000" b="1" i="0" u="none" strike="noStrike" cap="none">
                  <a:solidFill>
                    <a:srgbClr val="30466A"/>
                  </a:solidFill>
                  <a:latin typeface="Arial" panose="020B0604020202020204"/>
                  <a:ea typeface="Arial" panose="020B0604020202020204"/>
                  <a:cs typeface="Arial" panose="020B0604020202020204"/>
                  <a:sym typeface="Arial" panose="020B0604020202020204"/>
                </a:rPr>
                <a:t>Nova</a:t>
              </a:r>
              <a:endParaRPr sz="4000" b="1" i="0" u="none" strike="noStrike" cap="none">
                <a:solidFill>
                  <a:srgbClr val="30466A"/>
                </a:solidFill>
                <a:latin typeface="Arial" panose="020B0604020202020204"/>
                <a:ea typeface="Arial" panose="020B0604020202020204"/>
                <a:cs typeface="Arial" panose="020B0604020202020204"/>
                <a:sym typeface="Arial" panose="020B0604020202020204"/>
              </a:endParaRPr>
            </a:p>
          </p:txBody>
        </p:sp>
        <p:pic>
          <p:nvPicPr>
            <p:cNvPr id="580" name="Google Shape;580;g1fd900d3d56_2_0">
              <a:hlinkClick r:id="rId5"/>
            </p:cNvPr>
            <p:cNvPicPr preferRelativeResize="0"/>
            <p:nvPr/>
          </p:nvPicPr>
          <p:blipFill rotWithShape="1">
            <a:blip r:embed="rId6"/>
            <a:srcRect l="495" r="485"/>
            <a:stretch>
              <a:fillRect/>
            </a:stretch>
          </p:blipFill>
          <p:spPr>
            <a:xfrm>
              <a:off x="12395342" y="5271403"/>
              <a:ext cx="486972" cy="519822"/>
            </a:xfrm>
            <a:prstGeom prst="rect">
              <a:avLst/>
            </a:prstGeom>
            <a:noFill/>
            <a:ln>
              <a:noFill/>
            </a:ln>
          </p:spPr>
        </p:pic>
        <p:pic>
          <p:nvPicPr>
            <p:cNvPr id="581" name="Google Shape;581;g1fd900d3d56_2_0"/>
            <p:cNvPicPr preferRelativeResize="0"/>
            <p:nvPr/>
          </p:nvPicPr>
          <p:blipFill>
            <a:blip r:embed="rId7"/>
            <a:stretch>
              <a:fillRect/>
            </a:stretch>
          </p:blipFill>
          <p:spPr>
            <a:xfrm>
              <a:off x="10541648" y="2490450"/>
              <a:ext cx="2743200" cy="2743200"/>
            </a:xfrm>
            <a:prstGeom prst="rect">
              <a:avLst/>
            </a:prstGeom>
            <a:noFill/>
            <a:ln>
              <a:noFill/>
            </a:ln>
          </p:spPr>
        </p:pic>
      </p:grpSp>
      <p:grpSp>
        <p:nvGrpSpPr>
          <p:cNvPr id="4" name="组合 3"/>
          <p:cNvGrpSpPr/>
          <p:nvPr/>
        </p:nvGrpSpPr>
        <p:grpSpPr>
          <a:xfrm>
            <a:off x="9598653" y="2417333"/>
            <a:ext cx="4572000" cy="9461107"/>
            <a:chOff x="4768557" y="2490450"/>
            <a:chExt cx="4572000" cy="9461107"/>
          </a:xfrm>
        </p:grpSpPr>
        <p:sp>
          <p:nvSpPr>
            <p:cNvPr id="582" name="Google Shape;582;g1fd900d3d56_2_0"/>
            <p:cNvSpPr txBox="1"/>
            <p:nvPr/>
          </p:nvSpPr>
          <p:spPr>
            <a:xfrm>
              <a:off x="4768557" y="5944891"/>
              <a:ext cx="4572000" cy="615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dirty="0">
                  <a:solidFill>
                    <a:srgbClr val="30466A"/>
                  </a:solidFill>
                </a:rPr>
                <a:t>COO</a:t>
              </a:r>
              <a:endParaRPr sz="2800" b="0" i="0" u="none" strike="noStrike" cap="none" dirty="0">
                <a:solidFill>
                  <a:srgbClr val="30466A"/>
                </a:solidFill>
                <a:sym typeface="Arial" panose="020B0604020202020204"/>
              </a:endParaRPr>
            </a:p>
          </p:txBody>
        </p:sp>
        <p:sp>
          <p:nvSpPr>
            <p:cNvPr id="583" name="Google Shape;583;g1fd900d3d56_2_0"/>
            <p:cNvSpPr txBox="1"/>
            <p:nvPr/>
          </p:nvSpPr>
          <p:spPr>
            <a:xfrm>
              <a:off x="4768557" y="6569731"/>
              <a:ext cx="4572000" cy="1671196"/>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2800"/>
                <a:buFont typeface="Arial" panose="020B0604020202020204"/>
                <a:buNone/>
              </a:pPr>
              <a:r>
                <a:rPr lang="en-US" sz="2800" b="0" i="0" u="none" strike="noStrike" cap="none" dirty="0">
                  <a:solidFill>
                    <a:srgbClr val="000101"/>
                  </a:solidFill>
                  <a:latin typeface="Arial" panose="020B0604020202020204"/>
                  <a:ea typeface="Arial" panose="020B0604020202020204"/>
                  <a:cs typeface="Arial" panose="020B0604020202020204"/>
                  <a:sym typeface="Arial" panose="020B0604020202020204"/>
                </a:rPr>
                <a:t>Previous Co-Founder and core member of 2x Web3 projects</a:t>
              </a:r>
              <a:endParaRPr sz="2800" b="0" i="0" u="none" strike="noStrike" cap="none" dirty="0">
                <a:solidFill>
                  <a:srgbClr val="000101"/>
                </a:solidFill>
                <a:latin typeface="Arial" panose="020B0604020202020204"/>
                <a:ea typeface="Arial" panose="020B0604020202020204"/>
                <a:cs typeface="Arial" panose="020B0604020202020204"/>
                <a:sym typeface="Arial" panose="020B0604020202020204"/>
              </a:endParaRPr>
            </a:p>
          </p:txBody>
        </p:sp>
        <p:sp>
          <p:nvSpPr>
            <p:cNvPr id="584" name="Google Shape;584;g1fd900d3d56_2_0"/>
            <p:cNvSpPr txBox="1"/>
            <p:nvPr/>
          </p:nvSpPr>
          <p:spPr>
            <a:xfrm>
              <a:off x="4768557" y="8151896"/>
              <a:ext cx="4572000" cy="1671196"/>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chemeClr val="dk1"/>
                </a:buClr>
                <a:buSzPts val="1100"/>
                <a:buFont typeface="Arial" panose="020B0604020202020204"/>
                <a:buNone/>
              </a:pPr>
              <a:r>
                <a:rPr lang="en-US" sz="2800" b="0" i="0" u="none" strike="noStrike" cap="none">
                  <a:solidFill>
                    <a:srgbClr val="000101"/>
                  </a:solidFill>
                  <a:latin typeface="Arial" panose="020B0604020202020204"/>
                  <a:ea typeface="Arial" panose="020B0604020202020204"/>
                  <a:cs typeface="Arial" panose="020B0604020202020204"/>
                  <a:sym typeface="Arial" panose="020B0604020202020204"/>
                </a:rPr>
                <a:t>General manager of a German company in asia pacific region</a:t>
              </a:r>
              <a:endParaRPr sz="2800" b="0" i="0" u="none" strike="noStrike" cap="none">
                <a:solidFill>
                  <a:srgbClr val="000101"/>
                </a:solidFill>
                <a:latin typeface="Arial" panose="020B0604020202020204"/>
                <a:ea typeface="Arial" panose="020B0604020202020204"/>
                <a:cs typeface="Arial" panose="020B0604020202020204"/>
                <a:sym typeface="Arial" panose="020B0604020202020204"/>
              </a:endParaRPr>
            </a:p>
          </p:txBody>
        </p:sp>
        <p:sp>
          <p:nvSpPr>
            <p:cNvPr id="585" name="Google Shape;585;g1fd900d3d56_2_0"/>
            <p:cNvSpPr txBox="1"/>
            <p:nvPr/>
          </p:nvSpPr>
          <p:spPr>
            <a:xfrm>
              <a:off x="4768557" y="9784840"/>
              <a:ext cx="4572000" cy="2166717"/>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2800"/>
                <a:buFont typeface="Arial" panose="020B0604020202020204"/>
                <a:buNone/>
              </a:pPr>
              <a:r>
                <a:rPr lang="en-US" sz="2800" b="0" i="0" u="none" strike="noStrike" cap="none">
                  <a:solidFill>
                    <a:srgbClr val="000101"/>
                  </a:solidFill>
                  <a:latin typeface="Arial" panose="020B0604020202020204"/>
                  <a:ea typeface="Arial" panose="020B0604020202020204"/>
                  <a:cs typeface="Arial" panose="020B0604020202020204"/>
                  <a:sym typeface="Arial" panose="020B0604020202020204"/>
                </a:rPr>
                <a:t>PhD in Economics and Management &amp; Master in IT from top European Universities</a:t>
              </a:r>
              <a:endParaRPr sz="2800" b="0" i="0" u="none" strike="noStrike" cap="none">
                <a:solidFill>
                  <a:srgbClr val="000101"/>
                </a:solidFill>
                <a:latin typeface="Arial" panose="020B0604020202020204"/>
                <a:ea typeface="Arial" panose="020B0604020202020204"/>
                <a:cs typeface="Arial" panose="020B0604020202020204"/>
                <a:sym typeface="Arial" panose="020B0604020202020204"/>
              </a:endParaRPr>
            </a:p>
          </p:txBody>
        </p:sp>
        <p:sp>
          <p:nvSpPr>
            <p:cNvPr id="586" name="Google Shape;586;g1fd900d3d56_2_0"/>
            <p:cNvSpPr txBox="1"/>
            <p:nvPr/>
          </p:nvSpPr>
          <p:spPr>
            <a:xfrm>
              <a:off x="5958225" y="5131127"/>
              <a:ext cx="1753800" cy="800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US" sz="4000" b="1" i="0" u="none" strike="noStrike" cap="none">
                  <a:solidFill>
                    <a:srgbClr val="30466A"/>
                  </a:solidFill>
                  <a:latin typeface="Arial" panose="020B0604020202020204"/>
                  <a:ea typeface="Arial" panose="020B0604020202020204"/>
                  <a:cs typeface="Arial" panose="020B0604020202020204"/>
                  <a:sym typeface="Arial" panose="020B0604020202020204"/>
                </a:rPr>
                <a:t>Alvis</a:t>
              </a:r>
              <a:endParaRPr sz="4000" b="1" i="0" u="none" strike="noStrike" cap="none">
                <a:solidFill>
                  <a:srgbClr val="30466A"/>
                </a:solidFill>
                <a:latin typeface="Arial" panose="020B0604020202020204"/>
                <a:ea typeface="Arial" panose="020B0604020202020204"/>
                <a:cs typeface="Arial" panose="020B0604020202020204"/>
                <a:sym typeface="Arial" panose="020B0604020202020204"/>
              </a:endParaRPr>
            </a:p>
          </p:txBody>
        </p:sp>
        <p:pic>
          <p:nvPicPr>
            <p:cNvPr id="587" name="Google Shape;587;g1fd900d3d56_2_0">
              <a:hlinkClick r:id="rId8"/>
            </p:cNvPr>
            <p:cNvPicPr preferRelativeResize="0"/>
            <p:nvPr/>
          </p:nvPicPr>
          <p:blipFill rotWithShape="1">
            <a:blip r:embed="rId6"/>
            <a:srcRect l="495" r="485"/>
            <a:stretch>
              <a:fillRect/>
            </a:stretch>
          </p:blipFill>
          <p:spPr>
            <a:xfrm>
              <a:off x="7635825" y="5271403"/>
              <a:ext cx="512064" cy="519822"/>
            </a:xfrm>
            <a:prstGeom prst="rect">
              <a:avLst/>
            </a:prstGeom>
            <a:noFill/>
            <a:ln>
              <a:noFill/>
            </a:ln>
          </p:spPr>
        </p:pic>
        <p:pic>
          <p:nvPicPr>
            <p:cNvPr id="588" name="Google Shape;588;g1fd900d3d56_2_0"/>
            <p:cNvPicPr preferRelativeResize="0"/>
            <p:nvPr/>
          </p:nvPicPr>
          <p:blipFill>
            <a:blip r:embed="rId9"/>
            <a:stretch>
              <a:fillRect/>
            </a:stretch>
          </p:blipFill>
          <p:spPr>
            <a:xfrm>
              <a:off x="5716156" y="2490450"/>
              <a:ext cx="2743200" cy="2743200"/>
            </a:xfrm>
            <a:prstGeom prst="rect">
              <a:avLst/>
            </a:prstGeom>
            <a:noFill/>
            <a:ln>
              <a:noFill/>
            </a:ln>
          </p:spPr>
        </p:pic>
      </p:grpSp>
      <p:grpSp>
        <p:nvGrpSpPr>
          <p:cNvPr id="6" name="组合 5"/>
          <p:cNvGrpSpPr/>
          <p:nvPr/>
        </p:nvGrpSpPr>
        <p:grpSpPr>
          <a:xfrm>
            <a:off x="4929743" y="2407601"/>
            <a:ext cx="4206300" cy="7704004"/>
            <a:chOff x="14485996" y="2490450"/>
            <a:chExt cx="4206300" cy="7704004"/>
          </a:xfrm>
        </p:grpSpPr>
        <p:sp>
          <p:nvSpPr>
            <p:cNvPr id="589" name="Google Shape;589;g1fd900d3d56_2_0"/>
            <p:cNvSpPr txBox="1"/>
            <p:nvPr/>
          </p:nvSpPr>
          <p:spPr>
            <a:xfrm>
              <a:off x="14485996" y="5944891"/>
              <a:ext cx="4206300" cy="615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dirty="0">
                  <a:solidFill>
                    <a:srgbClr val="30466A"/>
                  </a:solidFill>
                </a:rPr>
                <a:t>Head of Tech</a:t>
              </a:r>
              <a:endParaRPr sz="2800" b="0" i="0" u="none" strike="noStrike" cap="none" dirty="0">
                <a:solidFill>
                  <a:srgbClr val="30466A"/>
                </a:solidFill>
                <a:latin typeface="Arial" panose="020B0604020202020204"/>
                <a:ea typeface="Arial" panose="020B0604020202020204"/>
                <a:cs typeface="Arial" panose="020B0604020202020204"/>
                <a:sym typeface="Arial" panose="020B0604020202020204"/>
              </a:endParaRPr>
            </a:p>
          </p:txBody>
        </p:sp>
        <p:sp>
          <p:nvSpPr>
            <p:cNvPr id="590" name="Google Shape;590;g1fd900d3d56_2_0"/>
            <p:cNvSpPr txBox="1"/>
            <p:nvPr/>
          </p:nvSpPr>
          <p:spPr>
            <a:xfrm>
              <a:off x="14485996" y="6569731"/>
              <a:ext cx="4206300" cy="1046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panose="020B0604020202020204"/>
                <a:buNone/>
              </a:pPr>
              <a:r>
                <a:rPr lang="en-US" sz="2800" b="0" i="0" u="none" strike="noStrike" cap="none">
                  <a:solidFill>
                    <a:srgbClr val="000101"/>
                  </a:solidFill>
                  <a:latin typeface="Arial" panose="020B0604020202020204"/>
                  <a:ea typeface="Arial" panose="020B0604020202020204"/>
                  <a:cs typeface="Arial" panose="020B0604020202020204"/>
                  <a:sym typeface="Arial" panose="020B0604020202020204"/>
                </a:rPr>
                <a:t>4+ years experience in</a:t>
              </a:r>
              <a:r>
                <a:rPr lang="en-US" sz="2800">
                  <a:solidFill>
                    <a:srgbClr val="000101"/>
                  </a:solidFill>
                </a:rPr>
                <a:t> </a:t>
              </a:r>
              <a:r>
                <a:rPr lang="en-US" sz="2800" b="0" i="0" u="none" strike="noStrike" cap="none">
                  <a:solidFill>
                    <a:srgbClr val="000101"/>
                  </a:solidFill>
                  <a:latin typeface="Arial" panose="020B0604020202020204"/>
                  <a:ea typeface="Arial" panose="020B0604020202020204"/>
                  <a:cs typeface="Arial" panose="020B0604020202020204"/>
                  <a:sym typeface="Arial" panose="020B0604020202020204"/>
                </a:rPr>
                <a:t>crypto</a:t>
              </a:r>
              <a:endParaRPr sz="2600" b="0" i="0" u="none" strike="noStrike" cap="none">
                <a:solidFill>
                  <a:srgbClr val="000101"/>
                </a:solidFill>
                <a:latin typeface="Arial" panose="020B0604020202020204"/>
                <a:ea typeface="Arial" panose="020B0604020202020204"/>
                <a:cs typeface="Arial" panose="020B0604020202020204"/>
                <a:sym typeface="Arial" panose="020B0604020202020204"/>
              </a:endParaRPr>
            </a:p>
          </p:txBody>
        </p:sp>
        <p:sp>
          <p:nvSpPr>
            <p:cNvPr id="591" name="Google Shape;591;g1fd900d3d56_2_0"/>
            <p:cNvSpPr txBox="1"/>
            <p:nvPr/>
          </p:nvSpPr>
          <p:spPr>
            <a:xfrm>
              <a:off x="14485996" y="7532217"/>
              <a:ext cx="4206300" cy="2662237"/>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chemeClr val="dk1"/>
                </a:buClr>
                <a:buSzPts val="1100"/>
                <a:buFont typeface="Arial" panose="020B0604020202020204"/>
                <a:buNone/>
              </a:pPr>
              <a:r>
                <a:rPr lang="en-US" sz="2800" b="0" i="0" u="none" strike="noStrike" cap="none" dirty="0">
                  <a:solidFill>
                    <a:srgbClr val="000101"/>
                  </a:solidFill>
                  <a:latin typeface="Arial" panose="020B0604020202020204"/>
                  <a:ea typeface="Arial" panose="020B0604020202020204"/>
                  <a:cs typeface="Arial" panose="020B0604020202020204"/>
                  <a:sym typeface="Arial" panose="020B0604020202020204"/>
                </a:rPr>
                <a:t>8+ years software coding experience in java/Go/Rust/</a:t>
              </a:r>
              <a:r>
                <a:rPr lang="en-US" sz="2800" b="0" i="0" u="none" strike="noStrike" cap="none" dirty="0" err="1">
                  <a:solidFill>
                    <a:srgbClr val="000101"/>
                  </a:solidFill>
                  <a:latin typeface="Arial" panose="020B0604020202020204"/>
                  <a:ea typeface="Arial" panose="020B0604020202020204"/>
                  <a:cs typeface="Arial" panose="020B0604020202020204"/>
                  <a:sym typeface="Arial" panose="020B0604020202020204"/>
                </a:rPr>
                <a:t>FunC</a:t>
              </a:r>
              <a:r>
                <a:rPr lang="en-US" sz="2800" b="0" i="0" u="none" strike="noStrike" cap="none" dirty="0">
                  <a:solidFill>
                    <a:srgbClr val="000101"/>
                  </a:solidFill>
                  <a:latin typeface="Arial" panose="020B0604020202020204"/>
                  <a:ea typeface="Arial" panose="020B0604020202020204"/>
                  <a:cs typeface="Arial" panose="020B0604020202020204"/>
                  <a:sym typeface="Arial" panose="020B0604020202020204"/>
                </a:rPr>
                <a:t> and Solidity </a:t>
              </a:r>
              <a:r>
                <a:rPr lang="en-US" sz="2800" b="0" i="0" u="none" strike="noStrike" cap="none" dirty="0" err="1">
                  <a:solidFill>
                    <a:srgbClr val="000101"/>
                  </a:solidFill>
                  <a:latin typeface="Arial" panose="020B0604020202020204"/>
                  <a:ea typeface="Arial" panose="020B0604020202020204"/>
                  <a:cs typeface="Arial" panose="020B0604020202020204"/>
                  <a:sym typeface="Arial" panose="020B0604020202020204"/>
                </a:rPr>
                <a:t>DApps</a:t>
              </a:r>
              <a:r>
                <a:rPr lang="en-US" sz="2800" b="0" i="0" u="none" strike="noStrike" cap="none" dirty="0">
                  <a:solidFill>
                    <a:srgbClr val="000101"/>
                  </a:solidFill>
                  <a:latin typeface="Arial" panose="020B0604020202020204"/>
                  <a:ea typeface="Arial" panose="020B0604020202020204"/>
                  <a:cs typeface="Arial" panose="020B0604020202020204"/>
                  <a:sym typeface="Arial" panose="020B0604020202020204"/>
                </a:rPr>
                <a:t>, DevOps and Cloud Computing</a:t>
              </a:r>
              <a:endParaRPr sz="2600" b="0" i="0" u="none" strike="noStrike" cap="none" dirty="0">
                <a:solidFill>
                  <a:srgbClr val="000101"/>
                </a:solidFill>
                <a:latin typeface="Arial" panose="020B0604020202020204"/>
                <a:ea typeface="Arial" panose="020B0604020202020204"/>
                <a:cs typeface="Arial" panose="020B0604020202020204"/>
                <a:sym typeface="Arial" panose="020B0604020202020204"/>
              </a:endParaRPr>
            </a:p>
          </p:txBody>
        </p:sp>
        <p:sp>
          <p:nvSpPr>
            <p:cNvPr id="592" name="Google Shape;592;g1fd900d3d56_2_0"/>
            <p:cNvSpPr txBox="1"/>
            <p:nvPr/>
          </p:nvSpPr>
          <p:spPr>
            <a:xfrm>
              <a:off x="15596446" y="5131075"/>
              <a:ext cx="1389900" cy="75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000"/>
                <a:buFont typeface="Arial" panose="020B0604020202020204"/>
                <a:buNone/>
              </a:pPr>
              <a:r>
                <a:rPr lang="en-US" sz="4000" b="1" i="0" u="none" strike="noStrike" cap="none">
                  <a:solidFill>
                    <a:srgbClr val="30466A"/>
                  </a:solidFill>
                  <a:latin typeface="Arial" panose="020B0604020202020204"/>
                  <a:ea typeface="Arial" panose="020B0604020202020204"/>
                  <a:cs typeface="Arial" panose="020B0604020202020204"/>
                  <a:sym typeface="Arial" panose="020B0604020202020204"/>
                </a:rPr>
                <a:t>Liam</a:t>
              </a:r>
              <a:endParaRPr sz="4000" b="1" i="0" u="none" strike="noStrike" cap="none">
                <a:solidFill>
                  <a:srgbClr val="30466A"/>
                </a:solidFill>
                <a:latin typeface="Arial" panose="020B0604020202020204"/>
                <a:ea typeface="Arial" panose="020B0604020202020204"/>
                <a:cs typeface="Arial" panose="020B0604020202020204"/>
                <a:sym typeface="Arial" panose="020B0604020202020204"/>
              </a:endParaRPr>
            </a:p>
          </p:txBody>
        </p:sp>
        <p:pic>
          <p:nvPicPr>
            <p:cNvPr id="593" name="Google Shape;593;g1fd900d3d56_2_0">
              <a:hlinkClick r:id="rId10"/>
            </p:cNvPr>
            <p:cNvPicPr preferRelativeResize="0"/>
            <p:nvPr/>
          </p:nvPicPr>
          <p:blipFill rotWithShape="1">
            <a:blip r:embed="rId6"/>
            <a:srcRect l="495" r="485"/>
            <a:stretch>
              <a:fillRect/>
            </a:stretch>
          </p:blipFill>
          <p:spPr>
            <a:xfrm>
              <a:off x="17029621" y="5268235"/>
              <a:ext cx="512064" cy="519822"/>
            </a:xfrm>
            <a:prstGeom prst="rect">
              <a:avLst/>
            </a:prstGeom>
            <a:noFill/>
            <a:ln>
              <a:noFill/>
            </a:ln>
          </p:spPr>
        </p:pic>
        <p:pic>
          <p:nvPicPr>
            <p:cNvPr id="594" name="Google Shape;594;g1fd900d3d56_2_0"/>
            <p:cNvPicPr preferRelativeResize="0"/>
            <p:nvPr/>
          </p:nvPicPr>
          <p:blipFill>
            <a:blip r:embed="rId11"/>
            <a:stretch>
              <a:fillRect/>
            </a:stretch>
          </p:blipFill>
          <p:spPr>
            <a:xfrm>
              <a:off x="15183759" y="2490450"/>
              <a:ext cx="2743200" cy="2743200"/>
            </a:xfrm>
            <a:prstGeom prst="rect">
              <a:avLst/>
            </a:prstGeom>
            <a:noFill/>
            <a:ln>
              <a:noFill/>
            </a:ln>
          </p:spPr>
        </p:pic>
      </p:grpSp>
      <p:grpSp>
        <p:nvGrpSpPr>
          <p:cNvPr id="2" name="组合 1"/>
          <p:cNvGrpSpPr/>
          <p:nvPr/>
        </p:nvGrpSpPr>
        <p:grpSpPr>
          <a:xfrm>
            <a:off x="637640" y="2561011"/>
            <a:ext cx="3474609" cy="7055936"/>
            <a:chOff x="1007228" y="2490450"/>
            <a:chExt cx="3474609" cy="7055936"/>
          </a:xfrm>
        </p:grpSpPr>
        <p:sp>
          <p:nvSpPr>
            <p:cNvPr id="595" name="Google Shape;595;g1fd900d3d56_2_0"/>
            <p:cNvSpPr txBox="1"/>
            <p:nvPr/>
          </p:nvSpPr>
          <p:spPr>
            <a:xfrm>
              <a:off x="1007237" y="5944891"/>
              <a:ext cx="3474600" cy="615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panose="020B0604020202020204"/>
                <a:buNone/>
              </a:pPr>
              <a:r>
                <a:rPr lang="en-US" sz="2800" dirty="0">
                  <a:solidFill>
                    <a:srgbClr val="30466A"/>
                  </a:solidFill>
                </a:rPr>
                <a:t>CTO</a:t>
              </a:r>
              <a:endParaRPr sz="2800" dirty="0">
                <a:solidFill>
                  <a:srgbClr val="30466A"/>
                </a:solidFill>
              </a:endParaRPr>
            </a:p>
          </p:txBody>
        </p:sp>
        <p:sp>
          <p:nvSpPr>
            <p:cNvPr id="596" name="Google Shape;596;g1fd900d3d56_2_0"/>
            <p:cNvSpPr txBox="1"/>
            <p:nvPr/>
          </p:nvSpPr>
          <p:spPr>
            <a:xfrm>
              <a:off x="1007228" y="6569731"/>
              <a:ext cx="3474600" cy="1046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panose="020B0604020202020204"/>
                <a:buNone/>
              </a:pPr>
              <a:r>
                <a:rPr lang="en-US" sz="2800" b="0" i="0" u="none" strike="noStrike" cap="none">
                  <a:solidFill>
                    <a:srgbClr val="000101"/>
                  </a:solidFill>
                  <a:latin typeface="Arial" panose="020B0604020202020204"/>
                  <a:ea typeface="Arial" panose="020B0604020202020204"/>
                  <a:cs typeface="Arial" panose="020B0604020202020204"/>
                  <a:sym typeface="Arial" panose="020B0604020202020204"/>
                </a:rPr>
                <a:t>Ex CTO of a listed company in Fintech</a:t>
              </a:r>
              <a:endParaRPr sz="2800" b="0" i="0" u="none" strike="noStrike" cap="none">
                <a:solidFill>
                  <a:srgbClr val="000101"/>
                </a:solidFill>
                <a:latin typeface="Arial" panose="020B0604020202020204"/>
                <a:ea typeface="Arial" panose="020B0604020202020204"/>
                <a:cs typeface="Arial" panose="020B0604020202020204"/>
                <a:sym typeface="Arial" panose="020B0604020202020204"/>
              </a:endParaRPr>
            </a:p>
          </p:txBody>
        </p:sp>
        <p:sp>
          <p:nvSpPr>
            <p:cNvPr id="597" name="Google Shape;597;g1fd900d3d56_2_0"/>
            <p:cNvSpPr txBox="1"/>
            <p:nvPr/>
          </p:nvSpPr>
          <p:spPr>
            <a:xfrm>
              <a:off x="1007228" y="7637786"/>
              <a:ext cx="3474600" cy="1908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panose="020B0604020202020204"/>
                <a:buNone/>
              </a:pPr>
              <a:r>
                <a:rPr lang="en-US" sz="2800" b="0" i="0" u="none" strike="noStrike" cap="none" dirty="0">
                  <a:solidFill>
                    <a:srgbClr val="000101"/>
                  </a:solidFill>
                  <a:latin typeface="Arial" panose="020B0604020202020204"/>
                  <a:ea typeface="Arial" panose="020B0604020202020204"/>
                  <a:cs typeface="Arial" panose="020B0604020202020204"/>
                  <a:sym typeface="Arial" panose="020B0604020202020204"/>
                </a:rPr>
                <a:t>Team leader of 6000+ IT colleagues supporting 1000+  large projects</a:t>
              </a:r>
              <a:endParaRPr sz="2800" b="0" i="0" u="none" strike="noStrike" cap="none" dirty="0">
                <a:solidFill>
                  <a:srgbClr val="000101"/>
                </a:solidFill>
                <a:latin typeface="Arial" panose="020B0604020202020204"/>
                <a:ea typeface="Arial" panose="020B0604020202020204"/>
                <a:cs typeface="Arial" panose="020B0604020202020204"/>
                <a:sym typeface="Arial" panose="020B0604020202020204"/>
              </a:endParaRPr>
            </a:p>
          </p:txBody>
        </p:sp>
        <p:sp>
          <p:nvSpPr>
            <p:cNvPr id="598" name="Google Shape;598;g1fd900d3d56_2_0"/>
            <p:cNvSpPr txBox="1"/>
            <p:nvPr/>
          </p:nvSpPr>
          <p:spPr>
            <a:xfrm>
              <a:off x="1434621" y="5131075"/>
              <a:ext cx="2267700" cy="75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000"/>
                <a:buFont typeface="Arial" panose="020B0604020202020204"/>
                <a:buNone/>
              </a:pPr>
              <a:r>
                <a:rPr lang="en-US" sz="4000" b="1" i="0" u="none" strike="noStrike" cap="none" dirty="0">
                  <a:solidFill>
                    <a:srgbClr val="30466A"/>
                  </a:solidFill>
                  <a:latin typeface="Arial" panose="020B0604020202020204"/>
                  <a:ea typeface="Arial" panose="020B0604020202020204"/>
                  <a:cs typeface="Arial" panose="020B0604020202020204"/>
                  <a:sym typeface="Arial" panose="020B0604020202020204"/>
                </a:rPr>
                <a:t>Porsche</a:t>
              </a:r>
              <a:endParaRPr sz="4000" b="1" i="0" u="none" strike="noStrike" cap="none" dirty="0">
                <a:solidFill>
                  <a:srgbClr val="30466A"/>
                </a:solidFill>
                <a:latin typeface="Arial" panose="020B0604020202020204"/>
                <a:ea typeface="Arial" panose="020B0604020202020204"/>
                <a:cs typeface="Arial" panose="020B0604020202020204"/>
                <a:sym typeface="Arial" panose="020B0604020202020204"/>
              </a:endParaRPr>
            </a:p>
          </p:txBody>
        </p:sp>
        <p:pic>
          <p:nvPicPr>
            <p:cNvPr id="599" name="Google Shape;599;g1fd900d3d56_2_0">
              <a:hlinkClick r:id="rId12"/>
            </p:cNvPr>
            <p:cNvPicPr preferRelativeResize="0"/>
            <p:nvPr/>
          </p:nvPicPr>
          <p:blipFill rotWithShape="1">
            <a:blip r:embed="rId6"/>
            <a:srcRect l="495" r="485"/>
            <a:stretch>
              <a:fillRect/>
            </a:stretch>
          </p:blipFill>
          <p:spPr>
            <a:xfrm>
              <a:off x="3696887" y="5268235"/>
              <a:ext cx="512049" cy="519800"/>
            </a:xfrm>
            <a:prstGeom prst="rect">
              <a:avLst/>
            </a:prstGeom>
            <a:noFill/>
            <a:ln>
              <a:noFill/>
            </a:ln>
          </p:spPr>
        </p:pic>
        <p:pic>
          <p:nvPicPr>
            <p:cNvPr id="600" name="Google Shape;600;g1fd900d3d56_2_0"/>
            <p:cNvPicPr preferRelativeResize="0"/>
            <p:nvPr/>
          </p:nvPicPr>
          <p:blipFill>
            <a:blip r:embed="rId13"/>
            <a:stretch>
              <a:fillRect/>
            </a:stretch>
          </p:blipFill>
          <p:spPr>
            <a:xfrm>
              <a:off x="1372925" y="2490450"/>
              <a:ext cx="2743200" cy="2743200"/>
            </a:xfrm>
            <a:prstGeom prst="rect">
              <a:avLst/>
            </a:prstGeom>
            <a:noFill/>
            <a:ln>
              <a:noFill/>
            </a:ln>
          </p:spPr>
        </p:pic>
      </p:grpSp>
      <p:grpSp>
        <p:nvGrpSpPr>
          <p:cNvPr id="10" name="组合 9"/>
          <p:cNvGrpSpPr/>
          <p:nvPr/>
        </p:nvGrpSpPr>
        <p:grpSpPr>
          <a:xfrm>
            <a:off x="19204397" y="2469500"/>
            <a:ext cx="4572000" cy="7298458"/>
            <a:chOff x="18979015" y="2473620"/>
            <a:chExt cx="4572000" cy="7298458"/>
          </a:xfrm>
        </p:grpSpPr>
        <p:sp>
          <p:nvSpPr>
            <p:cNvPr id="566" name="Google Shape;566;g1fd900d3d56_2_0"/>
            <p:cNvSpPr txBox="1"/>
            <p:nvPr/>
          </p:nvSpPr>
          <p:spPr>
            <a:xfrm>
              <a:off x="18979015" y="5947720"/>
              <a:ext cx="4572000" cy="61552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0" indent="0" algn="ctr">
                <a:buSzPts val="2800"/>
                <a:buNone/>
                <a:defRPr sz="2800">
                  <a:solidFill>
                    <a:srgbClr val="30466A"/>
                  </a:solidFill>
                </a:defRPr>
              </a:lvl1pPr>
            </a:lstStyle>
            <a:p>
              <a:r>
                <a:rPr lang="en-US" altLang="zh-CN" dirty="0" err="1"/>
                <a:t>Func</a:t>
              </a:r>
              <a:r>
                <a:rPr lang="en-US" altLang="zh-CN" dirty="0"/>
                <a:t> Professional</a:t>
              </a:r>
              <a:endParaRPr lang="en-US" dirty="0"/>
            </a:p>
          </p:txBody>
        </p:sp>
        <p:sp>
          <p:nvSpPr>
            <p:cNvPr id="567" name="Google Shape;567;g1fd900d3d56_2_0"/>
            <p:cNvSpPr txBox="1"/>
            <p:nvPr/>
          </p:nvSpPr>
          <p:spPr>
            <a:xfrm>
              <a:off x="18979015" y="6571232"/>
              <a:ext cx="4572000" cy="3200846"/>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0" indent="0">
                <a:buClr>
                  <a:schemeClr val="dk1"/>
                </a:buClr>
                <a:buSzPts val="1100"/>
                <a:buNone/>
                <a:defRPr sz="2800">
                  <a:solidFill>
                    <a:srgbClr val="000101"/>
                  </a:solidFill>
                </a:defRPr>
              </a:lvl1pPr>
            </a:lstStyle>
            <a:p>
              <a:r>
                <a:rPr lang="en-US" altLang="zh-CN" dirty="0"/>
                <a:t>Over 10 years of software development experience being familiar with Go/Rust/Java/Python/JavaScript/Typescript</a:t>
              </a:r>
              <a:r>
                <a:rPr lang="en-US" altLang="zh-CN" sz="2800" b="0" i="0" u="none" strike="noStrike" cap="none" dirty="0">
                  <a:solidFill>
                    <a:srgbClr val="000101"/>
                  </a:solidFill>
                  <a:latin typeface="Arial" panose="020B0604020202020204"/>
                  <a:ea typeface="Arial" panose="020B0604020202020204"/>
                  <a:cs typeface="Arial" panose="020B0604020202020204"/>
                  <a:sym typeface="Arial" panose="020B0604020202020204"/>
                </a:rPr>
                <a:t>/</a:t>
              </a:r>
              <a:r>
                <a:rPr lang="en-US" altLang="zh-CN" sz="2800" b="0" i="0" u="none" strike="noStrike" cap="none" dirty="0" err="1">
                  <a:solidFill>
                    <a:srgbClr val="000101"/>
                  </a:solidFill>
                  <a:latin typeface="Arial" panose="020B0604020202020204"/>
                  <a:ea typeface="Arial" panose="020B0604020202020204"/>
                  <a:cs typeface="Arial" panose="020B0604020202020204"/>
                  <a:sym typeface="Arial" panose="020B0604020202020204"/>
                </a:rPr>
                <a:t>FunC</a:t>
              </a:r>
              <a:r>
                <a:rPr lang="en-US" altLang="zh-CN" dirty="0"/>
                <a:t>, cloud computing, cloud native, and DevOps</a:t>
              </a:r>
              <a:endParaRPr dirty="0"/>
            </a:p>
          </p:txBody>
        </p:sp>
        <p:sp>
          <p:nvSpPr>
            <p:cNvPr id="569" name="Google Shape;569;g1fd900d3d56_2_0"/>
            <p:cNvSpPr txBox="1"/>
            <p:nvPr/>
          </p:nvSpPr>
          <p:spPr>
            <a:xfrm>
              <a:off x="20425915" y="5130068"/>
              <a:ext cx="1678200" cy="800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US" sz="4000" b="1" i="0" u="none" strike="noStrike" cap="none" dirty="0">
                  <a:solidFill>
                    <a:srgbClr val="30466A"/>
                  </a:solidFill>
                  <a:sym typeface="Arial" panose="020B0604020202020204"/>
                </a:rPr>
                <a:t>Tom</a:t>
              </a:r>
              <a:endParaRPr sz="4000" b="1" i="0" u="none" strike="noStrike" cap="none" dirty="0">
                <a:solidFill>
                  <a:srgbClr val="30466A"/>
                </a:solidFill>
                <a:sym typeface="Arial" panose="020B0604020202020204"/>
              </a:endParaRPr>
            </a:p>
          </p:txBody>
        </p:sp>
        <p:pic>
          <p:nvPicPr>
            <p:cNvPr id="9" name="图片 8"/>
            <p:cNvPicPr>
              <a:picLocks noChangeAspect="1"/>
            </p:cNvPicPr>
            <p:nvPr/>
          </p:nvPicPr>
          <p:blipFill>
            <a:blip r:embed="rId14"/>
            <a:stretch>
              <a:fillRect/>
            </a:stretch>
          </p:blipFill>
          <p:spPr>
            <a:xfrm>
              <a:off x="19893415" y="2473620"/>
              <a:ext cx="2743200" cy="2743200"/>
            </a:xfrm>
            <a:prstGeom prst="rect">
              <a:avLst/>
            </a:prstGeom>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BFB"/>
        </a:solidFill>
        <a:effectLst/>
      </p:bgPr>
    </p:bg>
    <p:spTree>
      <p:nvGrpSpPr>
        <p:cNvPr id="1" name="Shape 604"/>
        <p:cNvGrpSpPr/>
        <p:nvPr/>
      </p:nvGrpSpPr>
      <p:grpSpPr>
        <a:xfrm>
          <a:off x="0" y="0"/>
          <a:ext cx="0" cy="0"/>
          <a:chOff x="0" y="0"/>
          <a:chExt cx="0" cy="0"/>
        </a:xfrm>
      </p:grpSpPr>
      <p:pic>
        <p:nvPicPr>
          <p:cNvPr id="46" name="图片 45"/>
          <p:cNvPicPr>
            <a:picLocks noChangeAspect="1"/>
          </p:cNvPicPr>
          <p:nvPr/>
        </p:nvPicPr>
        <p:blipFill>
          <a:blip r:embed="rId3">
            <a:alphaModFix amt="53000"/>
            <a:extLst>
              <a:ext uri="{28A0092B-C50C-407E-A947-70E740481C1C}">
                <a14:useLocalDpi xmlns:a14="http://schemas.microsoft.com/office/drawing/2010/main" val="0"/>
              </a:ext>
            </a:extLst>
          </a:blip>
          <a:stretch>
            <a:fillRect/>
          </a:stretch>
        </p:blipFill>
        <p:spPr>
          <a:xfrm>
            <a:off x="7782576" y="10924143"/>
            <a:ext cx="16827848" cy="2791864"/>
          </a:xfrm>
          <a:prstGeom prst="rect">
            <a:avLst/>
          </a:prstGeom>
        </p:spPr>
      </p:pic>
      <p:pic>
        <p:nvPicPr>
          <p:cNvPr id="47" name="图片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953897"/>
            <a:ext cx="17172625" cy="3762110"/>
          </a:xfrm>
          <a:prstGeom prst="rect">
            <a:avLst/>
          </a:prstGeom>
        </p:spPr>
      </p:pic>
      <p:pic>
        <p:nvPicPr>
          <p:cNvPr id="33" name="图片 3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2170" y="736394"/>
            <a:ext cx="22275738" cy="1152856"/>
          </a:xfrm>
          <a:prstGeom prst="rect">
            <a:avLst/>
          </a:prstGeom>
        </p:spPr>
      </p:pic>
      <p:sp>
        <p:nvSpPr>
          <p:cNvPr id="34" name="Google Shape;84;g16ab4894620_3_7"/>
          <p:cNvSpPr txBox="1"/>
          <p:nvPr/>
        </p:nvSpPr>
        <p:spPr>
          <a:xfrm>
            <a:off x="1646196" y="818285"/>
            <a:ext cx="1011300" cy="932180"/>
          </a:xfrm>
          <a:prstGeom prst="rect">
            <a:avLst/>
          </a:prstGeom>
          <a:noFill/>
          <a:ln>
            <a:noFill/>
          </a:ln>
          <a:effectLst>
            <a:outerShdw blurRad="57150" dist="19050" dir="5400000" algn="bl" rotWithShape="0">
              <a:srgbClr val="000000">
                <a:alpha val="0"/>
              </a:srgbClr>
            </a:outerShdw>
          </a:effectLst>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FFFFFF"/>
              </a:buClr>
              <a:buSzPts val="5600"/>
              <a:buFont typeface="Arial" panose="020B0604020202020204"/>
              <a:buNone/>
            </a:pPr>
            <a:r>
              <a:rPr lang="en-US" altLang="zh-CN" sz="5400" b="1" i="0" u="none" strike="noStrike" cap="none" dirty="0">
                <a:solidFill>
                  <a:schemeClr val="bg1">
                    <a:lumMod val="95000"/>
                  </a:schemeClr>
                </a:solidFill>
                <a:sym typeface="Arial" panose="020B0604020202020204"/>
              </a:rPr>
              <a:t>11</a:t>
            </a:r>
            <a:endParaRPr sz="5400" b="0" i="0" u="none" strike="noStrike" cap="none" dirty="0">
              <a:solidFill>
                <a:schemeClr val="bg1">
                  <a:lumMod val="95000"/>
                </a:schemeClr>
              </a:solidFill>
              <a:sym typeface="Arial" panose="020B0604020202020204"/>
            </a:endParaRPr>
          </a:p>
        </p:txBody>
      </p:sp>
      <p:sp>
        <p:nvSpPr>
          <p:cNvPr id="607" name="Google Shape;607;g173585585ca_0_805"/>
          <p:cNvSpPr txBox="1"/>
          <p:nvPr/>
        </p:nvSpPr>
        <p:spPr>
          <a:xfrm>
            <a:off x="3068850" y="908150"/>
            <a:ext cx="15180000" cy="841500"/>
          </a:xfrm>
          <a:prstGeom prst="rect">
            <a:avLst/>
          </a:prstGeom>
          <a:noFill/>
          <a:ln>
            <a:noFill/>
          </a:ln>
        </p:spPr>
        <p:txBody>
          <a:bodyPr spcFirstLastPara="1" wrap="square" lIns="50800" tIns="50800" rIns="50800" bIns="50800" anchor="ctr" anchorCtr="0">
            <a:spAutoFit/>
          </a:bodyPr>
          <a:lstStyle/>
          <a:p>
            <a:pPr marL="0" lvl="0" indent="0" algn="l" rtl="0">
              <a:spcBef>
                <a:spcPts val="0"/>
              </a:spcBef>
              <a:spcAft>
                <a:spcPts val="0"/>
              </a:spcAft>
              <a:buClr>
                <a:schemeClr val="dk1"/>
              </a:buClr>
              <a:buSzPts val="1100"/>
              <a:buFont typeface="Arial" panose="020B0604020202020204"/>
              <a:buNone/>
            </a:pPr>
            <a:r>
              <a:rPr lang="en-US" sz="4800" b="1">
                <a:solidFill>
                  <a:srgbClr val="000101"/>
                </a:solidFill>
              </a:rPr>
              <a:t>Roadmap</a:t>
            </a:r>
            <a:endParaRPr sz="4800" b="1" i="0" u="none" strike="noStrike" cap="none">
              <a:solidFill>
                <a:srgbClr val="000101"/>
              </a:solidFill>
            </a:endParaRPr>
          </a:p>
        </p:txBody>
      </p:sp>
      <p:sp>
        <p:nvSpPr>
          <p:cNvPr id="612" name="Google Shape;612;g173585585ca_0_805"/>
          <p:cNvSpPr txBox="1"/>
          <p:nvPr/>
        </p:nvSpPr>
        <p:spPr>
          <a:xfrm>
            <a:off x="1747466" y="6377385"/>
            <a:ext cx="4736100" cy="841500"/>
          </a:xfrm>
          <a:prstGeom prst="rect">
            <a:avLst/>
          </a:prstGeom>
          <a:noFill/>
          <a:ln>
            <a:noFill/>
          </a:ln>
        </p:spPr>
        <p:txBody>
          <a:bodyPr spcFirstLastPara="1" wrap="square" lIns="50800" tIns="50800" rIns="50800" bIns="50800" anchor="ctr" anchorCtr="0">
            <a:spAutoFit/>
          </a:bodyPr>
          <a:lstStyle/>
          <a:p>
            <a:pPr marL="0" lvl="0" indent="0" algn="ctr" rtl="0">
              <a:spcBef>
                <a:spcPts val="0"/>
              </a:spcBef>
              <a:spcAft>
                <a:spcPts val="0"/>
              </a:spcAft>
              <a:buClr>
                <a:schemeClr val="dk1"/>
              </a:buClr>
              <a:buSzPts val="1100"/>
              <a:buFont typeface="Arial" panose="020B0604020202020204"/>
              <a:buNone/>
            </a:pPr>
            <a:r>
              <a:rPr lang="en-US" sz="4800" b="1" dirty="0">
                <a:solidFill>
                  <a:srgbClr val="303656"/>
                </a:solidFill>
              </a:rPr>
              <a:t>202</a:t>
            </a:r>
            <a:r>
              <a:rPr lang="en-US" altLang="zh-CN" sz="4800" b="1" dirty="0">
                <a:solidFill>
                  <a:srgbClr val="303656"/>
                </a:solidFill>
              </a:rPr>
              <a:t>3</a:t>
            </a:r>
            <a:r>
              <a:rPr lang="en-US" sz="4800" b="1" dirty="0">
                <a:solidFill>
                  <a:srgbClr val="303656"/>
                </a:solidFill>
              </a:rPr>
              <a:t> Q2</a:t>
            </a:r>
            <a:endParaRPr sz="4800" b="1" i="0" u="none" strike="noStrike" cap="none" dirty="0">
              <a:solidFill>
                <a:srgbClr val="303656"/>
              </a:solidFill>
            </a:endParaRPr>
          </a:p>
        </p:txBody>
      </p:sp>
      <p:sp>
        <p:nvSpPr>
          <p:cNvPr id="613" name="Google Shape;613;g173585585ca_0_805"/>
          <p:cNvSpPr txBox="1"/>
          <p:nvPr/>
        </p:nvSpPr>
        <p:spPr>
          <a:xfrm>
            <a:off x="1340966" y="7286628"/>
            <a:ext cx="5400000" cy="1093633"/>
          </a:xfrm>
          <a:prstGeom prst="rect">
            <a:avLst/>
          </a:prstGeom>
          <a:noFill/>
          <a:ln>
            <a:noFill/>
          </a:ln>
        </p:spPr>
        <p:txBody>
          <a:bodyPr spcFirstLastPara="1" wrap="square" lIns="50800" tIns="50800" rIns="50800" bIns="50800" anchor="t" anchorCtr="0">
            <a:spAutoFit/>
          </a:bodyPr>
          <a:lstStyle/>
          <a:p>
            <a:pPr marL="0" lvl="0" indent="0" algn="ctr" rtl="0">
              <a:lnSpc>
                <a:spcPct val="115000"/>
              </a:lnSpc>
              <a:spcBef>
                <a:spcPts val="0"/>
              </a:spcBef>
              <a:spcAft>
                <a:spcPts val="0"/>
              </a:spcAft>
              <a:buClr>
                <a:schemeClr val="dk1"/>
              </a:buClr>
              <a:buSzPts val="1100"/>
              <a:buFont typeface="Arial" panose="020B0604020202020204"/>
              <a:buNone/>
            </a:pPr>
            <a:r>
              <a:rPr lang="en-US" altLang="zh-CN" sz="2800" dirty="0"/>
              <a:t>Initiate</a:t>
            </a:r>
            <a:r>
              <a:rPr lang="zh-CN" altLang="en-US" sz="2800" dirty="0"/>
              <a:t> </a:t>
            </a:r>
            <a:r>
              <a:rPr lang="en-US" altLang="zh-CN" sz="2800" dirty="0"/>
              <a:t>the </a:t>
            </a:r>
            <a:r>
              <a:rPr lang="en-US" altLang="zh-CN" sz="2800" dirty="0" err="1"/>
              <a:t>HamsTON</a:t>
            </a:r>
            <a:r>
              <a:rPr lang="en-US" altLang="zh-CN" sz="2800" dirty="0"/>
              <a:t> Project</a:t>
            </a:r>
            <a:br>
              <a:rPr lang="en-US" altLang="zh-CN" sz="2800" dirty="0"/>
            </a:br>
            <a:r>
              <a:rPr lang="en-US" altLang="zh-CN" sz="2800" dirty="0"/>
              <a:t>Complete Milestone 1</a:t>
            </a:r>
          </a:p>
        </p:txBody>
      </p:sp>
      <p:sp>
        <p:nvSpPr>
          <p:cNvPr id="614" name="Google Shape;614;g173585585ca_0_805"/>
          <p:cNvSpPr/>
          <p:nvPr/>
        </p:nvSpPr>
        <p:spPr>
          <a:xfrm>
            <a:off x="750966" y="4574398"/>
            <a:ext cx="22411800" cy="82200"/>
          </a:xfrm>
          <a:prstGeom prst="rect">
            <a:avLst/>
          </a:prstGeom>
          <a:solidFill>
            <a:srgbClr val="65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g173585585ca_0_805"/>
          <p:cNvSpPr txBox="1"/>
          <p:nvPr/>
        </p:nvSpPr>
        <p:spPr>
          <a:xfrm>
            <a:off x="7570740" y="6377385"/>
            <a:ext cx="4736100" cy="841500"/>
          </a:xfrm>
          <a:prstGeom prst="rect">
            <a:avLst/>
          </a:prstGeom>
          <a:noFill/>
          <a:ln>
            <a:noFill/>
          </a:ln>
        </p:spPr>
        <p:txBody>
          <a:bodyPr spcFirstLastPara="1" wrap="square" lIns="50800" tIns="50800" rIns="50800" bIns="50800" anchor="ctr" anchorCtr="0">
            <a:spAutoFit/>
          </a:bodyPr>
          <a:lstStyle/>
          <a:p>
            <a:pPr marL="0" lvl="0" indent="0" algn="ctr" rtl="0">
              <a:spcBef>
                <a:spcPts val="0"/>
              </a:spcBef>
              <a:spcAft>
                <a:spcPts val="0"/>
              </a:spcAft>
              <a:buClr>
                <a:schemeClr val="dk1"/>
              </a:buClr>
              <a:buSzPts val="1100"/>
              <a:buFont typeface="Arial" panose="020B0604020202020204"/>
              <a:buNone/>
            </a:pPr>
            <a:r>
              <a:rPr lang="en-US" sz="4800" b="1" dirty="0">
                <a:solidFill>
                  <a:srgbClr val="303656"/>
                </a:solidFill>
              </a:rPr>
              <a:t>2023 Q2</a:t>
            </a:r>
            <a:endParaRPr sz="4800" b="1" i="0" u="none" strike="noStrike" cap="none" dirty="0">
              <a:solidFill>
                <a:srgbClr val="303656"/>
              </a:solidFill>
            </a:endParaRPr>
          </a:p>
        </p:txBody>
      </p:sp>
      <p:sp>
        <p:nvSpPr>
          <p:cNvPr id="619" name="Google Shape;619;g173585585ca_0_805"/>
          <p:cNvSpPr txBox="1"/>
          <p:nvPr/>
        </p:nvSpPr>
        <p:spPr>
          <a:xfrm>
            <a:off x="7185074" y="7299179"/>
            <a:ext cx="5400000" cy="1589153"/>
          </a:xfrm>
          <a:prstGeom prst="rect">
            <a:avLst/>
          </a:prstGeom>
          <a:noFill/>
          <a:ln>
            <a:noFill/>
          </a:ln>
        </p:spPr>
        <p:txBody>
          <a:bodyPr spcFirstLastPara="1" wrap="square" lIns="50800" tIns="50800" rIns="50800" bIns="50800" anchor="t" anchorCtr="0">
            <a:spAutoFit/>
          </a:bodyPr>
          <a:lstStyle/>
          <a:p>
            <a:pPr marL="0" lvl="0" indent="0" algn="ctr" rtl="0">
              <a:lnSpc>
                <a:spcPct val="115000"/>
              </a:lnSpc>
              <a:spcBef>
                <a:spcPts val="0"/>
              </a:spcBef>
              <a:spcAft>
                <a:spcPts val="0"/>
              </a:spcAft>
              <a:buClr>
                <a:schemeClr val="dk1"/>
              </a:buClr>
              <a:buSzPts val="1100"/>
              <a:buFont typeface="Arial" panose="020B0604020202020204"/>
              <a:buNone/>
            </a:pPr>
            <a:r>
              <a:rPr lang="en-US" altLang="zh-CN" sz="2800" dirty="0"/>
              <a:t>Complete Milestone 2-4</a:t>
            </a:r>
            <a:br>
              <a:rPr lang="en-US" altLang="zh-CN" sz="2800" dirty="0"/>
            </a:br>
            <a:r>
              <a:rPr lang="en-US" altLang="zh-CN" sz="2800" dirty="0"/>
              <a:t>Release </a:t>
            </a:r>
            <a:r>
              <a:rPr lang="en-US" altLang="zh-CN" sz="2800" dirty="0">
                <a:solidFill>
                  <a:srgbClr val="000101"/>
                </a:solidFill>
              </a:rPr>
              <a:t>Alpha </a:t>
            </a:r>
            <a:r>
              <a:rPr lang="en-US" altLang="zh-CN" sz="2800" dirty="0"/>
              <a:t>-Version</a:t>
            </a:r>
          </a:p>
          <a:p>
            <a:pPr algn="ctr">
              <a:lnSpc>
                <a:spcPct val="115000"/>
              </a:lnSpc>
              <a:buClr>
                <a:schemeClr val="dk1"/>
              </a:buClr>
              <a:buSzPts val="1100"/>
            </a:pPr>
            <a:r>
              <a:rPr lang="en-US" altLang="zh-CN" sz="2800" dirty="0">
                <a:solidFill>
                  <a:srgbClr val="000101"/>
                </a:solidFill>
              </a:rPr>
              <a:t>Number of users 1000-1500</a:t>
            </a:r>
          </a:p>
        </p:txBody>
      </p:sp>
      <p:sp>
        <p:nvSpPr>
          <p:cNvPr id="621" name="Google Shape;621;g173585585ca_0_805"/>
          <p:cNvSpPr txBox="1"/>
          <p:nvPr/>
        </p:nvSpPr>
        <p:spPr>
          <a:xfrm>
            <a:off x="13394014" y="6377385"/>
            <a:ext cx="4736100" cy="841500"/>
          </a:xfrm>
          <a:prstGeom prst="rect">
            <a:avLst/>
          </a:prstGeom>
          <a:noFill/>
          <a:ln>
            <a:noFill/>
          </a:ln>
        </p:spPr>
        <p:txBody>
          <a:bodyPr spcFirstLastPara="1" wrap="square" lIns="50800" tIns="50800" rIns="50800" bIns="50800" anchor="ctr" anchorCtr="0">
            <a:spAutoFit/>
          </a:bodyPr>
          <a:lstStyle/>
          <a:p>
            <a:pPr marL="0" lvl="0" indent="0" algn="ctr" rtl="0">
              <a:spcBef>
                <a:spcPts val="0"/>
              </a:spcBef>
              <a:spcAft>
                <a:spcPts val="0"/>
              </a:spcAft>
              <a:buClr>
                <a:schemeClr val="dk1"/>
              </a:buClr>
              <a:buSzPts val="1100"/>
              <a:buFont typeface="Arial" panose="020B0604020202020204"/>
              <a:buNone/>
            </a:pPr>
            <a:r>
              <a:rPr lang="en-US" sz="4800" b="1" dirty="0">
                <a:solidFill>
                  <a:srgbClr val="303656"/>
                </a:solidFill>
              </a:rPr>
              <a:t>2023 Q</a:t>
            </a:r>
            <a:r>
              <a:rPr lang="en-US" altLang="zh-CN" sz="4800" b="1" dirty="0">
                <a:solidFill>
                  <a:srgbClr val="303656"/>
                </a:solidFill>
              </a:rPr>
              <a:t>3</a:t>
            </a:r>
            <a:endParaRPr sz="4800" b="1" i="0" u="none" strike="noStrike" cap="none" dirty="0">
              <a:solidFill>
                <a:srgbClr val="303656"/>
              </a:solidFill>
            </a:endParaRPr>
          </a:p>
        </p:txBody>
      </p:sp>
      <p:sp>
        <p:nvSpPr>
          <p:cNvPr id="622" name="Google Shape;622;g173585585ca_0_805"/>
          <p:cNvSpPr txBox="1"/>
          <p:nvPr/>
        </p:nvSpPr>
        <p:spPr>
          <a:xfrm>
            <a:off x="13062064" y="7218885"/>
            <a:ext cx="5400000" cy="1589153"/>
          </a:xfrm>
          <a:prstGeom prst="rect">
            <a:avLst/>
          </a:prstGeom>
          <a:noFill/>
          <a:ln>
            <a:noFill/>
          </a:ln>
        </p:spPr>
        <p:txBody>
          <a:bodyPr spcFirstLastPara="1" wrap="square" lIns="50800" tIns="50800" rIns="50800" bIns="50800" anchor="t" anchorCtr="0">
            <a:spAutoFit/>
          </a:bodyPr>
          <a:lstStyle/>
          <a:p>
            <a:pPr algn="ctr">
              <a:lnSpc>
                <a:spcPct val="115000"/>
              </a:lnSpc>
              <a:buClr>
                <a:schemeClr val="dk1"/>
              </a:buClr>
              <a:buSzPts val="1100"/>
            </a:pPr>
            <a:r>
              <a:rPr lang="en-US" altLang="zh-CN" sz="2800" dirty="0"/>
              <a:t>Complete Milestone 5</a:t>
            </a:r>
          </a:p>
          <a:p>
            <a:pPr algn="ctr">
              <a:lnSpc>
                <a:spcPct val="115000"/>
              </a:lnSpc>
              <a:buClr>
                <a:schemeClr val="dk1"/>
              </a:buClr>
              <a:buSzPts val="1100"/>
            </a:pPr>
            <a:r>
              <a:rPr lang="en-US" altLang="zh-CN" sz="2800" dirty="0"/>
              <a:t>Release Beta-Version</a:t>
            </a:r>
            <a:br>
              <a:rPr lang="en-US" sz="2800" dirty="0">
                <a:solidFill>
                  <a:srgbClr val="000101"/>
                </a:solidFill>
              </a:rPr>
            </a:br>
            <a:r>
              <a:rPr lang="en-US" altLang="zh-CN" sz="2800" dirty="0">
                <a:solidFill>
                  <a:srgbClr val="000101"/>
                </a:solidFill>
              </a:rPr>
              <a:t>Number of users 10k</a:t>
            </a:r>
          </a:p>
        </p:txBody>
      </p:sp>
      <p:sp>
        <p:nvSpPr>
          <p:cNvPr id="624" name="Google Shape;624;g173585585ca_0_805"/>
          <p:cNvSpPr txBox="1"/>
          <p:nvPr/>
        </p:nvSpPr>
        <p:spPr>
          <a:xfrm>
            <a:off x="19217289" y="6377385"/>
            <a:ext cx="4736100" cy="841500"/>
          </a:xfrm>
          <a:prstGeom prst="rect">
            <a:avLst/>
          </a:prstGeom>
          <a:noFill/>
          <a:ln>
            <a:noFill/>
          </a:ln>
        </p:spPr>
        <p:txBody>
          <a:bodyPr spcFirstLastPara="1" wrap="square" lIns="50800" tIns="50800" rIns="50800" bIns="50800" anchor="ctr" anchorCtr="0">
            <a:spAutoFit/>
          </a:bodyPr>
          <a:lstStyle/>
          <a:p>
            <a:pPr marL="0" lvl="0" indent="0" algn="ctr" rtl="0">
              <a:spcBef>
                <a:spcPts val="0"/>
              </a:spcBef>
              <a:spcAft>
                <a:spcPts val="0"/>
              </a:spcAft>
              <a:buClr>
                <a:schemeClr val="dk1"/>
              </a:buClr>
              <a:buSzPts val="1100"/>
              <a:buFont typeface="Arial" panose="020B0604020202020204"/>
              <a:buNone/>
            </a:pPr>
            <a:r>
              <a:rPr lang="en-US" sz="4800" b="1" dirty="0">
                <a:solidFill>
                  <a:srgbClr val="303656"/>
                </a:solidFill>
              </a:rPr>
              <a:t>More…</a:t>
            </a:r>
            <a:endParaRPr sz="4800" b="1" i="0" u="none" strike="noStrike" cap="none" dirty="0">
              <a:solidFill>
                <a:srgbClr val="303656"/>
              </a:solidFill>
            </a:endParaRPr>
          </a:p>
        </p:txBody>
      </p:sp>
      <p:pic>
        <p:nvPicPr>
          <p:cNvPr id="2" name="图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141635" y="3803056"/>
            <a:ext cx="569018" cy="1615277"/>
          </a:xfrm>
          <a:prstGeom prst="rect">
            <a:avLst/>
          </a:prstGeom>
        </p:spPr>
      </p:pic>
      <p:pic>
        <p:nvPicPr>
          <p:cNvPr id="37" name="图片 3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77781" flipV="1">
            <a:off x="3279424" y="4705596"/>
            <a:ext cx="1186739" cy="1346492"/>
          </a:xfrm>
          <a:prstGeom prst="rect">
            <a:avLst/>
          </a:prstGeom>
        </p:spPr>
      </p:pic>
      <p:pic>
        <p:nvPicPr>
          <p:cNvPr id="39" name="图片 3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77781" flipV="1">
            <a:off x="9183606" y="4705596"/>
            <a:ext cx="1186739" cy="1346492"/>
          </a:xfrm>
          <a:prstGeom prst="rect">
            <a:avLst/>
          </a:prstGeom>
        </p:spPr>
      </p:pic>
      <p:pic>
        <p:nvPicPr>
          <p:cNvPr id="41" name="图片 4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77781" flipV="1">
            <a:off x="15087788" y="4705596"/>
            <a:ext cx="1186739" cy="1346492"/>
          </a:xfrm>
          <a:prstGeom prst="rect">
            <a:avLst/>
          </a:prstGeom>
        </p:spPr>
      </p:pic>
      <p:pic>
        <p:nvPicPr>
          <p:cNvPr id="45" name="图片 4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77781" flipV="1">
            <a:off x="20991970" y="4705596"/>
            <a:ext cx="1186739" cy="1346492"/>
          </a:xfrm>
          <a:prstGeom prst="rect">
            <a:avLst/>
          </a:prstGeom>
        </p:spPr>
      </p:pic>
      <p:sp>
        <p:nvSpPr>
          <p:cNvPr id="3" name="椭圆 2"/>
          <p:cNvSpPr/>
          <p:nvPr/>
        </p:nvSpPr>
        <p:spPr>
          <a:xfrm>
            <a:off x="3199477" y="4465402"/>
            <a:ext cx="288000" cy="288000"/>
          </a:xfrm>
          <a:prstGeom prst="ellipse">
            <a:avLst/>
          </a:prstGeom>
          <a:solidFill>
            <a:srgbClr val="66B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p:nvSpPr>
        <p:spPr>
          <a:xfrm>
            <a:off x="9118737" y="4464158"/>
            <a:ext cx="288000" cy="288000"/>
          </a:xfrm>
          <a:prstGeom prst="ellipse">
            <a:avLst/>
          </a:prstGeom>
          <a:solidFill>
            <a:srgbClr val="66B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p:nvSpPr>
        <p:spPr>
          <a:xfrm>
            <a:off x="15021765" y="4463260"/>
            <a:ext cx="288000" cy="288000"/>
          </a:xfrm>
          <a:prstGeom prst="ellipse">
            <a:avLst/>
          </a:prstGeom>
          <a:solidFill>
            <a:srgbClr val="66B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p:nvSpPr>
        <p:spPr>
          <a:xfrm>
            <a:off x="20907753" y="4492991"/>
            <a:ext cx="288000" cy="288000"/>
          </a:xfrm>
          <a:prstGeom prst="ellipse">
            <a:avLst/>
          </a:prstGeom>
          <a:solidFill>
            <a:srgbClr val="66B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61" name="Google Shape;61;g1ab2ef811ca_0_0"/>
          <p:cNvSpPr txBox="1"/>
          <p:nvPr/>
        </p:nvSpPr>
        <p:spPr>
          <a:xfrm>
            <a:off x="8448259" y="8635023"/>
            <a:ext cx="7487482" cy="2318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altLang="zh-CN" sz="9600" b="1" dirty="0">
                <a:solidFill>
                  <a:srgbClr val="303757"/>
                </a:solidFill>
                <a:latin typeface="Open Sans ExtraBold"/>
                <a:ea typeface="Open Sans ExtraBold"/>
                <a:cs typeface="Open Sans ExtraBold"/>
                <a:sym typeface="Open Sans ExtraBold"/>
              </a:rPr>
              <a:t>THANK</a:t>
            </a:r>
            <a:r>
              <a:rPr lang="zh-CN" altLang="en-US" sz="9600" b="1" dirty="0">
                <a:solidFill>
                  <a:srgbClr val="303757"/>
                </a:solidFill>
                <a:latin typeface="Open Sans ExtraBold"/>
                <a:ea typeface="Open Sans ExtraBold"/>
                <a:cs typeface="Open Sans ExtraBold"/>
                <a:sym typeface="Open Sans ExtraBold"/>
              </a:rPr>
              <a:t> </a:t>
            </a:r>
            <a:r>
              <a:rPr lang="en-US" altLang="zh-CN" sz="9600" b="1" dirty="0">
                <a:solidFill>
                  <a:srgbClr val="303757"/>
                </a:solidFill>
                <a:latin typeface="Open Sans ExtraBold"/>
                <a:ea typeface="Open Sans ExtraBold"/>
                <a:cs typeface="Open Sans ExtraBold"/>
                <a:sym typeface="Open Sans ExtraBold"/>
              </a:rPr>
              <a:t>YOU</a:t>
            </a:r>
            <a:endParaRPr sz="9600" b="1" dirty="0">
              <a:solidFill>
                <a:srgbClr val="303757"/>
              </a:solidFill>
              <a:latin typeface="Open Sans ExtraBold"/>
              <a:ea typeface="Open Sans ExtraBold"/>
              <a:cs typeface="Open Sans ExtraBold"/>
              <a:sym typeface="Open Sans ExtraBold"/>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2477" y="-10724121"/>
            <a:ext cx="16160486" cy="16812609"/>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9513" y="7505285"/>
            <a:ext cx="13276920" cy="13812682"/>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23198" y="3910345"/>
            <a:ext cx="2337604" cy="2967968"/>
          </a:xfrm>
          <a:prstGeom prst="rect">
            <a:avLst/>
          </a:prstGeom>
        </p:spPr>
      </p:pic>
      <p:pic>
        <p:nvPicPr>
          <p:cNvPr id="9" name="图片 8"/>
          <p:cNvPicPr>
            <a:picLocks noChangeAspect="1"/>
          </p:cNvPicPr>
          <p:nvPr/>
        </p:nvPicPr>
        <p:blipFill>
          <a:blip r:embed="rId5">
            <a:alphaModFix amt="30000"/>
            <a:extLst>
              <a:ext uri="{28A0092B-C50C-407E-A947-70E740481C1C}">
                <a14:useLocalDpi xmlns:a14="http://schemas.microsoft.com/office/drawing/2010/main" val="0"/>
              </a:ext>
            </a:extLst>
          </a:blip>
          <a:stretch>
            <a:fillRect/>
          </a:stretch>
        </p:blipFill>
        <p:spPr>
          <a:xfrm>
            <a:off x="7587658" y="-5978974"/>
            <a:ext cx="9208686" cy="9208686"/>
          </a:xfrm>
          <a:prstGeom prst="rect">
            <a:avLst/>
          </a:prstGeom>
        </p:spPr>
      </p:pic>
      <p:pic>
        <p:nvPicPr>
          <p:cNvPr id="10" name="图片 9"/>
          <p:cNvPicPr>
            <a:picLocks noChangeAspect="1"/>
          </p:cNvPicPr>
          <p:nvPr/>
        </p:nvPicPr>
        <p:blipFill>
          <a:blip r:embed="rId5">
            <a:alphaModFix amt="30000"/>
            <a:extLst>
              <a:ext uri="{28A0092B-C50C-407E-A947-70E740481C1C}">
                <a14:useLocalDpi xmlns:a14="http://schemas.microsoft.com/office/drawing/2010/main" val="0"/>
              </a:ext>
            </a:extLst>
          </a:blip>
          <a:stretch>
            <a:fillRect/>
          </a:stretch>
        </p:blipFill>
        <p:spPr>
          <a:xfrm>
            <a:off x="7587658" y="9807283"/>
            <a:ext cx="9208686" cy="920868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BFB"/>
        </a:solidFill>
        <a:effectLst/>
      </p:bgPr>
    </p:bg>
    <p:spTree>
      <p:nvGrpSpPr>
        <p:cNvPr id="1" name="Shape 110"/>
        <p:cNvGrpSpPr/>
        <p:nvPr/>
      </p:nvGrpSpPr>
      <p:grpSpPr>
        <a:xfrm>
          <a:off x="0" y="0"/>
          <a:ext cx="0" cy="0"/>
          <a:chOff x="0" y="0"/>
          <a:chExt cx="0" cy="0"/>
        </a:xfrm>
      </p:grpSpPr>
      <p:pic>
        <p:nvPicPr>
          <p:cNvPr id="31" name="图片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600" y="744519"/>
            <a:ext cx="22275738" cy="1152856"/>
          </a:xfrm>
          <a:prstGeom prst="rect">
            <a:avLst/>
          </a:prstGeom>
        </p:spPr>
      </p:pic>
      <p:sp>
        <p:nvSpPr>
          <p:cNvPr id="25" name="Google Shape;84;g16ab4894620_3_7"/>
          <p:cNvSpPr txBox="1"/>
          <p:nvPr/>
        </p:nvSpPr>
        <p:spPr>
          <a:xfrm>
            <a:off x="1558700" y="826410"/>
            <a:ext cx="1011300" cy="932180"/>
          </a:xfrm>
          <a:prstGeom prst="rect">
            <a:avLst/>
          </a:prstGeom>
          <a:noFill/>
          <a:ln>
            <a:noFill/>
          </a:ln>
          <a:effectLst>
            <a:outerShdw blurRad="57150" dist="19050" dir="5400000" algn="bl" rotWithShape="0">
              <a:srgbClr val="000000">
                <a:alpha val="0"/>
              </a:srgbClr>
            </a:outerShdw>
          </a:effectLst>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FFFFFF"/>
              </a:buClr>
              <a:buSzPts val="5600"/>
              <a:buFont typeface="Arial" panose="020B0604020202020204"/>
              <a:buNone/>
            </a:pPr>
            <a:r>
              <a:rPr lang="en-US" sz="5400" b="1" dirty="0">
                <a:solidFill>
                  <a:schemeClr val="bg1"/>
                </a:solidFill>
              </a:rPr>
              <a:t>02</a:t>
            </a:r>
            <a:endParaRPr sz="5400" b="0" i="0" u="none" strike="noStrike" cap="none" dirty="0">
              <a:solidFill>
                <a:schemeClr val="bg1"/>
              </a:solidFill>
              <a:sym typeface="Arial" panose="020B0604020202020204"/>
            </a:endParaRPr>
          </a:p>
        </p:txBody>
      </p:sp>
      <p:sp>
        <p:nvSpPr>
          <p:cNvPr id="112" name="Google Shape;112;g16ab4894620_3_51"/>
          <p:cNvSpPr txBox="1"/>
          <p:nvPr/>
        </p:nvSpPr>
        <p:spPr>
          <a:xfrm>
            <a:off x="3068850" y="908150"/>
            <a:ext cx="15180000" cy="841500"/>
          </a:xfrm>
          <a:prstGeom prst="rect">
            <a:avLst/>
          </a:prstGeom>
          <a:noFill/>
          <a:ln>
            <a:noFill/>
          </a:ln>
        </p:spPr>
        <p:txBody>
          <a:bodyPr spcFirstLastPara="1" wrap="square" lIns="50800" tIns="50800" rIns="50800" bIns="50800" anchor="ctr" anchorCtr="0">
            <a:spAutoFit/>
          </a:bodyPr>
          <a:lstStyle/>
          <a:p>
            <a:pPr marL="0" lvl="0" indent="0" algn="l" rtl="0">
              <a:spcBef>
                <a:spcPts val="0"/>
              </a:spcBef>
              <a:spcAft>
                <a:spcPts val="0"/>
              </a:spcAft>
              <a:buClr>
                <a:schemeClr val="dk1"/>
              </a:buClr>
              <a:buSzPts val="1100"/>
              <a:buFont typeface="Arial" panose="020B0604020202020204"/>
              <a:buNone/>
            </a:pPr>
            <a:r>
              <a:rPr lang="en-US" sz="4800" b="1" dirty="0">
                <a:solidFill>
                  <a:srgbClr val="000101"/>
                </a:solidFill>
              </a:rPr>
              <a:t>Pain Points</a:t>
            </a:r>
            <a:endParaRPr sz="4800" b="0" i="0" u="none" strike="noStrike" cap="none" dirty="0">
              <a:solidFill>
                <a:srgbClr val="000101"/>
              </a:solidFill>
              <a:sym typeface="Arial" panose="020B0604020202020204"/>
            </a:endParaRPr>
          </a:p>
        </p:txBody>
      </p:sp>
      <p:sp>
        <p:nvSpPr>
          <p:cNvPr id="114" name="Google Shape;114;g16ab4894620_3_51"/>
          <p:cNvSpPr txBox="1"/>
          <p:nvPr/>
        </p:nvSpPr>
        <p:spPr>
          <a:xfrm>
            <a:off x="1152700" y="3046675"/>
            <a:ext cx="19339238" cy="2319000"/>
          </a:xfrm>
          <a:prstGeom prst="rect">
            <a:avLst/>
          </a:prstGeom>
          <a:noFill/>
          <a:ln>
            <a:noFill/>
          </a:ln>
        </p:spPr>
        <p:txBody>
          <a:bodyPr spcFirstLastPara="1" wrap="square" lIns="50800" tIns="50800" rIns="50800" bIns="50800" anchor="ctr" anchorCtr="0">
            <a:spAutoFit/>
          </a:bodyPr>
          <a:lstStyle/>
          <a:p>
            <a:pPr marL="0" lvl="0" indent="0" algn="l" rtl="0">
              <a:lnSpc>
                <a:spcPct val="100000"/>
              </a:lnSpc>
              <a:spcBef>
                <a:spcPts val="0"/>
              </a:spcBef>
              <a:spcAft>
                <a:spcPts val="0"/>
              </a:spcAft>
              <a:buClr>
                <a:schemeClr val="dk1"/>
              </a:buClr>
              <a:buSzPts val="1100"/>
              <a:buFont typeface="Arial" panose="020B0604020202020204"/>
              <a:buNone/>
            </a:pPr>
            <a:r>
              <a:rPr lang="en-US" sz="7200" dirty="0">
                <a:solidFill>
                  <a:srgbClr val="303757"/>
                </a:solidFill>
                <a:latin typeface="Open Sans ExtraBold"/>
                <a:ea typeface="Open Sans ExtraBold"/>
                <a:cs typeface="Open Sans ExtraBold"/>
                <a:sym typeface="Open Sans ExtraBold"/>
              </a:rPr>
              <a:t>To start/run a project in TON N</a:t>
            </a:r>
            <a:r>
              <a:rPr lang="en-US" altLang="zh-CN" sz="7200" dirty="0">
                <a:solidFill>
                  <a:srgbClr val="303757"/>
                </a:solidFill>
                <a:latin typeface="Open Sans ExtraBold"/>
                <a:ea typeface="Open Sans ExtraBold"/>
                <a:cs typeface="Open Sans ExtraBold"/>
                <a:sym typeface="Open Sans ExtraBold"/>
              </a:rPr>
              <a:t>etwork</a:t>
            </a:r>
            <a:r>
              <a:rPr lang="zh-CN" altLang="en-US" sz="7200" dirty="0">
                <a:solidFill>
                  <a:srgbClr val="303757"/>
                </a:solidFill>
                <a:latin typeface="Open Sans ExtraBold"/>
                <a:ea typeface="Open Sans ExtraBold"/>
                <a:cs typeface="Open Sans ExtraBold"/>
                <a:sym typeface="Open Sans ExtraBold"/>
              </a:rPr>
              <a:t>，</a:t>
            </a:r>
            <a:r>
              <a:rPr lang="en-US" sz="7200" dirty="0">
                <a:solidFill>
                  <a:srgbClr val="303757"/>
                </a:solidFill>
                <a:latin typeface="Open Sans ExtraBold"/>
                <a:ea typeface="Open Sans ExtraBold"/>
                <a:cs typeface="Open Sans ExtraBold"/>
                <a:sym typeface="Open Sans ExtraBold"/>
              </a:rPr>
              <a:t>currently</a:t>
            </a:r>
            <a:endParaRPr sz="7200" i="0" strike="noStrike" cap="none" dirty="0">
              <a:solidFill>
                <a:srgbClr val="303757"/>
              </a:solidFill>
              <a:latin typeface="Open Sans ExtraBold"/>
              <a:ea typeface="Open Sans ExtraBold"/>
              <a:cs typeface="Open Sans ExtraBold"/>
              <a:sym typeface="Open Sans ExtraBold"/>
            </a:endParaRPr>
          </a:p>
        </p:txBody>
      </p:sp>
      <p:sp>
        <p:nvSpPr>
          <p:cNvPr id="116" name="Google Shape;116;g16ab4894620_3_51"/>
          <p:cNvSpPr txBox="1"/>
          <p:nvPr/>
        </p:nvSpPr>
        <p:spPr>
          <a:xfrm>
            <a:off x="12409144" y="7404320"/>
            <a:ext cx="4572000" cy="1087477"/>
          </a:xfrm>
          <a:prstGeom prst="rect">
            <a:avLst/>
          </a:prstGeom>
          <a:noFill/>
          <a:ln>
            <a:noFill/>
          </a:ln>
        </p:spPr>
        <p:txBody>
          <a:bodyPr spcFirstLastPara="1" wrap="square" lIns="50800" tIns="50800" rIns="50800" bIns="50800" anchor="ctr" anchorCtr="0">
            <a:spAutoFit/>
          </a:bodyPr>
          <a:lstStyle/>
          <a:p>
            <a:pPr marL="0" lvl="0" indent="0" algn="l" rtl="0">
              <a:lnSpc>
                <a:spcPct val="100000"/>
              </a:lnSpc>
              <a:spcBef>
                <a:spcPts val="0"/>
              </a:spcBef>
              <a:spcAft>
                <a:spcPts val="0"/>
              </a:spcAft>
              <a:buClr>
                <a:schemeClr val="dk1"/>
              </a:buClr>
              <a:buSzPts val="1100"/>
              <a:buFont typeface="Arial" panose="020B0604020202020204"/>
              <a:buNone/>
            </a:pPr>
            <a:r>
              <a:rPr lang="en-US" sz="3200" dirty="0">
                <a:solidFill>
                  <a:srgbClr val="000101"/>
                </a:solidFill>
              </a:rPr>
              <a:t>Lack of development automation tools</a:t>
            </a:r>
            <a:endParaRPr sz="3200" dirty="0">
              <a:solidFill>
                <a:srgbClr val="000101"/>
              </a:solidFill>
            </a:endParaRPr>
          </a:p>
        </p:txBody>
      </p:sp>
      <p:sp>
        <p:nvSpPr>
          <p:cNvPr id="117" name="Google Shape;117;g16ab4894620_3_51"/>
          <p:cNvSpPr txBox="1"/>
          <p:nvPr/>
        </p:nvSpPr>
        <p:spPr>
          <a:xfrm>
            <a:off x="1436475" y="7400226"/>
            <a:ext cx="4680000" cy="1087477"/>
          </a:xfrm>
          <a:prstGeom prst="rect">
            <a:avLst/>
          </a:prstGeom>
          <a:noFill/>
          <a:ln>
            <a:noFill/>
          </a:ln>
        </p:spPr>
        <p:txBody>
          <a:bodyPr spcFirstLastPara="1" wrap="square" lIns="50800" tIns="50800" rIns="50800" bIns="50800" anchor="ctr" anchorCtr="0">
            <a:spAutoFit/>
          </a:bodyPr>
          <a:lstStyle/>
          <a:p>
            <a:pPr marL="0" lvl="0" indent="0" algn="l" rtl="0">
              <a:lnSpc>
                <a:spcPct val="100000"/>
              </a:lnSpc>
              <a:spcBef>
                <a:spcPts val="0"/>
              </a:spcBef>
              <a:spcAft>
                <a:spcPts val="0"/>
              </a:spcAft>
              <a:buClr>
                <a:schemeClr val="dk1"/>
              </a:buClr>
              <a:buSzPts val="1100"/>
              <a:buFont typeface="Arial" panose="020B0604020202020204"/>
              <a:buNone/>
            </a:pPr>
            <a:r>
              <a:rPr lang="en-US" sz="3200" dirty="0">
                <a:solidFill>
                  <a:srgbClr val="000101"/>
                </a:solidFill>
              </a:rPr>
              <a:t>High technical threshold with </a:t>
            </a:r>
            <a:r>
              <a:rPr lang="en-US" sz="3200" dirty="0" err="1">
                <a:solidFill>
                  <a:srgbClr val="000101"/>
                </a:solidFill>
              </a:rPr>
              <a:t>FunC</a:t>
            </a:r>
            <a:endParaRPr sz="3200" dirty="0">
              <a:solidFill>
                <a:srgbClr val="000101"/>
              </a:solidFill>
            </a:endParaRPr>
          </a:p>
        </p:txBody>
      </p:sp>
      <p:pic>
        <p:nvPicPr>
          <p:cNvPr id="119" name="Google Shape;119;g16ab4894620_3_51"/>
          <p:cNvPicPr preferRelativeResize="0"/>
          <p:nvPr/>
        </p:nvPicPr>
        <p:blipFill rotWithShape="1">
          <a:blip r:embed="rId4">
            <a:duotone>
              <a:prstClr val="black"/>
              <a:schemeClr val="accent1">
                <a:tint val="45000"/>
                <a:satMod val="400000"/>
              </a:schemeClr>
            </a:duotone>
          </a:blip>
          <a:srcRect t="1718" b="1709"/>
          <a:stretch>
            <a:fillRect/>
          </a:stretch>
        </p:blipFill>
        <p:spPr>
          <a:xfrm>
            <a:off x="-405640" y="11449145"/>
            <a:ext cx="25614561" cy="2319000"/>
          </a:xfrm>
          <a:prstGeom prst="rect">
            <a:avLst/>
          </a:prstGeom>
          <a:noFill/>
          <a:ln>
            <a:noFill/>
          </a:ln>
        </p:spPr>
      </p:pic>
      <p:pic>
        <p:nvPicPr>
          <p:cNvPr id="124" name="Google Shape;124;g16ab4894620_3_51"/>
          <p:cNvPicPr preferRelativeResize="0"/>
          <p:nvPr/>
        </p:nvPicPr>
        <p:blipFill>
          <a:blip r:embed="rId5">
            <a:duotone>
              <a:prstClr val="black"/>
              <a:schemeClr val="accent1">
                <a:tint val="45000"/>
                <a:satMod val="400000"/>
              </a:schemeClr>
            </a:duotone>
            <a:extLst>
              <a:ext uri="{BEBA8EAE-BF5A-486C-A8C5-ECC9F3942E4B}">
                <a14:imgProps xmlns:a14="http://schemas.microsoft.com/office/drawing/2010/main">
                  <a14:imgLayer r:embed="rId6">
                    <a14:imgEffect>
                      <a14:colorTemperature colorTemp="1500"/>
                    </a14:imgEffect>
                  </a14:imgLayer>
                </a14:imgProps>
              </a:ext>
            </a:extLst>
          </a:blip>
          <a:stretch>
            <a:fillRect/>
          </a:stretch>
        </p:blipFill>
        <p:spPr>
          <a:xfrm>
            <a:off x="19925255" y="3062826"/>
            <a:ext cx="1011300" cy="2286698"/>
          </a:xfrm>
          <a:prstGeom prst="rect">
            <a:avLst/>
          </a:prstGeom>
          <a:noFill/>
          <a:ln>
            <a:noFill/>
          </a:ln>
        </p:spPr>
      </p:pic>
      <p:sp>
        <p:nvSpPr>
          <p:cNvPr id="125" name="Google Shape;125;g16ab4894620_3_51"/>
          <p:cNvSpPr txBox="1"/>
          <p:nvPr/>
        </p:nvSpPr>
        <p:spPr>
          <a:xfrm>
            <a:off x="1416898" y="9713123"/>
            <a:ext cx="4680000" cy="1087477"/>
          </a:xfrm>
          <a:prstGeom prst="rect">
            <a:avLst/>
          </a:prstGeom>
          <a:noFill/>
          <a:ln>
            <a:noFill/>
          </a:ln>
        </p:spPr>
        <p:txBody>
          <a:bodyPr spcFirstLastPara="1" wrap="square" lIns="50800" tIns="50800" rIns="50800" bIns="50800" anchor="ctr" anchorCtr="0">
            <a:spAutoFit/>
          </a:bodyPr>
          <a:lstStyle/>
          <a:p>
            <a:pPr marL="0" lvl="0" indent="0" algn="l" rtl="0">
              <a:spcBef>
                <a:spcPts val="0"/>
              </a:spcBef>
              <a:spcAft>
                <a:spcPts val="0"/>
              </a:spcAft>
              <a:buClr>
                <a:schemeClr val="dk1"/>
              </a:buClr>
              <a:buSzPts val="1100"/>
              <a:buFont typeface="Arial" panose="020B0604020202020204"/>
              <a:buNone/>
            </a:pPr>
            <a:r>
              <a:rPr lang="en-US" sz="3200" dirty="0">
                <a:solidFill>
                  <a:srgbClr val="000101"/>
                </a:solidFill>
              </a:rPr>
              <a:t>TON blockchain know-how needed</a:t>
            </a:r>
            <a:endParaRPr sz="3200" dirty="0">
              <a:solidFill>
                <a:srgbClr val="000101"/>
              </a:solidFill>
            </a:endParaRPr>
          </a:p>
        </p:txBody>
      </p:sp>
      <p:sp>
        <p:nvSpPr>
          <p:cNvPr id="130" name="Google Shape;130;g16ab4894620_3_51"/>
          <p:cNvSpPr txBox="1"/>
          <p:nvPr/>
        </p:nvSpPr>
        <p:spPr>
          <a:xfrm>
            <a:off x="6949464" y="7361403"/>
            <a:ext cx="4572000" cy="3549690"/>
          </a:xfrm>
          <a:prstGeom prst="rect">
            <a:avLst/>
          </a:prstGeom>
          <a:noFill/>
          <a:ln>
            <a:noFill/>
          </a:ln>
        </p:spPr>
        <p:txBody>
          <a:bodyPr spcFirstLastPara="1" wrap="square" lIns="50800" tIns="50800" rIns="50800" bIns="50800" anchor="ctr" anchorCtr="0">
            <a:spAutoFit/>
          </a:bodyPr>
          <a:lstStyle/>
          <a:p>
            <a:pPr marL="0" lvl="0" indent="0" algn="l" rtl="0">
              <a:spcBef>
                <a:spcPts val="0"/>
              </a:spcBef>
              <a:spcAft>
                <a:spcPts val="0"/>
              </a:spcAft>
              <a:buClr>
                <a:schemeClr val="dk1"/>
              </a:buClr>
              <a:buSzPts val="1100"/>
              <a:buFont typeface="Arial" panose="020B0604020202020204"/>
              <a:buNone/>
            </a:pPr>
            <a:r>
              <a:rPr lang="en-US" sz="3200" dirty="0">
                <a:solidFill>
                  <a:srgbClr val="000101"/>
                </a:solidFill>
              </a:rPr>
              <a:t>Compared to some other mature and widely adopted blockchain platforms, TON's ecosystem and development resources is relatively limited</a:t>
            </a:r>
          </a:p>
        </p:txBody>
      </p:sp>
      <p:sp>
        <p:nvSpPr>
          <p:cNvPr id="131" name="Google Shape;131;g16ab4894620_3_51"/>
          <p:cNvSpPr txBox="1"/>
          <p:nvPr/>
        </p:nvSpPr>
        <p:spPr>
          <a:xfrm>
            <a:off x="1416898" y="8592348"/>
            <a:ext cx="4680000" cy="1087800"/>
          </a:xfrm>
          <a:prstGeom prst="rect">
            <a:avLst/>
          </a:prstGeom>
          <a:noFill/>
          <a:ln>
            <a:noFill/>
          </a:ln>
        </p:spPr>
        <p:txBody>
          <a:bodyPr spcFirstLastPara="1" wrap="square" lIns="50800" tIns="50800" rIns="50800" bIns="50800" anchor="ctr" anchorCtr="0">
            <a:spAutoFit/>
          </a:bodyPr>
          <a:lstStyle/>
          <a:p>
            <a:pPr marL="0" lvl="0" indent="0" algn="l" rtl="0">
              <a:lnSpc>
                <a:spcPct val="100000"/>
              </a:lnSpc>
              <a:spcBef>
                <a:spcPts val="0"/>
              </a:spcBef>
              <a:spcAft>
                <a:spcPts val="0"/>
              </a:spcAft>
              <a:buClr>
                <a:schemeClr val="dk1"/>
              </a:buClr>
              <a:buSzPts val="1100"/>
              <a:buFont typeface="Arial" panose="020B0604020202020204"/>
              <a:buNone/>
            </a:pPr>
            <a:r>
              <a:rPr lang="en-US" sz="3200" dirty="0">
                <a:solidFill>
                  <a:srgbClr val="000101"/>
                </a:solidFill>
              </a:rPr>
              <a:t>Systematic and in-depth knowledge needed</a:t>
            </a:r>
            <a:endParaRPr sz="3200" dirty="0">
              <a:solidFill>
                <a:srgbClr val="000101"/>
              </a:solidFill>
            </a:endParaRPr>
          </a:p>
        </p:txBody>
      </p:sp>
      <p:sp>
        <p:nvSpPr>
          <p:cNvPr id="132" name="Google Shape;132;g16ab4894620_3_51"/>
          <p:cNvSpPr txBox="1"/>
          <p:nvPr/>
        </p:nvSpPr>
        <p:spPr>
          <a:xfrm>
            <a:off x="12409144" y="8637945"/>
            <a:ext cx="4572000" cy="1580400"/>
          </a:xfrm>
          <a:prstGeom prst="rect">
            <a:avLst/>
          </a:prstGeom>
          <a:noFill/>
          <a:ln>
            <a:noFill/>
          </a:ln>
        </p:spPr>
        <p:txBody>
          <a:bodyPr spcFirstLastPara="1" wrap="square" lIns="50800" tIns="50800" rIns="50800" bIns="50800" anchor="ctr" anchorCtr="0">
            <a:spAutoFit/>
          </a:bodyPr>
          <a:lstStyle/>
          <a:p>
            <a:pPr marL="0" lvl="0" indent="0" algn="l" rtl="0">
              <a:spcBef>
                <a:spcPts val="0"/>
              </a:spcBef>
              <a:spcAft>
                <a:spcPts val="0"/>
              </a:spcAft>
              <a:buClr>
                <a:schemeClr val="dk1"/>
              </a:buClr>
              <a:buSzPts val="1100"/>
              <a:buFont typeface="Arial" panose="020B0604020202020204"/>
              <a:buNone/>
            </a:pPr>
            <a:r>
              <a:rPr lang="en-US" sz="3200" dirty="0">
                <a:solidFill>
                  <a:srgbClr val="000101"/>
                </a:solidFill>
              </a:rPr>
              <a:t>Insufficient systematization and automation  </a:t>
            </a:r>
            <a:endParaRPr sz="3200" dirty="0">
              <a:solidFill>
                <a:srgbClr val="000101"/>
              </a:solidFill>
            </a:endParaRPr>
          </a:p>
        </p:txBody>
      </p:sp>
      <p:sp>
        <p:nvSpPr>
          <p:cNvPr id="27" name="Google Shape;84;g16ab4894620_3_7"/>
          <p:cNvSpPr txBox="1"/>
          <p:nvPr/>
        </p:nvSpPr>
        <p:spPr>
          <a:xfrm>
            <a:off x="1416898" y="6058526"/>
            <a:ext cx="1510150" cy="1333698"/>
          </a:xfrm>
          <a:prstGeom prst="rect">
            <a:avLst/>
          </a:prstGeom>
          <a:noFill/>
          <a:ln>
            <a:noFill/>
          </a:ln>
          <a:effectLst>
            <a:outerShdw blurRad="57150" dist="19050" dir="5400000" algn="bl" rotWithShape="0">
              <a:srgbClr val="000000">
                <a:alpha val="0"/>
              </a:srgbClr>
            </a:outerShdw>
          </a:effectLst>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FFFFFF"/>
              </a:buClr>
              <a:buSzPts val="5600"/>
              <a:buFont typeface="Arial" panose="020B0604020202020204"/>
              <a:buNone/>
            </a:pPr>
            <a:r>
              <a:rPr lang="en-US" sz="8000" b="1" dirty="0">
                <a:ln>
                  <a:solidFill>
                    <a:srgbClr val="0088CC"/>
                  </a:solidFill>
                </a:ln>
                <a:noFill/>
              </a:rPr>
              <a:t>0</a:t>
            </a:r>
            <a:r>
              <a:rPr lang="en-US" altLang="zh-CN" sz="8000" b="1" dirty="0">
                <a:ln>
                  <a:solidFill>
                    <a:srgbClr val="0088CC"/>
                  </a:solidFill>
                </a:ln>
                <a:noFill/>
              </a:rPr>
              <a:t>1</a:t>
            </a:r>
            <a:endParaRPr sz="8000" b="0" i="0" u="none" strike="noStrike" cap="none" dirty="0">
              <a:ln>
                <a:solidFill>
                  <a:srgbClr val="0088CC"/>
                </a:solidFill>
              </a:ln>
              <a:noFill/>
              <a:sym typeface="Arial" panose="020B0604020202020204"/>
            </a:endParaRPr>
          </a:p>
        </p:txBody>
      </p:sp>
      <p:sp>
        <p:nvSpPr>
          <p:cNvPr id="29" name="Google Shape;84;g16ab4894620_3_7"/>
          <p:cNvSpPr txBox="1"/>
          <p:nvPr/>
        </p:nvSpPr>
        <p:spPr>
          <a:xfrm>
            <a:off x="12407671" y="6066781"/>
            <a:ext cx="1510150" cy="1333698"/>
          </a:xfrm>
          <a:prstGeom prst="rect">
            <a:avLst/>
          </a:prstGeom>
          <a:noFill/>
          <a:ln>
            <a:noFill/>
          </a:ln>
          <a:effectLst>
            <a:outerShdw blurRad="57150" dist="19050" dir="5400000" algn="bl" rotWithShape="0">
              <a:srgbClr val="000000">
                <a:alpha val="0"/>
              </a:srgbClr>
            </a:outerShdw>
          </a:effectLst>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FFFFFF"/>
              </a:buClr>
              <a:buSzPts val="5600"/>
              <a:buFont typeface="Arial" panose="020B0604020202020204"/>
              <a:buNone/>
            </a:pPr>
            <a:r>
              <a:rPr lang="en-US" sz="8000" b="1" dirty="0">
                <a:ln>
                  <a:solidFill>
                    <a:srgbClr val="0088CC"/>
                  </a:solidFill>
                </a:ln>
                <a:noFill/>
              </a:rPr>
              <a:t>0</a:t>
            </a:r>
            <a:r>
              <a:rPr lang="en-US" altLang="zh-CN" sz="8000" b="1" dirty="0">
                <a:ln>
                  <a:solidFill>
                    <a:srgbClr val="0088CC"/>
                  </a:solidFill>
                </a:ln>
                <a:noFill/>
              </a:rPr>
              <a:t>3</a:t>
            </a:r>
            <a:endParaRPr sz="8000" b="0" i="0" u="none" strike="noStrike" cap="none" dirty="0">
              <a:ln>
                <a:solidFill>
                  <a:srgbClr val="0088CC"/>
                </a:solidFill>
              </a:ln>
              <a:noFill/>
              <a:sym typeface="Arial" panose="020B0604020202020204"/>
            </a:endParaRPr>
          </a:p>
        </p:txBody>
      </p:sp>
      <p:sp>
        <p:nvSpPr>
          <p:cNvPr id="2" name="Google Shape;84;g16ab4894620_3_7"/>
          <p:cNvSpPr txBox="1"/>
          <p:nvPr/>
        </p:nvSpPr>
        <p:spPr>
          <a:xfrm>
            <a:off x="6949464" y="6006442"/>
            <a:ext cx="1510150" cy="1333698"/>
          </a:xfrm>
          <a:prstGeom prst="rect">
            <a:avLst/>
          </a:prstGeom>
          <a:noFill/>
          <a:ln>
            <a:noFill/>
          </a:ln>
          <a:effectLst>
            <a:outerShdw blurRad="57150" dist="19050" dir="5400000" algn="bl" rotWithShape="0">
              <a:srgbClr val="000000">
                <a:alpha val="0"/>
              </a:srgbClr>
            </a:outerShdw>
          </a:effectLst>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FFFFFF"/>
              </a:buClr>
              <a:buSzPts val="5600"/>
              <a:buFont typeface="Arial" panose="020B0604020202020204"/>
              <a:buNone/>
            </a:pPr>
            <a:r>
              <a:rPr lang="en-US" sz="8000" b="1" dirty="0">
                <a:ln>
                  <a:solidFill>
                    <a:srgbClr val="0088CC"/>
                  </a:solidFill>
                </a:ln>
                <a:noFill/>
              </a:rPr>
              <a:t>0</a:t>
            </a:r>
            <a:r>
              <a:rPr lang="en-US" altLang="zh-CN" sz="8000" b="1" dirty="0">
                <a:ln>
                  <a:solidFill>
                    <a:srgbClr val="0088CC"/>
                  </a:solidFill>
                </a:ln>
                <a:noFill/>
              </a:rPr>
              <a:t>2</a:t>
            </a:r>
            <a:endParaRPr sz="8000" b="0" i="0" u="none" strike="noStrike" cap="none" dirty="0">
              <a:ln>
                <a:solidFill>
                  <a:srgbClr val="0088CC"/>
                </a:solidFill>
              </a:ln>
              <a:noFill/>
              <a:sym typeface="Arial" panose="020B0604020202020204"/>
            </a:endParaRPr>
          </a:p>
        </p:txBody>
      </p:sp>
      <p:sp>
        <p:nvSpPr>
          <p:cNvPr id="3" name="Google Shape;116;g16ab4894620_3_51"/>
          <p:cNvSpPr txBox="1"/>
          <p:nvPr/>
        </p:nvSpPr>
        <p:spPr>
          <a:xfrm>
            <a:off x="17843474" y="7410113"/>
            <a:ext cx="4572000" cy="593725"/>
          </a:xfrm>
          <a:prstGeom prst="rect">
            <a:avLst/>
          </a:prstGeom>
          <a:noFill/>
          <a:ln>
            <a:noFill/>
          </a:ln>
        </p:spPr>
        <p:txBody>
          <a:bodyPr spcFirstLastPara="1" wrap="square" lIns="50800" tIns="50800" rIns="50800" bIns="50800" anchor="ctr" anchorCtr="0">
            <a:spAutoFit/>
          </a:bodyPr>
          <a:lstStyle/>
          <a:p>
            <a:pPr marL="0" lvl="0" indent="0" algn="l" rtl="0">
              <a:lnSpc>
                <a:spcPct val="100000"/>
              </a:lnSpc>
              <a:spcBef>
                <a:spcPts val="0"/>
              </a:spcBef>
              <a:spcAft>
                <a:spcPts val="0"/>
              </a:spcAft>
              <a:buClr>
                <a:schemeClr val="dk1"/>
              </a:buClr>
              <a:buSzPts val="1100"/>
              <a:buFont typeface="Arial" panose="020B0604020202020204"/>
              <a:buNone/>
            </a:pPr>
            <a:r>
              <a:rPr lang="en-US" sz="3200" dirty="0">
                <a:solidFill>
                  <a:srgbClr val="000101"/>
                </a:solidFill>
              </a:rPr>
              <a:t>Lack of user base</a:t>
            </a:r>
          </a:p>
        </p:txBody>
      </p:sp>
      <p:sp>
        <p:nvSpPr>
          <p:cNvPr id="4" name="Google Shape;132;g16ab4894620_3_51"/>
          <p:cNvSpPr txBox="1"/>
          <p:nvPr/>
        </p:nvSpPr>
        <p:spPr>
          <a:xfrm>
            <a:off x="17842204" y="8653116"/>
            <a:ext cx="4572000" cy="2564805"/>
          </a:xfrm>
          <a:prstGeom prst="rect">
            <a:avLst/>
          </a:prstGeom>
          <a:noFill/>
          <a:ln>
            <a:noFill/>
          </a:ln>
        </p:spPr>
        <p:txBody>
          <a:bodyPr spcFirstLastPara="1" wrap="square" lIns="50800" tIns="50800" rIns="50800" bIns="50800" anchor="ctr" anchorCtr="0">
            <a:spAutoFit/>
          </a:bodyPr>
          <a:lstStyle/>
          <a:p>
            <a:pPr marL="0" lvl="0" indent="0" algn="l" rtl="0">
              <a:spcBef>
                <a:spcPts val="0"/>
              </a:spcBef>
              <a:spcAft>
                <a:spcPts val="0"/>
              </a:spcAft>
              <a:buClr>
                <a:schemeClr val="dk1"/>
              </a:buClr>
              <a:buSzPts val="1100"/>
              <a:buFont typeface="Arial" panose="020B0604020202020204"/>
              <a:buNone/>
            </a:pPr>
            <a:r>
              <a:rPr lang="en-US" sz="3200" dirty="0">
                <a:solidFill>
                  <a:srgbClr val="000101"/>
                </a:solidFill>
              </a:rPr>
              <a:t>Not gaining widespread adoption and user base may affect developers' motivation in developing their TON applications </a:t>
            </a:r>
            <a:endParaRPr sz="3200" dirty="0">
              <a:solidFill>
                <a:srgbClr val="000101"/>
              </a:solidFill>
            </a:endParaRPr>
          </a:p>
        </p:txBody>
      </p:sp>
      <p:sp>
        <p:nvSpPr>
          <p:cNvPr id="5" name="Google Shape;84;g16ab4894620_3_7"/>
          <p:cNvSpPr txBox="1"/>
          <p:nvPr/>
        </p:nvSpPr>
        <p:spPr>
          <a:xfrm>
            <a:off x="17842001" y="6063494"/>
            <a:ext cx="1510150" cy="1332230"/>
          </a:xfrm>
          <a:prstGeom prst="rect">
            <a:avLst/>
          </a:prstGeom>
          <a:noFill/>
          <a:ln>
            <a:noFill/>
          </a:ln>
          <a:effectLst>
            <a:outerShdw blurRad="57150" dist="19050" dir="5400000" algn="bl" rotWithShape="0">
              <a:srgbClr val="000000">
                <a:alpha val="0"/>
              </a:srgbClr>
            </a:outerShdw>
          </a:effectLst>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FFFFFF"/>
              </a:buClr>
              <a:buSzPts val="5600"/>
              <a:buFont typeface="Arial" panose="020B0604020202020204"/>
              <a:buNone/>
            </a:pPr>
            <a:r>
              <a:rPr lang="en-US" sz="8000" b="1" dirty="0">
                <a:ln>
                  <a:solidFill>
                    <a:srgbClr val="0088CC"/>
                  </a:solidFill>
                </a:ln>
                <a:noFill/>
              </a:rPr>
              <a:t>04</a:t>
            </a:r>
            <a:endParaRPr sz="8000" b="0" i="0" u="none" strike="noStrike" cap="none" dirty="0">
              <a:ln>
                <a:solidFill>
                  <a:srgbClr val="0088CC"/>
                </a:solidFill>
              </a:ln>
              <a:noFill/>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36" name="图片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674" y="744519"/>
            <a:ext cx="22275738" cy="1152856"/>
          </a:xfrm>
          <a:prstGeom prst="rect">
            <a:avLst/>
          </a:prstGeom>
        </p:spPr>
      </p:pic>
      <p:sp>
        <p:nvSpPr>
          <p:cNvPr id="32" name="Google Shape;84;g16ab4894620_3_7"/>
          <p:cNvSpPr txBox="1"/>
          <p:nvPr/>
        </p:nvSpPr>
        <p:spPr>
          <a:xfrm>
            <a:off x="1558700" y="826410"/>
            <a:ext cx="1011300" cy="932180"/>
          </a:xfrm>
          <a:prstGeom prst="rect">
            <a:avLst/>
          </a:prstGeom>
          <a:noFill/>
          <a:ln>
            <a:noFill/>
          </a:ln>
          <a:effectLst>
            <a:outerShdw blurRad="57150" dist="19050" dir="5400000" algn="bl" rotWithShape="0">
              <a:srgbClr val="000000">
                <a:alpha val="0"/>
              </a:srgbClr>
            </a:outerShdw>
          </a:effectLst>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FFFFFF"/>
              </a:buClr>
              <a:buSzPts val="5600"/>
              <a:buFont typeface="Arial" panose="020B0604020202020204"/>
              <a:buNone/>
            </a:pPr>
            <a:r>
              <a:rPr lang="en-US" sz="5400" b="1" dirty="0">
                <a:solidFill>
                  <a:schemeClr val="bg1"/>
                </a:solidFill>
              </a:rPr>
              <a:t>03</a:t>
            </a:r>
            <a:endParaRPr sz="5400" b="0" i="0" u="none" strike="noStrike" cap="none" dirty="0">
              <a:solidFill>
                <a:schemeClr val="bg1"/>
              </a:solidFill>
              <a:sym typeface="Arial" panose="020B0604020202020204"/>
            </a:endParaRPr>
          </a:p>
        </p:txBody>
      </p:sp>
      <p:sp>
        <p:nvSpPr>
          <p:cNvPr id="165" name="Google Shape;165;g1ab2ef811ca_0_267"/>
          <p:cNvSpPr txBox="1"/>
          <p:nvPr/>
        </p:nvSpPr>
        <p:spPr>
          <a:xfrm>
            <a:off x="2980585" y="871955"/>
            <a:ext cx="20162400" cy="841500"/>
          </a:xfrm>
          <a:prstGeom prst="rect">
            <a:avLst/>
          </a:prstGeom>
          <a:noFill/>
          <a:ln>
            <a:noFill/>
          </a:ln>
        </p:spPr>
        <p:txBody>
          <a:bodyPr spcFirstLastPara="1" wrap="square" lIns="50800" tIns="50800" rIns="50800" bIns="50800" anchor="ctr" anchorCtr="0">
            <a:spAutoFit/>
          </a:bodyPr>
          <a:lstStyle/>
          <a:p>
            <a:pPr marL="0" lvl="0" indent="0" algn="l" rtl="0">
              <a:spcBef>
                <a:spcPts val="0"/>
              </a:spcBef>
              <a:spcAft>
                <a:spcPts val="0"/>
              </a:spcAft>
              <a:buClr>
                <a:srgbClr val="000000"/>
              </a:buClr>
              <a:buSzPts val="1100"/>
              <a:buFont typeface="Arial" panose="020B0604020202020204"/>
              <a:buNone/>
            </a:pPr>
            <a:r>
              <a:rPr lang="en-US" sz="4800" b="1" dirty="0" err="1">
                <a:solidFill>
                  <a:srgbClr val="000101"/>
                </a:solidFill>
              </a:rPr>
              <a:t>HamsTON</a:t>
            </a:r>
            <a:r>
              <a:rPr lang="en-US" sz="4800" b="1" dirty="0">
                <a:solidFill>
                  <a:srgbClr val="000101"/>
                </a:solidFill>
              </a:rPr>
              <a:t> Solution</a:t>
            </a:r>
            <a:endParaRPr sz="4800" b="0" i="0" u="none" strike="noStrike" cap="none" dirty="0">
              <a:solidFill>
                <a:srgbClr val="000101"/>
              </a:solidFill>
              <a:sym typeface="Arial" panose="020B0604020202020204"/>
            </a:endParaRPr>
          </a:p>
        </p:txBody>
      </p:sp>
      <p:sp>
        <p:nvSpPr>
          <p:cNvPr id="2" name="Google Shape;137;g2095b0c7a87_2_0"/>
          <p:cNvSpPr/>
          <p:nvPr/>
        </p:nvSpPr>
        <p:spPr>
          <a:xfrm>
            <a:off x="565150" y="4542155"/>
            <a:ext cx="23543260" cy="7186930"/>
          </a:xfrm>
          <a:prstGeom prst="roundRect">
            <a:avLst>
              <a:gd name="adj" fmla="val 2374"/>
            </a:avLst>
          </a:prstGeom>
          <a:noFill/>
          <a:ln w="19050" cap="flat" cmpd="sng">
            <a:solidFill>
              <a:srgbClr val="66BA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38;g2095b0c7a87_2_0"/>
          <p:cNvSpPr/>
          <p:nvPr/>
        </p:nvSpPr>
        <p:spPr>
          <a:xfrm>
            <a:off x="3590925" y="6341745"/>
            <a:ext cx="3900170" cy="3328670"/>
          </a:xfrm>
          <a:prstGeom prst="roundRect">
            <a:avLst>
              <a:gd name="adj" fmla="val 0"/>
            </a:avLst>
          </a:prstGeom>
          <a:no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 name="Google Shape;143;g2095b0c7a87_2_0"/>
          <p:cNvSpPr/>
          <p:nvPr/>
        </p:nvSpPr>
        <p:spPr>
          <a:xfrm>
            <a:off x="565336" y="3113385"/>
            <a:ext cx="2081837" cy="914405"/>
          </a:xfrm>
          <a:prstGeom prst="roundRect">
            <a:avLst>
              <a:gd name="adj" fmla="val 6860"/>
            </a:avLst>
          </a:prstGeom>
          <a:gradFill>
            <a:gsLst>
              <a:gs pos="0">
                <a:srgbClr val="65BAFF"/>
              </a:gs>
              <a:gs pos="100000">
                <a:srgbClr val="F6FBFB">
                  <a:alpha val="0"/>
                </a:srgbClr>
              </a:gs>
            </a:gsLst>
            <a:lin ang="5400700" scaled="0"/>
          </a:grad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 name="Google Shape;144;g2095b0c7a87_2_0"/>
          <p:cNvSpPr txBox="1"/>
          <p:nvPr/>
        </p:nvSpPr>
        <p:spPr>
          <a:xfrm>
            <a:off x="565336" y="3294994"/>
            <a:ext cx="2034267" cy="55118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dirty="0">
                <a:solidFill>
                  <a:schemeClr val="tx1"/>
                </a:solidFill>
              </a:rPr>
              <a:t>Idea</a:t>
            </a:r>
            <a:endParaRPr sz="2600" dirty="0">
              <a:solidFill>
                <a:schemeClr val="tx1"/>
              </a:solidFill>
            </a:endParaRPr>
          </a:p>
        </p:txBody>
      </p:sp>
      <p:sp>
        <p:nvSpPr>
          <p:cNvPr id="9" name="Google Shape;146;g2095b0c7a87_2_0"/>
          <p:cNvSpPr/>
          <p:nvPr/>
        </p:nvSpPr>
        <p:spPr>
          <a:xfrm>
            <a:off x="3590533" y="3114045"/>
            <a:ext cx="12029343" cy="914405"/>
          </a:xfrm>
          <a:prstGeom prst="roundRect">
            <a:avLst>
              <a:gd name="adj" fmla="val 6860"/>
            </a:avLst>
          </a:prstGeom>
          <a:gradFill>
            <a:gsLst>
              <a:gs pos="0">
                <a:srgbClr val="65BAFF"/>
              </a:gs>
              <a:gs pos="100000">
                <a:srgbClr val="F6FBFB">
                  <a:alpha val="0"/>
                </a:srgbClr>
              </a:gs>
            </a:gsLst>
            <a:lin ang="5400700" scaled="0"/>
          </a:grad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 name="Google Shape;147;g2095b0c7a87_2_0"/>
          <p:cNvSpPr txBox="1"/>
          <p:nvPr/>
        </p:nvSpPr>
        <p:spPr>
          <a:xfrm>
            <a:off x="3590533" y="3295654"/>
            <a:ext cx="11754471" cy="55118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dirty="0">
                <a:solidFill>
                  <a:schemeClr val="tx1"/>
                </a:solidFill>
              </a:rPr>
              <a:t>Projects</a:t>
            </a:r>
            <a:r>
              <a:rPr lang="zh-CN" altLang="en-US" sz="2600" dirty="0">
                <a:solidFill>
                  <a:schemeClr val="tx1"/>
                </a:solidFill>
              </a:rPr>
              <a:t> </a:t>
            </a:r>
            <a:r>
              <a:rPr lang="en-US" altLang="zh-CN" sz="2600" dirty="0">
                <a:solidFill>
                  <a:schemeClr val="tx1"/>
                </a:solidFill>
              </a:rPr>
              <a:t>built</a:t>
            </a:r>
            <a:r>
              <a:rPr lang="zh-CN" altLang="en-US" sz="2600" dirty="0">
                <a:solidFill>
                  <a:schemeClr val="tx1"/>
                </a:solidFill>
              </a:rPr>
              <a:t> </a:t>
            </a:r>
            <a:r>
              <a:rPr lang="en-US" altLang="zh-CN" sz="2600" dirty="0">
                <a:solidFill>
                  <a:schemeClr val="tx1"/>
                </a:solidFill>
              </a:rPr>
              <a:t>on</a:t>
            </a:r>
            <a:r>
              <a:rPr lang="zh-CN" altLang="en-US" sz="2600" dirty="0">
                <a:solidFill>
                  <a:schemeClr val="tx1"/>
                </a:solidFill>
              </a:rPr>
              <a:t> </a:t>
            </a:r>
            <a:r>
              <a:rPr lang="en-US" altLang="zh-CN" sz="2600" dirty="0">
                <a:solidFill>
                  <a:schemeClr val="tx1"/>
                </a:solidFill>
              </a:rPr>
              <a:t>TON</a:t>
            </a:r>
            <a:r>
              <a:rPr lang="en-US" sz="2600" dirty="0">
                <a:solidFill>
                  <a:schemeClr val="tx1"/>
                </a:solidFill>
              </a:rPr>
              <a:t> (development phase)</a:t>
            </a:r>
            <a:endParaRPr sz="2600" dirty="0">
              <a:solidFill>
                <a:schemeClr val="tx1"/>
              </a:solidFill>
            </a:endParaRPr>
          </a:p>
        </p:txBody>
      </p:sp>
      <p:sp>
        <p:nvSpPr>
          <p:cNvPr id="12" name="Google Shape;149;g2095b0c7a87_2_0"/>
          <p:cNvSpPr/>
          <p:nvPr/>
        </p:nvSpPr>
        <p:spPr>
          <a:xfrm>
            <a:off x="3590505" y="5019195"/>
            <a:ext cx="12147484" cy="914405"/>
          </a:xfrm>
          <a:prstGeom prst="roundRect">
            <a:avLst>
              <a:gd name="adj" fmla="val 6860"/>
            </a:avLst>
          </a:prstGeom>
          <a:gradFill>
            <a:gsLst>
              <a:gs pos="0">
                <a:srgbClr val="65BAFF"/>
              </a:gs>
              <a:gs pos="100000">
                <a:srgbClr val="F6FBFB">
                  <a:alpha val="0"/>
                </a:srgbClr>
              </a:gs>
            </a:gsLst>
            <a:lin ang="5400700" scaled="0"/>
          </a:grad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 name="Google Shape;150;g2095b0c7a87_2_0"/>
          <p:cNvSpPr txBox="1"/>
          <p:nvPr/>
        </p:nvSpPr>
        <p:spPr>
          <a:xfrm>
            <a:off x="3590505" y="5200804"/>
            <a:ext cx="11869913" cy="55118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dirty="0">
                <a:solidFill>
                  <a:schemeClr val="tx1"/>
                </a:solidFill>
              </a:rPr>
              <a:t>Development Toolkit</a:t>
            </a:r>
            <a:endParaRPr sz="2600" dirty="0">
              <a:solidFill>
                <a:schemeClr val="tx1"/>
              </a:solidFill>
            </a:endParaRPr>
          </a:p>
        </p:txBody>
      </p:sp>
      <p:sp>
        <p:nvSpPr>
          <p:cNvPr id="15" name="Google Shape;152;g2095b0c7a87_2_0"/>
          <p:cNvSpPr/>
          <p:nvPr/>
        </p:nvSpPr>
        <p:spPr>
          <a:xfrm>
            <a:off x="3793821" y="7273890"/>
            <a:ext cx="3493305" cy="970500"/>
          </a:xfrm>
          <a:prstGeom prst="roundRect">
            <a:avLst>
              <a:gd name="adj" fmla="val 6860"/>
            </a:avLst>
          </a:prstGeom>
          <a:gradFill>
            <a:gsLst>
              <a:gs pos="0">
                <a:srgbClr val="65BAFF"/>
              </a:gs>
              <a:gs pos="100000">
                <a:srgbClr val="F6FBFB">
                  <a:alpha val="0"/>
                </a:srgbClr>
              </a:gs>
            </a:gsLst>
            <a:lin ang="5400700" scaled="0"/>
          </a:grad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 name="Google Shape;153;g2095b0c7a87_2_0"/>
          <p:cNvSpPr txBox="1"/>
          <p:nvPr/>
        </p:nvSpPr>
        <p:spPr>
          <a:xfrm>
            <a:off x="3825141" y="7466640"/>
            <a:ext cx="3413483" cy="58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tx1"/>
                </a:solidFill>
              </a:rPr>
              <a:t>Contract Templates</a:t>
            </a:r>
            <a:endParaRPr sz="2600">
              <a:solidFill>
                <a:schemeClr val="tx1"/>
              </a:solidFill>
            </a:endParaRPr>
          </a:p>
        </p:txBody>
      </p:sp>
      <p:sp>
        <p:nvSpPr>
          <p:cNvPr id="18" name="Google Shape;155;g2095b0c7a87_2_0"/>
          <p:cNvSpPr/>
          <p:nvPr/>
        </p:nvSpPr>
        <p:spPr>
          <a:xfrm>
            <a:off x="3793821" y="8406465"/>
            <a:ext cx="3493305" cy="970500"/>
          </a:xfrm>
          <a:prstGeom prst="roundRect">
            <a:avLst>
              <a:gd name="adj" fmla="val 6860"/>
            </a:avLst>
          </a:prstGeom>
          <a:gradFill>
            <a:gsLst>
              <a:gs pos="0">
                <a:srgbClr val="65BAFF"/>
              </a:gs>
              <a:gs pos="100000">
                <a:srgbClr val="F6FBFB">
                  <a:alpha val="0"/>
                </a:srgbClr>
              </a:gs>
            </a:gsLst>
            <a:lin ang="5400700" scaled="0"/>
          </a:grad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9" name="Google Shape;156;g2095b0c7a87_2_0"/>
          <p:cNvSpPr txBox="1"/>
          <p:nvPr/>
        </p:nvSpPr>
        <p:spPr>
          <a:xfrm>
            <a:off x="3825141" y="8599215"/>
            <a:ext cx="3413483" cy="58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tx1"/>
                </a:solidFill>
              </a:rPr>
              <a:t>FrontEnd Templates</a:t>
            </a:r>
            <a:endParaRPr sz="2600">
              <a:solidFill>
                <a:schemeClr val="tx1"/>
              </a:solidFill>
            </a:endParaRPr>
          </a:p>
        </p:txBody>
      </p:sp>
      <p:sp>
        <p:nvSpPr>
          <p:cNvPr id="24" name="Google Shape;161;g2095b0c7a87_2_0"/>
          <p:cNvSpPr/>
          <p:nvPr/>
        </p:nvSpPr>
        <p:spPr>
          <a:xfrm>
            <a:off x="11851005" y="6341745"/>
            <a:ext cx="3937000" cy="3328670"/>
          </a:xfrm>
          <a:prstGeom prst="roundRect">
            <a:avLst>
              <a:gd name="adj" fmla="val 0"/>
            </a:avLst>
          </a:prstGeom>
          <a:no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 name="Google Shape;181;g2095b0c7a87_2_0"/>
          <p:cNvSpPr/>
          <p:nvPr/>
        </p:nvSpPr>
        <p:spPr>
          <a:xfrm>
            <a:off x="12036986" y="7309820"/>
            <a:ext cx="3493305" cy="914405"/>
          </a:xfrm>
          <a:prstGeom prst="roundRect">
            <a:avLst>
              <a:gd name="adj" fmla="val 6860"/>
            </a:avLst>
          </a:prstGeom>
          <a:gradFill>
            <a:gsLst>
              <a:gs pos="0">
                <a:srgbClr val="65BAFF"/>
              </a:gs>
              <a:gs pos="100000">
                <a:srgbClr val="F6FBFB">
                  <a:alpha val="0"/>
                </a:srgbClr>
              </a:gs>
            </a:gsLst>
            <a:lin ang="5400700" scaled="0"/>
          </a:grad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7" name="Google Shape;182;g2095b0c7a87_2_0"/>
          <p:cNvSpPr txBox="1"/>
          <p:nvPr/>
        </p:nvSpPr>
        <p:spPr>
          <a:xfrm>
            <a:off x="12011640" y="7500850"/>
            <a:ext cx="3413483" cy="55118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tx1"/>
                </a:solidFill>
              </a:rPr>
              <a:t>Continuous Integration</a:t>
            </a:r>
            <a:endParaRPr sz="2600">
              <a:solidFill>
                <a:schemeClr val="tx1"/>
              </a:solidFill>
            </a:endParaRPr>
          </a:p>
        </p:txBody>
      </p:sp>
      <p:sp>
        <p:nvSpPr>
          <p:cNvPr id="49" name="Google Shape;184;g2095b0c7a87_2_0"/>
          <p:cNvSpPr/>
          <p:nvPr/>
        </p:nvSpPr>
        <p:spPr>
          <a:xfrm>
            <a:off x="12036986" y="8442395"/>
            <a:ext cx="3493305" cy="914405"/>
          </a:xfrm>
          <a:prstGeom prst="roundRect">
            <a:avLst>
              <a:gd name="adj" fmla="val 6860"/>
            </a:avLst>
          </a:prstGeom>
          <a:gradFill>
            <a:gsLst>
              <a:gs pos="0">
                <a:srgbClr val="65BAFF"/>
              </a:gs>
              <a:gs pos="100000">
                <a:srgbClr val="F6FBFB">
                  <a:alpha val="0"/>
                </a:srgbClr>
              </a:gs>
            </a:gsLst>
            <a:lin ang="5400700" scaled="0"/>
          </a:grad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0" name="Google Shape;185;g2095b0c7a87_2_0"/>
          <p:cNvSpPr txBox="1"/>
          <p:nvPr/>
        </p:nvSpPr>
        <p:spPr>
          <a:xfrm>
            <a:off x="12011640" y="8633425"/>
            <a:ext cx="3413483" cy="55118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tx1"/>
                </a:solidFill>
              </a:rPr>
              <a:t>Continuous Deployment</a:t>
            </a:r>
            <a:endParaRPr sz="2600">
              <a:solidFill>
                <a:schemeClr val="tx1"/>
              </a:solidFill>
            </a:endParaRPr>
          </a:p>
        </p:txBody>
      </p:sp>
      <p:cxnSp>
        <p:nvCxnSpPr>
          <p:cNvPr id="51" name="Google Shape;186;g2095b0c7a87_2_0"/>
          <p:cNvCxnSpPr/>
          <p:nvPr/>
        </p:nvCxnSpPr>
        <p:spPr>
          <a:xfrm>
            <a:off x="3590955" y="10078895"/>
            <a:ext cx="12281700" cy="0"/>
          </a:xfrm>
          <a:prstGeom prst="straightConnector1">
            <a:avLst/>
          </a:prstGeom>
          <a:noFill/>
          <a:ln w="19050" cap="flat" cmpd="sng">
            <a:solidFill>
              <a:srgbClr val="66BAFF"/>
            </a:solidFill>
            <a:prstDash val="dash"/>
            <a:round/>
            <a:headEnd type="none" w="med" len="med"/>
            <a:tailEnd type="none" w="med" len="med"/>
          </a:ln>
        </p:spPr>
      </p:cxnSp>
      <p:sp>
        <p:nvSpPr>
          <p:cNvPr id="53" name="Google Shape;188;g2095b0c7a87_2_0"/>
          <p:cNvSpPr/>
          <p:nvPr/>
        </p:nvSpPr>
        <p:spPr>
          <a:xfrm>
            <a:off x="3660475" y="10341765"/>
            <a:ext cx="3899802" cy="970500"/>
          </a:xfrm>
          <a:prstGeom prst="roundRect">
            <a:avLst>
              <a:gd name="adj" fmla="val 6860"/>
            </a:avLst>
          </a:prstGeom>
          <a:gradFill>
            <a:gsLst>
              <a:gs pos="0">
                <a:srgbClr val="65BAFF"/>
              </a:gs>
              <a:gs pos="100000">
                <a:srgbClr val="F6FBFB">
                  <a:alpha val="0"/>
                </a:srgbClr>
              </a:gs>
            </a:gsLst>
            <a:lin ang="5400700" scaled="0"/>
          </a:grad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4" name="Google Shape;189;g2095b0c7a87_2_0"/>
          <p:cNvSpPr txBox="1"/>
          <p:nvPr/>
        </p:nvSpPr>
        <p:spPr>
          <a:xfrm>
            <a:off x="3749484" y="10533151"/>
            <a:ext cx="3810691" cy="58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dirty="0">
                <a:solidFill>
                  <a:schemeClr val="tx1"/>
                </a:solidFill>
              </a:rPr>
              <a:t>CLI Visualization</a:t>
            </a:r>
            <a:endParaRPr sz="2600" dirty="0">
              <a:solidFill>
                <a:schemeClr val="tx1"/>
              </a:solidFill>
            </a:endParaRPr>
          </a:p>
        </p:txBody>
      </p:sp>
      <p:sp>
        <p:nvSpPr>
          <p:cNvPr id="59" name="Google Shape;194;g2095b0c7a87_2_0"/>
          <p:cNvSpPr/>
          <p:nvPr/>
        </p:nvSpPr>
        <p:spPr>
          <a:xfrm>
            <a:off x="11908198" y="10341765"/>
            <a:ext cx="3899802" cy="970500"/>
          </a:xfrm>
          <a:prstGeom prst="roundRect">
            <a:avLst>
              <a:gd name="adj" fmla="val 6860"/>
            </a:avLst>
          </a:prstGeom>
          <a:gradFill>
            <a:gsLst>
              <a:gs pos="0">
                <a:srgbClr val="65BAFF"/>
              </a:gs>
              <a:gs pos="100000">
                <a:srgbClr val="F6FBFB">
                  <a:alpha val="0"/>
                </a:srgbClr>
              </a:gs>
            </a:gsLst>
            <a:lin ang="5400700" scaled="0"/>
          </a:grad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0" name="Google Shape;195;g2095b0c7a87_2_0"/>
          <p:cNvSpPr txBox="1"/>
          <p:nvPr/>
        </p:nvSpPr>
        <p:spPr>
          <a:xfrm>
            <a:off x="11997207" y="10533151"/>
            <a:ext cx="3810691" cy="58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tx1"/>
                </a:solidFill>
              </a:rPr>
              <a:t>Pipeline Engine</a:t>
            </a:r>
            <a:endParaRPr sz="2600">
              <a:solidFill>
                <a:schemeClr val="tx1"/>
              </a:solidFill>
            </a:endParaRPr>
          </a:p>
        </p:txBody>
      </p:sp>
      <p:sp>
        <p:nvSpPr>
          <p:cNvPr id="132" name="Google Shape;203;g2095b0c7a87_2_0"/>
          <p:cNvSpPr/>
          <p:nvPr/>
        </p:nvSpPr>
        <p:spPr>
          <a:xfrm>
            <a:off x="7784508" y="10336885"/>
            <a:ext cx="3899802" cy="970500"/>
          </a:xfrm>
          <a:prstGeom prst="roundRect">
            <a:avLst>
              <a:gd name="adj" fmla="val 6860"/>
            </a:avLst>
          </a:prstGeom>
          <a:gradFill>
            <a:gsLst>
              <a:gs pos="0">
                <a:srgbClr val="65BAFF"/>
              </a:gs>
              <a:gs pos="100000">
                <a:srgbClr val="F6FBFB">
                  <a:alpha val="0"/>
                </a:srgbClr>
              </a:gs>
            </a:gsLst>
            <a:lin ang="5400700" scaled="0"/>
          </a:grad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3" name="Google Shape;204;g2095b0c7a87_2_0"/>
          <p:cNvSpPr txBox="1"/>
          <p:nvPr/>
        </p:nvSpPr>
        <p:spPr>
          <a:xfrm>
            <a:off x="7873517" y="10529541"/>
            <a:ext cx="3810691" cy="58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tx1"/>
                </a:solidFill>
              </a:rPr>
              <a:t>Check Engine</a:t>
            </a:r>
            <a:endParaRPr sz="2600">
              <a:solidFill>
                <a:schemeClr val="tx1"/>
              </a:solidFill>
            </a:endParaRPr>
          </a:p>
        </p:txBody>
      </p:sp>
      <p:sp>
        <p:nvSpPr>
          <p:cNvPr id="135" name="Google Shape;206;g2095b0c7a87_2_0"/>
          <p:cNvSpPr/>
          <p:nvPr/>
        </p:nvSpPr>
        <p:spPr>
          <a:xfrm>
            <a:off x="16563880" y="3113395"/>
            <a:ext cx="6976506" cy="914405"/>
          </a:xfrm>
          <a:prstGeom prst="roundRect">
            <a:avLst>
              <a:gd name="adj" fmla="val 6860"/>
            </a:avLst>
          </a:prstGeom>
          <a:gradFill>
            <a:gsLst>
              <a:gs pos="0">
                <a:srgbClr val="65BAFF"/>
              </a:gs>
              <a:gs pos="100000">
                <a:srgbClr val="F6FBFB">
                  <a:alpha val="0"/>
                </a:srgbClr>
              </a:gs>
            </a:gsLst>
            <a:lin ang="5400700" scaled="0"/>
          </a:grad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6" name="Google Shape;207;g2095b0c7a87_2_0"/>
          <p:cNvSpPr txBox="1"/>
          <p:nvPr/>
        </p:nvSpPr>
        <p:spPr>
          <a:xfrm>
            <a:off x="16563880" y="3295004"/>
            <a:ext cx="6817092" cy="55118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tLang="zh-CN" sz="2600" dirty="0">
                <a:solidFill>
                  <a:schemeClr val="tx1"/>
                </a:solidFill>
              </a:rPr>
              <a:t>Projects</a:t>
            </a:r>
            <a:r>
              <a:rPr lang="zh-CN" altLang="en-US" sz="2600" dirty="0">
                <a:solidFill>
                  <a:schemeClr val="tx1"/>
                </a:solidFill>
              </a:rPr>
              <a:t> </a:t>
            </a:r>
            <a:r>
              <a:rPr lang="en-US" altLang="zh-CN" sz="2600" dirty="0">
                <a:solidFill>
                  <a:schemeClr val="tx1"/>
                </a:solidFill>
              </a:rPr>
              <a:t>built</a:t>
            </a:r>
            <a:r>
              <a:rPr lang="zh-CN" altLang="en-US" sz="2600" dirty="0">
                <a:solidFill>
                  <a:schemeClr val="tx1"/>
                </a:solidFill>
              </a:rPr>
              <a:t> </a:t>
            </a:r>
            <a:r>
              <a:rPr lang="en-US" altLang="zh-CN" sz="2600" dirty="0">
                <a:solidFill>
                  <a:schemeClr val="tx1"/>
                </a:solidFill>
              </a:rPr>
              <a:t>on</a:t>
            </a:r>
            <a:r>
              <a:rPr lang="zh-CN" altLang="en-US" sz="2600" dirty="0">
                <a:solidFill>
                  <a:schemeClr val="tx1"/>
                </a:solidFill>
              </a:rPr>
              <a:t> </a:t>
            </a:r>
            <a:r>
              <a:rPr lang="en-US" altLang="zh-CN" sz="2600" dirty="0">
                <a:solidFill>
                  <a:schemeClr val="tx1"/>
                </a:solidFill>
              </a:rPr>
              <a:t>TON</a:t>
            </a:r>
            <a:r>
              <a:rPr lang="en-US" sz="2600" dirty="0">
                <a:solidFill>
                  <a:schemeClr val="tx1"/>
                </a:solidFill>
              </a:rPr>
              <a:t> (M&amp;O phase)</a:t>
            </a:r>
            <a:endParaRPr sz="2600" dirty="0">
              <a:solidFill>
                <a:schemeClr val="tx1"/>
              </a:solidFill>
            </a:endParaRPr>
          </a:p>
          <a:p>
            <a:pPr marL="0" lvl="0" indent="0" algn="ctr" rtl="0">
              <a:spcBef>
                <a:spcPts val="0"/>
              </a:spcBef>
              <a:spcAft>
                <a:spcPts val="0"/>
              </a:spcAft>
              <a:buNone/>
            </a:pPr>
            <a:endParaRPr sz="2600" dirty="0">
              <a:solidFill>
                <a:schemeClr val="tx1"/>
              </a:solidFill>
            </a:endParaRPr>
          </a:p>
        </p:txBody>
      </p:sp>
      <p:sp>
        <p:nvSpPr>
          <p:cNvPr id="138" name="Google Shape;209;g2095b0c7a87_2_0"/>
          <p:cNvSpPr/>
          <p:nvPr/>
        </p:nvSpPr>
        <p:spPr>
          <a:xfrm>
            <a:off x="16544047" y="4994249"/>
            <a:ext cx="6976506" cy="914405"/>
          </a:xfrm>
          <a:prstGeom prst="roundRect">
            <a:avLst>
              <a:gd name="adj" fmla="val 6860"/>
            </a:avLst>
          </a:prstGeom>
          <a:gradFill>
            <a:gsLst>
              <a:gs pos="0">
                <a:srgbClr val="65BAFF"/>
              </a:gs>
              <a:gs pos="100000">
                <a:srgbClr val="F6FBFB">
                  <a:alpha val="0"/>
                </a:srgbClr>
              </a:gs>
            </a:gsLst>
            <a:lin ang="5400700" scaled="0"/>
          </a:grad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9" name="Google Shape;210;g2095b0c7a87_2_0"/>
          <p:cNvSpPr txBox="1"/>
          <p:nvPr/>
        </p:nvSpPr>
        <p:spPr>
          <a:xfrm>
            <a:off x="16544047" y="5175858"/>
            <a:ext cx="6817092" cy="55118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dirty="0">
                <a:solidFill>
                  <a:schemeClr val="tx1"/>
                </a:solidFill>
              </a:rPr>
              <a:t>Operation Toolkit</a:t>
            </a:r>
            <a:endParaRPr sz="2600" dirty="0">
              <a:solidFill>
                <a:schemeClr val="tx1"/>
              </a:solidFill>
            </a:endParaRPr>
          </a:p>
        </p:txBody>
      </p:sp>
      <p:sp>
        <p:nvSpPr>
          <p:cNvPr id="140" name="Google Shape;211;g2095b0c7a87_2_0"/>
          <p:cNvSpPr/>
          <p:nvPr/>
        </p:nvSpPr>
        <p:spPr>
          <a:xfrm>
            <a:off x="16544290" y="6341745"/>
            <a:ext cx="6995795" cy="3617595"/>
          </a:xfrm>
          <a:prstGeom prst="roundRect">
            <a:avLst>
              <a:gd name="adj" fmla="val 0"/>
            </a:avLst>
          </a:prstGeom>
          <a:noFill/>
          <a:ln w="9525" cap="flat" cmpd="sng">
            <a:solidFill>
              <a:srgbClr val="66BA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19;g2095b0c7a87_2_0"/>
          <p:cNvSpPr/>
          <p:nvPr/>
        </p:nvSpPr>
        <p:spPr>
          <a:xfrm>
            <a:off x="16824199" y="7273683"/>
            <a:ext cx="6245512" cy="822984"/>
          </a:xfrm>
          <a:prstGeom prst="roundRect">
            <a:avLst>
              <a:gd name="adj" fmla="val 6860"/>
            </a:avLst>
          </a:prstGeom>
          <a:gradFill>
            <a:gsLst>
              <a:gs pos="0">
                <a:srgbClr val="65BAFF"/>
              </a:gs>
              <a:gs pos="100000">
                <a:srgbClr val="F6FBFB">
                  <a:alpha val="0"/>
                </a:srgbClr>
              </a:gs>
            </a:gsLst>
            <a:lin ang="5400700" scaled="0"/>
          </a:grad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9" name="Google Shape;220;g2095b0c7a87_2_0"/>
          <p:cNvSpPr txBox="1"/>
          <p:nvPr/>
        </p:nvSpPr>
        <p:spPr>
          <a:xfrm>
            <a:off x="16901338" y="7479410"/>
            <a:ext cx="6102802" cy="49608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tx1"/>
                </a:solidFill>
              </a:rPr>
              <a:t>Upgrade of deployed Service</a:t>
            </a:r>
            <a:endParaRPr sz="2600">
              <a:solidFill>
                <a:schemeClr val="tx1"/>
              </a:solidFill>
            </a:endParaRPr>
          </a:p>
        </p:txBody>
      </p:sp>
      <p:sp>
        <p:nvSpPr>
          <p:cNvPr id="154" name="Google Shape;225;g2095b0c7a87_2_0"/>
          <p:cNvSpPr/>
          <p:nvPr/>
        </p:nvSpPr>
        <p:spPr>
          <a:xfrm>
            <a:off x="16824199" y="8361196"/>
            <a:ext cx="6245512" cy="822984"/>
          </a:xfrm>
          <a:prstGeom prst="roundRect">
            <a:avLst>
              <a:gd name="adj" fmla="val 6860"/>
            </a:avLst>
          </a:prstGeom>
          <a:gradFill>
            <a:gsLst>
              <a:gs pos="0">
                <a:srgbClr val="65BAFF"/>
              </a:gs>
              <a:gs pos="100000">
                <a:srgbClr val="F6FBFB">
                  <a:alpha val="0"/>
                </a:srgbClr>
              </a:gs>
            </a:gsLst>
            <a:lin ang="5400700" scaled="0"/>
          </a:grad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5" name="Google Shape;226;g2095b0c7a87_2_0"/>
          <p:cNvSpPr txBox="1"/>
          <p:nvPr/>
        </p:nvSpPr>
        <p:spPr>
          <a:xfrm>
            <a:off x="16901338" y="8566923"/>
            <a:ext cx="6102802" cy="49608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tx1"/>
                </a:solidFill>
              </a:rPr>
              <a:t>Contract Operation</a:t>
            </a:r>
            <a:endParaRPr sz="2600">
              <a:solidFill>
                <a:schemeClr val="tx1"/>
              </a:solidFill>
            </a:endParaRPr>
          </a:p>
        </p:txBody>
      </p:sp>
      <p:sp>
        <p:nvSpPr>
          <p:cNvPr id="160" name="Google Shape;231;g2095b0c7a87_2_0"/>
          <p:cNvSpPr txBox="1"/>
          <p:nvPr/>
        </p:nvSpPr>
        <p:spPr>
          <a:xfrm>
            <a:off x="3793875" y="6543290"/>
            <a:ext cx="3493200" cy="55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tx1"/>
                </a:solidFill>
              </a:rPr>
              <a:t>Template Market</a:t>
            </a:r>
            <a:endParaRPr sz="2600" dirty="0">
              <a:solidFill>
                <a:schemeClr val="tx1"/>
              </a:solidFill>
            </a:endParaRPr>
          </a:p>
        </p:txBody>
      </p:sp>
      <p:sp>
        <p:nvSpPr>
          <p:cNvPr id="162" name="Google Shape;233;g2095b0c7a87_2_0"/>
          <p:cNvSpPr txBox="1"/>
          <p:nvPr/>
        </p:nvSpPr>
        <p:spPr>
          <a:xfrm>
            <a:off x="11851620" y="6543290"/>
            <a:ext cx="3493200" cy="55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dirty="0">
                <a:solidFill>
                  <a:schemeClr val="tx1"/>
                </a:solidFill>
              </a:rPr>
              <a:t>Automated Workflow</a:t>
            </a:r>
            <a:endParaRPr sz="2600" dirty="0">
              <a:solidFill>
                <a:schemeClr val="tx1"/>
              </a:solidFill>
            </a:endParaRPr>
          </a:p>
        </p:txBody>
      </p:sp>
      <p:sp>
        <p:nvSpPr>
          <p:cNvPr id="163" name="Google Shape;234;g2095b0c7a87_2_0"/>
          <p:cNvSpPr txBox="1"/>
          <p:nvPr/>
        </p:nvSpPr>
        <p:spPr>
          <a:xfrm>
            <a:off x="18285700" y="6543290"/>
            <a:ext cx="3493200" cy="55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dirty="0" err="1">
                <a:solidFill>
                  <a:schemeClr val="tx1"/>
                </a:solidFill>
              </a:rPr>
              <a:t>DApp</a:t>
            </a:r>
            <a:r>
              <a:rPr lang="en-US" sz="2600" dirty="0">
                <a:solidFill>
                  <a:schemeClr val="tx1"/>
                </a:solidFill>
              </a:rPr>
              <a:t> Operation</a:t>
            </a:r>
            <a:endParaRPr sz="2600" dirty="0">
              <a:solidFill>
                <a:schemeClr val="tx1"/>
              </a:solidFill>
            </a:endParaRPr>
          </a:p>
        </p:txBody>
      </p:sp>
      <p:sp>
        <p:nvSpPr>
          <p:cNvPr id="168" name="Google Shape;238;g2095b0c7a87_2_0"/>
          <p:cNvSpPr/>
          <p:nvPr/>
        </p:nvSpPr>
        <p:spPr>
          <a:xfrm>
            <a:off x="2835163" y="3151540"/>
            <a:ext cx="567900" cy="822900"/>
          </a:xfrm>
          <a:prstGeom prst="right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39;g2095b0c7a87_2_0"/>
          <p:cNvSpPr/>
          <p:nvPr/>
        </p:nvSpPr>
        <p:spPr>
          <a:xfrm>
            <a:off x="15807975" y="3151540"/>
            <a:ext cx="567900" cy="822900"/>
          </a:xfrm>
          <a:prstGeom prst="right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40;g2095b0c7a87_2_0"/>
          <p:cNvSpPr/>
          <p:nvPr/>
        </p:nvSpPr>
        <p:spPr>
          <a:xfrm rot="-5401816">
            <a:off x="9322006" y="4057558"/>
            <a:ext cx="567900" cy="823200"/>
          </a:xfrm>
          <a:prstGeom prst="right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41;g2095b0c7a87_2_0"/>
          <p:cNvSpPr/>
          <p:nvPr/>
        </p:nvSpPr>
        <p:spPr>
          <a:xfrm rot="-5401816">
            <a:off x="19654756" y="4057558"/>
            <a:ext cx="567900" cy="823200"/>
          </a:xfrm>
          <a:prstGeom prst="right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图片 176"/>
          <p:cNvPicPr>
            <a:picLocks noChangeAspect="1"/>
          </p:cNvPicPr>
          <p:nvPr/>
        </p:nvPicPr>
        <p:blipFill>
          <a:blip r:embed="rId4"/>
          <a:stretch>
            <a:fillRect/>
          </a:stretch>
        </p:blipFill>
        <p:spPr>
          <a:xfrm>
            <a:off x="1180432" y="4988497"/>
            <a:ext cx="1800000" cy="2285393"/>
          </a:xfrm>
          <a:prstGeom prst="rect">
            <a:avLst/>
          </a:prstGeom>
        </p:spPr>
      </p:pic>
      <p:sp>
        <p:nvSpPr>
          <p:cNvPr id="5" name="Google Shape;161;g2095b0c7a87_2_0"/>
          <p:cNvSpPr/>
          <p:nvPr/>
        </p:nvSpPr>
        <p:spPr>
          <a:xfrm>
            <a:off x="7687310" y="6341745"/>
            <a:ext cx="3899535" cy="3328670"/>
          </a:xfrm>
          <a:prstGeom prst="roundRect">
            <a:avLst>
              <a:gd name="adj" fmla="val 0"/>
            </a:avLst>
          </a:prstGeom>
          <a:no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 name="Google Shape;181;g2095b0c7a87_2_0"/>
          <p:cNvSpPr/>
          <p:nvPr/>
        </p:nvSpPr>
        <p:spPr>
          <a:xfrm>
            <a:off x="7840271" y="7330140"/>
            <a:ext cx="3493305" cy="914405"/>
          </a:xfrm>
          <a:prstGeom prst="roundRect">
            <a:avLst>
              <a:gd name="adj" fmla="val 6860"/>
            </a:avLst>
          </a:prstGeom>
          <a:gradFill>
            <a:gsLst>
              <a:gs pos="0">
                <a:srgbClr val="65BAFF"/>
              </a:gs>
              <a:gs pos="100000">
                <a:srgbClr val="F6FBFB">
                  <a:alpha val="0"/>
                </a:srgbClr>
              </a:gs>
            </a:gsLst>
            <a:lin ang="5400700" scaled="0"/>
          </a:grad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 name="Google Shape;182;g2095b0c7a87_2_0"/>
          <p:cNvSpPr txBox="1"/>
          <p:nvPr/>
        </p:nvSpPr>
        <p:spPr>
          <a:xfrm>
            <a:off x="7814925" y="7521170"/>
            <a:ext cx="3413483" cy="55118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tx1"/>
                </a:solidFill>
                <a:sym typeface="+mn-ea"/>
              </a:rPr>
              <a:t>TON Storage </a:t>
            </a:r>
          </a:p>
          <a:p>
            <a:pPr marL="0" lvl="0" indent="0" algn="ctr" rtl="0">
              <a:spcBef>
                <a:spcPts val="0"/>
              </a:spcBef>
              <a:spcAft>
                <a:spcPts val="0"/>
              </a:spcAft>
              <a:buNone/>
            </a:pPr>
            <a:r>
              <a:rPr lang="en-US" sz="2600">
                <a:solidFill>
                  <a:schemeClr val="tx1"/>
                </a:solidFill>
                <a:sym typeface="+mn-ea"/>
              </a:rPr>
              <a:t>manage service</a:t>
            </a:r>
            <a:r>
              <a:rPr lang="en-US" sz="2600">
                <a:solidFill>
                  <a:schemeClr val="tx1"/>
                </a:solidFill>
              </a:rPr>
              <a:t> </a:t>
            </a:r>
          </a:p>
        </p:txBody>
      </p:sp>
      <p:sp>
        <p:nvSpPr>
          <p:cNvPr id="14" name="Google Shape;184;g2095b0c7a87_2_0"/>
          <p:cNvSpPr/>
          <p:nvPr/>
        </p:nvSpPr>
        <p:spPr>
          <a:xfrm>
            <a:off x="7840271" y="8462715"/>
            <a:ext cx="3493305" cy="914405"/>
          </a:xfrm>
          <a:prstGeom prst="roundRect">
            <a:avLst>
              <a:gd name="adj" fmla="val 6860"/>
            </a:avLst>
          </a:prstGeom>
          <a:gradFill>
            <a:gsLst>
              <a:gs pos="0">
                <a:srgbClr val="65BAFF"/>
              </a:gs>
              <a:gs pos="100000">
                <a:srgbClr val="F6FBFB">
                  <a:alpha val="0"/>
                </a:srgbClr>
              </a:gs>
            </a:gsLst>
            <a:lin ang="5400700" scaled="0"/>
          </a:grad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 name="Google Shape;185;g2095b0c7a87_2_0"/>
          <p:cNvSpPr txBox="1"/>
          <p:nvPr/>
        </p:nvSpPr>
        <p:spPr>
          <a:xfrm>
            <a:off x="7814925" y="8653745"/>
            <a:ext cx="3413483" cy="55118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tx1"/>
                </a:solidFill>
              </a:rPr>
              <a:t>Drop Tool</a:t>
            </a:r>
          </a:p>
        </p:txBody>
      </p:sp>
      <p:sp>
        <p:nvSpPr>
          <p:cNvPr id="20" name="Google Shape;233;g2095b0c7a87_2_0"/>
          <p:cNvSpPr txBox="1"/>
          <p:nvPr/>
        </p:nvSpPr>
        <p:spPr>
          <a:xfrm>
            <a:off x="7840325" y="6543290"/>
            <a:ext cx="3493200" cy="55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dirty="0">
                <a:solidFill>
                  <a:schemeClr val="tx1"/>
                </a:solidFill>
                <a:sym typeface="+mn-ea"/>
              </a:rPr>
              <a:t>Middleware</a:t>
            </a:r>
            <a:endParaRPr sz="26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BFB"/>
        </a:solidFill>
        <a:effectLst/>
      </p:bgPr>
    </p:bg>
    <p:spTree>
      <p:nvGrpSpPr>
        <p:cNvPr id="1" name="Shape 200"/>
        <p:cNvGrpSpPr/>
        <p:nvPr/>
      </p:nvGrpSpPr>
      <p:grpSpPr>
        <a:xfrm>
          <a:off x="0" y="0"/>
          <a:ext cx="0" cy="0"/>
          <a:chOff x="0" y="0"/>
          <a:chExt cx="0" cy="0"/>
        </a:xfrm>
      </p:grpSpPr>
      <p:sp>
        <p:nvSpPr>
          <p:cNvPr id="53" name="Google Shape;205;g173585585ca_0_1059"/>
          <p:cNvSpPr/>
          <p:nvPr/>
        </p:nvSpPr>
        <p:spPr>
          <a:xfrm>
            <a:off x="3429043" y="5818948"/>
            <a:ext cx="12075768" cy="4565741"/>
          </a:xfrm>
          <a:prstGeom prst="roundRect">
            <a:avLst>
              <a:gd name="adj" fmla="val 0"/>
            </a:avLst>
          </a:prstGeom>
          <a:gradFill>
            <a:gsLst>
              <a:gs pos="0">
                <a:srgbClr val="65BAFF"/>
              </a:gs>
              <a:gs pos="100000">
                <a:srgbClr val="F6FBFB">
                  <a:alpha val="0"/>
                </a:srgbClr>
              </a:gs>
            </a:gsLst>
            <a:lin ang="5400700" scaled="0"/>
          </a:grad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674" y="744519"/>
            <a:ext cx="22275738" cy="1152856"/>
          </a:xfrm>
          <a:prstGeom prst="rect">
            <a:avLst/>
          </a:prstGeom>
        </p:spPr>
      </p:pic>
      <p:sp>
        <p:nvSpPr>
          <p:cNvPr id="99" name="Google Shape;84;g16ab4894620_3_7"/>
          <p:cNvSpPr txBox="1"/>
          <p:nvPr/>
        </p:nvSpPr>
        <p:spPr>
          <a:xfrm>
            <a:off x="1558700" y="826410"/>
            <a:ext cx="1011300" cy="932180"/>
          </a:xfrm>
          <a:prstGeom prst="rect">
            <a:avLst/>
          </a:prstGeom>
          <a:noFill/>
          <a:ln>
            <a:noFill/>
          </a:ln>
          <a:effectLst>
            <a:outerShdw blurRad="57150" dist="19050" dir="5400000" algn="bl" rotWithShape="0">
              <a:srgbClr val="000000">
                <a:alpha val="0"/>
              </a:srgbClr>
            </a:outerShdw>
          </a:effectLst>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FFFFFF"/>
              </a:buClr>
              <a:buSzPts val="5600"/>
              <a:buFont typeface="Arial" panose="020B0604020202020204"/>
              <a:buNone/>
            </a:pPr>
            <a:r>
              <a:rPr lang="en-US" sz="5400" b="1" dirty="0">
                <a:solidFill>
                  <a:schemeClr val="bg1">
                    <a:lumMod val="95000"/>
                  </a:schemeClr>
                </a:solidFill>
              </a:rPr>
              <a:t>04</a:t>
            </a:r>
            <a:endParaRPr sz="5400" b="0" i="0" u="none" strike="noStrike" cap="none" dirty="0">
              <a:solidFill>
                <a:schemeClr val="bg1">
                  <a:lumMod val="95000"/>
                </a:schemeClr>
              </a:solidFill>
              <a:sym typeface="Arial" panose="020B0604020202020204"/>
            </a:endParaRPr>
          </a:p>
        </p:txBody>
      </p:sp>
      <p:sp>
        <p:nvSpPr>
          <p:cNvPr id="201" name="Google Shape;201;g173585585ca_0_1059"/>
          <p:cNvSpPr/>
          <p:nvPr/>
        </p:nvSpPr>
        <p:spPr>
          <a:xfrm>
            <a:off x="3117125" y="2650850"/>
            <a:ext cx="12715847" cy="10107600"/>
          </a:xfrm>
          <a:prstGeom prst="roundRect">
            <a:avLst>
              <a:gd name="adj" fmla="val 2374"/>
            </a:avLst>
          </a:prstGeom>
          <a:noFill/>
          <a:ln w="19050" cap="flat" cmpd="sng">
            <a:solidFill>
              <a:srgbClr val="65BA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g173585585ca_0_1059"/>
          <p:cNvSpPr/>
          <p:nvPr/>
        </p:nvSpPr>
        <p:spPr>
          <a:xfrm>
            <a:off x="470225" y="5444961"/>
            <a:ext cx="2176800" cy="5326049"/>
          </a:xfrm>
          <a:prstGeom prst="roundRect">
            <a:avLst>
              <a:gd name="adj" fmla="val 0"/>
            </a:avLst>
          </a:prstGeom>
          <a:no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g173585585ca_0_1059"/>
          <p:cNvSpPr txBox="1"/>
          <p:nvPr/>
        </p:nvSpPr>
        <p:spPr>
          <a:xfrm>
            <a:off x="3117110" y="900530"/>
            <a:ext cx="15180000" cy="841500"/>
          </a:xfrm>
          <a:prstGeom prst="rect">
            <a:avLst/>
          </a:prstGeom>
          <a:noFill/>
          <a:ln>
            <a:noFill/>
          </a:ln>
        </p:spPr>
        <p:txBody>
          <a:bodyPr spcFirstLastPara="1" wrap="square" lIns="50800" tIns="50800" rIns="50800" bIns="50800" anchor="ctr" anchorCtr="0">
            <a:spAutoFit/>
          </a:bodyPr>
          <a:lstStyle/>
          <a:p>
            <a:pPr marL="0" lvl="0" indent="0" algn="l" rtl="0">
              <a:spcBef>
                <a:spcPts val="0"/>
              </a:spcBef>
              <a:spcAft>
                <a:spcPts val="0"/>
              </a:spcAft>
              <a:buClr>
                <a:schemeClr val="dk1"/>
              </a:buClr>
              <a:buSzPts val="1100"/>
              <a:buFont typeface="Arial" panose="020B0604020202020204"/>
              <a:buNone/>
            </a:pPr>
            <a:r>
              <a:rPr lang="en-US" sz="4800" b="1" dirty="0">
                <a:solidFill>
                  <a:srgbClr val="000101"/>
                </a:solidFill>
              </a:rPr>
              <a:t>How</a:t>
            </a:r>
            <a:r>
              <a:rPr lang="zh-CN" altLang="en-US" sz="4800" b="1" dirty="0">
                <a:solidFill>
                  <a:srgbClr val="000101"/>
                </a:solidFill>
              </a:rPr>
              <a:t> </a:t>
            </a:r>
            <a:r>
              <a:rPr lang="en-US" altLang="zh-CN" sz="4800" b="1" dirty="0" err="1">
                <a:solidFill>
                  <a:srgbClr val="000101"/>
                </a:solidFill>
              </a:rPr>
              <a:t>HamsTON</a:t>
            </a:r>
            <a:r>
              <a:rPr lang="zh-CN" altLang="en-US" sz="4800" b="1" dirty="0">
                <a:solidFill>
                  <a:srgbClr val="000101"/>
                </a:solidFill>
              </a:rPr>
              <a:t> </a:t>
            </a:r>
            <a:r>
              <a:rPr lang="en-US" altLang="zh-CN" sz="4800" b="1" dirty="0">
                <a:solidFill>
                  <a:srgbClr val="000101"/>
                </a:solidFill>
              </a:rPr>
              <a:t>Works</a:t>
            </a:r>
            <a:endParaRPr sz="4800" b="1" i="0" u="none" strike="noStrike" cap="none" dirty="0">
              <a:solidFill>
                <a:srgbClr val="000101"/>
              </a:solidFill>
            </a:endParaRPr>
          </a:p>
        </p:txBody>
      </p:sp>
      <p:sp>
        <p:nvSpPr>
          <p:cNvPr id="209" name="Google Shape;209;g173585585ca_0_1059"/>
          <p:cNvSpPr txBox="1"/>
          <p:nvPr/>
        </p:nvSpPr>
        <p:spPr>
          <a:xfrm>
            <a:off x="723275" y="5798302"/>
            <a:ext cx="16146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000" b="1" dirty="0" err="1">
                <a:solidFill>
                  <a:srgbClr val="303757"/>
                </a:solidFill>
              </a:rPr>
              <a:t>Github</a:t>
            </a:r>
            <a:endParaRPr sz="3000" b="1" dirty="0">
              <a:solidFill>
                <a:srgbClr val="303757"/>
              </a:solidFill>
            </a:endParaRPr>
          </a:p>
        </p:txBody>
      </p:sp>
      <p:sp>
        <p:nvSpPr>
          <p:cNvPr id="210" name="Google Shape;210;g173585585ca_0_1059"/>
          <p:cNvSpPr/>
          <p:nvPr/>
        </p:nvSpPr>
        <p:spPr>
          <a:xfrm>
            <a:off x="688325" y="6734964"/>
            <a:ext cx="1740600" cy="1421400"/>
          </a:xfrm>
          <a:prstGeom prst="roundRect">
            <a:avLst>
              <a:gd name="adj" fmla="val 6860"/>
            </a:avLst>
          </a:prstGeom>
          <a:gradFill>
            <a:gsLst>
              <a:gs pos="0">
                <a:srgbClr val="65BAFF"/>
              </a:gs>
              <a:gs pos="100000">
                <a:srgbClr val="F6FBFB">
                  <a:alpha val="0"/>
                </a:srgbClr>
              </a:gs>
            </a:gsLst>
            <a:lin ang="5400700" scaled="0"/>
          </a:grad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1" name="Google Shape;211;g173585585ca_0_1059"/>
          <p:cNvSpPr txBox="1"/>
          <p:nvPr/>
        </p:nvSpPr>
        <p:spPr>
          <a:xfrm>
            <a:off x="738100" y="6801139"/>
            <a:ext cx="1614600" cy="1293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400" b="1" dirty="0">
                <a:solidFill>
                  <a:srgbClr val="000101"/>
                </a:solidFill>
              </a:rPr>
              <a:t>Smart Contract Code</a:t>
            </a:r>
            <a:endParaRPr sz="2400" b="1" dirty="0">
              <a:solidFill>
                <a:srgbClr val="000101"/>
              </a:solidFill>
            </a:endParaRPr>
          </a:p>
        </p:txBody>
      </p:sp>
      <p:grpSp>
        <p:nvGrpSpPr>
          <p:cNvPr id="212" name="Google Shape;212;g173585585ca_0_1059"/>
          <p:cNvGrpSpPr/>
          <p:nvPr/>
        </p:nvGrpSpPr>
        <p:grpSpPr>
          <a:xfrm>
            <a:off x="688315" y="8513595"/>
            <a:ext cx="1740620" cy="1280167"/>
            <a:chOff x="372270" y="7496088"/>
            <a:chExt cx="1847400" cy="1466400"/>
          </a:xfrm>
        </p:grpSpPr>
        <p:sp>
          <p:nvSpPr>
            <p:cNvPr id="213" name="Google Shape;213;g173585585ca_0_1059"/>
            <p:cNvSpPr/>
            <p:nvPr/>
          </p:nvSpPr>
          <p:spPr>
            <a:xfrm>
              <a:off x="372270" y="7496088"/>
              <a:ext cx="1847400" cy="1466400"/>
            </a:xfrm>
            <a:prstGeom prst="roundRect">
              <a:avLst>
                <a:gd name="adj" fmla="val 6860"/>
              </a:avLst>
            </a:prstGeom>
            <a:gradFill>
              <a:gsLst>
                <a:gs pos="0">
                  <a:srgbClr val="65BAFF"/>
                </a:gs>
                <a:gs pos="100000">
                  <a:srgbClr val="F6FBFB">
                    <a:alpha val="0"/>
                  </a:srgbClr>
                </a:gs>
              </a:gsLst>
              <a:lin ang="5400700" scaled="0"/>
            </a:grad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g173585585ca_0_1059"/>
            <p:cNvSpPr txBox="1"/>
            <p:nvPr/>
          </p:nvSpPr>
          <p:spPr>
            <a:xfrm>
              <a:off x="446820" y="7680302"/>
              <a:ext cx="1698300" cy="92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a:solidFill>
                    <a:srgbClr val="000101"/>
                  </a:solidFill>
                </a:rPr>
                <a:t>Frontend Code</a:t>
              </a:r>
              <a:endParaRPr sz="2400" b="1">
                <a:solidFill>
                  <a:srgbClr val="000101"/>
                </a:solidFill>
              </a:endParaRPr>
            </a:p>
          </p:txBody>
        </p:sp>
      </p:grpSp>
      <p:grpSp>
        <p:nvGrpSpPr>
          <p:cNvPr id="5" name="组合 4"/>
          <p:cNvGrpSpPr/>
          <p:nvPr/>
        </p:nvGrpSpPr>
        <p:grpSpPr>
          <a:xfrm>
            <a:off x="3859676" y="6697615"/>
            <a:ext cx="1541700" cy="1465800"/>
            <a:chOff x="3859676" y="7638266"/>
            <a:chExt cx="1541700" cy="1465800"/>
          </a:xfrm>
        </p:grpSpPr>
        <p:sp>
          <p:nvSpPr>
            <p:cNvPr id="215" name="Google Shape;215;g173585585ca_0_1059"/>
            <p:cNvSpPr/>
            <p:nvPr/>
          </p:nvSpPr>
          <p:spPr>
            <a:xfrm>
              <a:off x="3859676" y="7638266"/>
              <a:ext cx="1541700" cy="1465800"/>
            </a:xfrm>
            <a:prstGeom prst="roundRect">
              <a:avLst>
                <a:gd name="adj" fmla="val 6860"/>
              </a:avLst>
            </a:prstGeom>
            <a:solidFill>
              <a:schemeClr val="bg1"/>
            </a:solid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g173585585ca_0_1059"/>
            <p:cNvSpPr txBox="1"/>
            <p:nvPr/>
          </p:nvSpPr>
          <p:spPr>
            <a:xfrm>
              <a:off x="3921300" y="7807092"/>
              <a:ext cx="1404000" cy="116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dirty="0">
                  <a:solidFill>
                    <a:srgbClr val="000101"/>
                  </a:solidFill>
                </a:rPr>
                <a:t>Security</a:t>
              </a:r>
              <a:r>
                <a:rPr lang="zh-CN" altLang="en-US" sz="2300" dirty="0">
                  <a:solidFill>
                    <a:srgbClr val="000101"/>
                  </a:solidFill>
                </a:rPr>
                <a:t> </a:t>
              </a:r>
              <a:r>
                <a:rPr lang="en-US" altLang="zh-CN" sz="2300" dirty="0">
                  <a:solidFill>
                    <a:srgbClr val="000101"/>
                  </a:solidFill>
                </a:rPr>
                <a:t>Analysis</a:t>
              </a:r>
              <a:endParaRPr sz="2300" dirty="0">
                <a:solidFill>
                  <a:srgbClr val="000101"/>
                </a:solidFill>
              </a:endParaRPr>
            </a:p>
          </p:txBody>
        </p:sp>
      </p:grpSp>
      <p:grpSp>
        <p:nvGrpSpPr>
          <p:cNvPr id="9" name="组合 8"/>
          <p:cNvGrpSpPr/>
          <p:nvPr/>
        </p:nvGrpSpPr>
        <p:grpSpPr>
          <a:xfrm>
            <a:off x="11664441" y="6697616"/>
            <a:ext cx="1541700" cy="1465800"/>
            <a:chOff x="11600483" y="7638267"/>
            <a:chExt cx="1541700" cy="1465800"/>
          </a:xfrm>
        </p:grpSpPr>
        <p:sp>
          <p:nvSpPr>
            <p:cNvPr id="223" name="Google Shape;223;g173585585ca_0_1059"/>
            <p:cNvSpPr/>
            <p:nvPr/>
          </p:nvSpPr>
          <p:spPr>
            <a:xfrm>
              <a:off x="11600483" y="7638267"/>
              <a:ext cx="1541700" cy="1465800"/>
            </a:xfrm>
            <a:prstGeom prst="roundRect">
              <a:avLst>
                <a:gd name="adj" fmla="val 6860"/>
              </a:avLst>
            </a:prstGeom>
            <a:solidFill>
              <a:schemeClr val="bg1"/>
            </a:solid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24" name="Google Shape;224;g173585585ca_0_1059"/>
            <p:cNvSpPr txBox="1"/>
            <p:nvPr/>
          </p:nvSpPr>
          <p:spPr>
            <a:xfrm>
              <a:off x="11669333" y="7955581"/>
              <a:ext cx="1404000" cy="83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300">
                  <a:solidFill>
                    <a:srgbClr val="000101"/>
                  </a:solidFill>
                </a:rPr>
                <a:t>Contract Build</a:t>
              </a:r>
              <a:endParaRPr sz="2300">
                <a:solidFill>
                  <a:srgbClr val="000101"/>
                </a:solidFill>
              </a:endParaRPr>
            </a:p>
          </p:txBody>
        </p:sp>
      </p:grpSp>
      <p:grpSp>
        <p:nvGrpSpPr>
          <p:cNvPr id="10" name="组合 9"/>
          <p:cNvGrpSpPr/>
          <p:nvPr/>
        </p:nvGrpSpPr>
        <p:grpSpPr>
          <a:xfrm>
            <a:off x="13650511" y="6697616"/>
            <a:ext cx="1541700" cy="1465800"/>
            <a:chOff x="13291284" y="7638267"/>
            <a:chExt cx="1541700" cy="1465800"/>
          </a:xfrm>
        </p:grpSpPr>
        <p:sp>
          <p:nvSpPr>
            <p:cNvPr id="225" name="Google Shape;225;g173585585ca_0_1059"/>
            <p:cNvSpPr/>
            <p:nvPr/>
          </p:nvSpPr>
          <p:spPr>
            <a:xfrm>
              <a:off x="13291284" y="7638267"/>
              <a:ext cx="1541700" cy="1465800"/>
            </a:xfrm>
            <a:prstGeom prst="roundRect">
              <a:avLst>
                <a:gd name="adj" fmla="val 6860"/>
              </a:avLst>
            </a:prstGeom>
            <a:solidFill>
              <a:schemeClr val="bg1"/>
            </a:solid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endParaRPr dirty="0"/>
            </a:p>
          </p:txBody>
        </p:sp>
        <p:sp>
          <p:nvSpPr>
            <p:cNvPr id="226" name="Google Shape;226;g173585585ca_0_1059"/>
            <p:cNvSpPr txBox="1"/>
            <p:nvPr/>
          </p:nvSpPr>
          <p:spPr>
            <a:xfrm>
              <a:off x="13352926" y="7955581"/>
              <a:ext cx="1404000" cy="83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300">
                  <a:solidFill>
                    <a:srgbClr val="000101"/>
                  </a:solidFill>
                </a:rPr>
                <a:t>Contract Deploy</a:t>
              </a:r>
              <a:endParaRPr sz="2300">
                <a:solidFill>
                  <a:srgbClr val="000101"/>
                </a:solidFill>
              </a:endParaRPr>
            </a:p>
          </p:txBody>
        </p:sp>
      </p:grpSp>
      <p:sp>
        <p:nvSpPr>
          <p:cNvPr id="228" name="Google Shape;228;g173585585ca_0_1059"/>
          <p:cNvSpPr/>
          <p:nvPr/>
        </p:nvSpPr>
        <p:spPr>
          <a:xfrm>
            <a:off x="16802163" y="4008845"/>
            <a:ext cx="2898600" cy="8200513"/>
          </a:xfrm>
          <a:prstGeom prst="roundRect">
            <a:avLst>
              <a:gd name="adj" fmla="val 6860"/>
            </a:avLst>
          </a:prstGeom>
          <a:no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g173585585ca_0_1059"/>
          <p:cNvSpPr txBox="1"/>
          <p:nvPr/>
        </p:nvSpPr>
        <p:spPr>
          <a:xfrm>
            <a:off x="17140988" y="4416610"/>
            <a:ext cx="2178000" cy="1293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400" b="1" dirty="0">
                <a:solidFill>
                  <a:srgbClr val="303757"/>
                </a:solidFill>
              </a:rPr>
              <a:t>Environment</a:t>
            </a:r>
            <a:endParaRPr sz="2400" b="1" dirty="0">
              <a:solidFill>
                <a:srgbClr val="303757"/>
              </a:solidFill>
            </a:endParaRPr>
          </a:p>
          <a:p>
            <a:pPr marL="0" lvl="0" indent="0" algn="ctr" rtl="0">
              <a:spcBef>
                <a:spcPts val="0"/>
              </a:spcBef>
              <a:spcAft>
                <a:spcPts val="0"/>
              </a:spcAft>
              <a:buNone/>
            </a:pPr>
            <a:r>
              <a:rPr lang="en-US" sz="2400" b="1" dirty="0">
                <a:solidFill>
                  <a:srgbClr val="303757"/>
                </a:solidFill>
              </a:rPr>
              <a:t>(Test/Stage/</a:t>
            </a:r>
            <a:endParaRPr sz="2400" b="1" dirty="0">
              <a:solidFill>
                <a:srgbClr val="303757"/>
              </a:solidFill>
            </a:endParaRPr>
          </a:p>
          <a:p>
            <a:pPr marL="0" lvl="0" indent="0" algn="ctr" rtl="0">
              <a:spcBef>
                <a:spcPts val="0"/>
              </a:spcBef>
              <a:spcAft>
                <a:spcPts val="0"/>
              </a:spcAft>
              <a:buNone/>
            </a:pPr>
            <a:r>
              <a:rPr lang="en-US" sz="2400" b="1" dirty="0">
                <a:solidFill>
                  <a:srgbClr val="303757"/>
                </a:solidFill>
              </a:rPr>
              <a:t>Production)</a:t>
            </a:r>
            <a:endParaRPr sz="2400" b="1" dirty="0">
              <a:solidFill>
                <a:srgbClr val="303757"/>
              </a:solidFill>
            </a:endParaRPr>
          </a:p>
        </p:txBody>
      </p:sp>
      <p:grpSp>
        <p:nvGrpSpPr>
          <p:cNvPr id="25" name="组合 24"/>
          <p:cNvGrpSpPr/>
          <p:nvPr/>
        </p:nvGrpSpPr>
        <p:grpSpPr>
          <a:xfrm>
            <a:off x="3429044" y="4008845"/>
            <a:ext cx="12075767" cy="1440000"/>
            <a:chOff x="3620125" y="6085385"/>
            <a:chExt cx="6057662" cy="1440000"/>
          </a:xfrm>
        </p:grpSpPr>
        <p:sp>
          <p:nvSpPr>
            <p:cNvPr id="204" name="Google Shape;204;g173585585ca_0_1059"/>
            <p:cNvSpPr/>
            <p:nvPr/>
          </p:nvSpPr>
          <p:spPr>
            <a:xfrm>
              <a:off x="3620125" y="6085385"/>
              <a:ext cx="6057662" cy="1440000"/>
            </a:xfrm>
            <a:prstGeom prst="roundRect">
              <a:avLst>
                <a:gd name="adj" fmla="val 6860"/>
              </a:avLst>
            </a:prstGeom>
            <a:gradFill>
              <a:gsLst>
                <a:gs pos="0">
                  <a:srgbClr val="65BAFF"/>
                </a:gs>
                <a:gs pos="100000">
                  <a:srgbClr val="F6FBFB">
                    <a:alpha val="0"/>
                  </a:srgbClr>
                </a:gs>
              </a:gsLst>
              <a:lin ang="5400700" scaled="0"/>
            </a:grad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endParaRPr dirty="0"/>
            </a:p>
          </p:txBody>
        </p:sp>
        <p:sp>
          <p:nvSpPr>
            <p:cNvPr id="230" name="Google Shape;230;g173585585ca_0_1059"/>
            <p:cNvSpPr txBox="1"/>
            <p:nvPr/>
          </p:nvSpPr>
          <p:spPr>
            <a:xfrm>
              <a:off x="4788035" y="6258612"/>
              <a:ext cx="37974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000" b="1" dirty="0">
                  <a:solidFill>
                    <a:srgbClr val="303757"/>
                  </a:solidFill>
                </a:rPr>
                <a:t>Template</a:t>
              </a:r>
              <a:r>
                <a:rPr lang="zh-CN" altLang="en-US" sz="3000" b="1" dirty="0">
                  <a:solidFill>
                    <a:srgbClr val="303757"/>
                  </a:solidFill>
                </a:rPr>
                <a:t> </a:t>
              </a:r>
              <a:r>
                <a:rPr lang="en-US" altLang="zh-CN" sz="3000" b="1" dirty="0">
                  <a:solidFill>
                    <a:srgbClr val="303757"/>
                  </a:solidFill>
                </a:rPr>
                <a:t>Market</a:t>
              </a:r>
              <a:endParaRPr sz="3000" b="1" dirty="0">
                <a:solidFill>
                  <a:srgbClr val="303757"/>
                </a:solidFill>
              </a:endParaRPr>
            </a:p>
          </p:txBody>
        </p:sp>
        <p:sp>
          <p:nvSpPr>
            <p:cNvPr id="231" name="Google Shape;231;g173585585ca_0_1059"/>
            <p:cNvSpPr txBox="1"/>
            <p:nvPr/>
          </p:nvSpPr>
          <p:spPr>
            <a:xfrm>
              <a:off x="3971558" y="6845471"/>
              <a:ext cx="5431500" cy="53530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300" dirty="0">
                  <a:solidFill>
                    <a:srgbClr val="000101"/>
                  </a:solidFill>
                </a:rPr>
                <a:t>FunC Smart Contract</a:t>
              </a:r>
              <a:r>
                <a:rPr lang="zh-CN" altLang="en-US" sz="2300" dirty="0">
                  <a:solidFill>
                    <a:srgbClr val="000101"/>
                  </a:solidFill>
                </a:rPr>
                <a:t> </a:t>
              </a:r>
              <a:r>
                <a:rPr lang="en-US" altLang="zh-CN" sz="2300" dirty="0">
                  <a:solidFill>
                    <a:srgbClr val="000101"/>
                  </a:solidFill>
                </a:rPr>
                <a:t>/</a:t>
              </a:r>
              <a:r>
                <a:rPr lang="zh-CN" altLang="en-US" sz="2300" dirty="0">
                  <a:solidFill>
                    <a:srgbClr val="000101"/>
                  </a:solidFill>
                </a:rPr>
                <a:t> </a:t>
              </a:r>
              <a:r>
                <a:rPr lang="en-US" altLang="zh-CN" sz="2300" dirty="0">
                  <a:solidFill>
                    <a:srgbClr val="000101"/>
                  </a:solidFill>
                </a:rPr>
                <a:t>Front-End</a:t>
              </a:r>
              <a:r>
                <a:rPr lang="zh-CN" altLang="en-US" sz="2300" dirty="0">
                  <a:solidFill>
                    <a:srgbClr val="000101"/>
                  </a:solidFill>
                </a:rPr>
                <a:t> </a:t>
              </a:r>
              <a:r>
                <a:rPr lang="en-US" altLang="zh-CN" sz="2300" dirty="0">
                  <a:solidFill>
                    <a:srgbClr val="000101"/>
                  </a:solidFill>
                </a:rPr>
                <a:t>Code</a:t>
              </a:r>
              <a:r>
                <a:rPr lang="en-US" sz="2300" dirty="0">
                  <a:solidFill>
                    <a:srgbClr val="000101"/>
                  </a:solidFill>
                </a:rPr>
                <a:t> Templates</a:t>
              </a:r>
            </a:p>
          </p:txBody>
        </p:sp>
      </p:grpSp>
      <p:grpSp>
        <p:nvGrpSpPr>
          <p:cNvPr id="232" name="Google Shape;232;g173585585ca_0_1059"/>
          <p:cNvGrpSpPr/>
          <p:nvPr/>
        </p:nvGrpSpPr>
        <p:grpSpPr>
          <a:xfrm>
            <a:off x="17141437" y="5901618"/>
            <a:ext cx="2178069" cy="5969789"/>
            <a:chOff x="17555050" y="8742400"/>
            <a:chExt cx="2691300" cy="2436073"/>
          </a:xfrm>
        </p:grpSpPr>
        <p:sp>
          <p:nvSpPr>
            <p:cNvPr id="233" name="Google Shape;233;g173585585ca_0_1059"/>
            <p:cNvSpPr/>
            <p:nvPr/>
          </p:nvSpPr>
          <p:spPr>
            <a:xfrm>
              <a:off x="17555050" y="8742400"/>
              <a:ext cx="2691300" cy="2436073"/>
            </a:xfrm>
            <a:prstGeom prst="roundRect">
              <a:avLst>
                <a:gd name="adj" fmla="val 6860"/>
              </a:avLst>
            </a:prstGeom>
            <a:gradFill>
              <a:gsLst>
                <a:gs pos="0">
                  <a:srgbClr val="65BAFF"/>
                </a:gs>
                <a:gs pos="100000">
                  <a:srgbClr val="F6FBFB">
                    <a:alpha val="0"/>
                  </a:srgbClr>
                </a:gs>
              </a:gsLst>
              <a:lin ang="5400700" scaled="0"/>
            </a:grad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dirty="0">
                <a:solidFill>
                  <a:srgbClr val="000101"/>
                </a:solidFill>
              </a:endParaRPr>
            </a:p>
          </p:txBody>
        </p:sp>
        <p:sp>
          <p:nvSpPr>
            <p:cNvPr id="234" name="Google Shape;234;g173585585ca_0_1059"/>
            <p:cNvSpPr txBox="1"/>
            <p:nvPr/>
          </p:nvSpPr>
          <p:spPr>
            <a:xfrm>
              <a:off x="18139598" y="8926636"/>
              <a:ext cx="1622612" cy="22465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400" b="1" dirty="0" err="1">
                  <a:solidFill>
                    <a:srgbClr val="000101"/>
                  </a:solidFill>
                </a:rPr>
                <a:t>DApps</a:t>
              </a:r>
              <a:endParaRPr sz="2400" b="1" dirty="0">
                <a:solidFill>
                  <a:srgbClr val="000101"/>
                </a:solidFill>
              </a:endParaRPr>
            </a:p>
          </p:txBody>
        </p:sp>
      </p:grpSp>
      <p:grpSp>
        <p:nvGrpSpPr>
          <p:cNvPr id="235" name="Google Shape;235;g173585585ca_0_1059"/>
          <p:cNvGrpSpPr/>
          <p:nvPr/>
        </p:nvGrpSpPr>
        <p:grpSpPr>
          <a:xfrm>
            <a:off x="20471388" y="6048963"/>
            <a:ext cx="2638328" cy="970500"/>
            <a:chOff x="20786654" y="7067000"/>
            <a:chExt cx="3056096" cy="970500"/>
          </a:xfrm>
        </p:grpSpPr>
        <p:sp>
          <p:nvSpPr>
            <p:cNvPr id="236" name="Google Shape;236;g173585585ca_0_1059"/>
            <p:cNvSpPr/>
            <p:nvPr/>
          </p:nvSpPr>
          <p:spPr>
            <a:xfrm>
              <a:off x="20799850" y="7067000"/>
              <a:ext cx="3042900" cy="970500"/>
            </a:xfrm>
            <a:prstGeom prst="roundRect">
              <a:avLst>
                <a:gd name="adj" fmla="val 6860"/>
              </a:avLst>
            </a:prstGeom>
            <a:gradFill>
              <a:gsLst>
                <a:gs pos="0">
                  <a:srgbClr val="65BAFF"/>
                </a:gs>
                <a:gs pos="100000">
                  <a:srgbClr val="F6FBFB">
                    <a:alpha val="0"/>
                  </a:srgbClr>
                </a:gs>
              </a:gsLst>
              <a:lin ang="5400700" scaled="0"/>
            </a:grad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101"/>
                </a:solidFill>
              </a:endParaRPr>
            </a:p>
          </p:txBody>
        </p:sp>
        <p:sp>
          <p:nvSpPr>
            <p:cNvPr id="237" name="Google Shape;237;g173585585ca_0_1059"/>
            <p:cNvSpPr txBox="1"/>
            <p:nvPr/>
          </p:nvSpPr>
          <p:spPr>
            <a:xfrm>
              <a:off x="20786654" y="7275205"/>
              <a:ext cx="30429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400">
                  <a:solidFill>
                    <a:srgbClr val="000101"/>
                  </a:solidFill>
                </a:rPr>
                <a:t>Resource Scaling</a:t>
              </a:r>
              <a:endParaRPr sz="2400">
                <a:solidFill>
                  <a:srgbClr val="000101"/>
                </a:solidFill>
              </a:endParaRPr>
            </a:p>
          </p:txBody>
        </p:sp>
      </p:grpSp>
      <p:grpSp>
        <p:nvGrpSpPr>
          <p:cNvPr id="238" name="Google Shape;238;g173585585ca_0_1059"/>
          <p:cNvGrpSpPr/>
          <p:nvPr/>
        </p:nvGrpSpPr>
        <p:grpSpPr>
          <a:xfrm>
            <a:off x="20471388" y="7286195"/>
            <a:ext cx="2638328" cy="970500"/>
            <a:chOff x="20786654" y="8304232"/>
            <a:chExt cx="3056096" cy="970500"/>
          </a:xfrm>
        </p:grpSpPr>
        <p:sp>
          <p:nvSpPr>
            <p:cNvPr id="239" name="Google Shape;239;g173585585ca_0_1059"/>
            <p:cNvSpPr/>
            <p:nvPr/>
          </p:nvSpPr>
          <p:spPr>
            <a:xfrm>
              <a:off x="20799850" y="8304232"/>
              <a:ext cx="3042900" cy="970500"/>
            </a:xfrm>
            <a:prstGeom prst="roundRect">
              <a:avLst>
                <a:gd name="adj" fmla="val 6860"/>
              </a:avLst>
            </a:prstGeom>
            <a:gradFill>
              <a:gsLst>
                <a:gs pos="0">
                  <a:srgbClr val="65BAFF"/>
                </a:gs>
                <a:gs pos="100000">
                  <a:srgbClr val="F6FBFB">
                    <a:alpha val="0"/>
                  </a:srgbClr>
                </a:gs>
              </a:gsLst>
              <a:lin ang="5400700" scaled="0"/>
            </a:grad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101"/>
                </a:solidFill>
              </a:endParaRPr>
            </a:p>
          </p:txBody>
        </p:sp>
        <p:sp>
          <p:nvSpPr>
            <p:cNvPr id="240" name="Google Shape;240;g173585585ca_0_1059"/>
            <p:cNvSpPr txBox="1"/>
            <p:nvPr/>
          </p:nvSpPr>
          <p:spPr>
            <a:xfrm>
              <a:off x="20786654" y="8512430"/>
              <a:ext cx="30429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400">
                  <a:solidFill>
                    <a:srgbClr val="000101"/>
                  </a:solidFill>
                </a:rPr>
                <a:t>Troubleshooting</a:t>
              </a:r>
              <a:endParaRPr sz="2400">
                <a:solidFill>
                  <a:srgbClr val="000101"/>
                </a:solidFill>
              </a:endParaRPr>
            </a:p>
          </p:txBody>
        </p:sp>
      </p:grpSp>
      <p:grpSp>
        <p:nvGrpSpPr>
          <p:cNvPr id="241" name="Google Shape;241;g173585585ca_0_1059"/>
          <p:cNvGrpSpPr/>
          <p:nvPr/>
        </p:nvGrpSpPr>
        <p:grpSpPr>
          <a:xfrm>
            <a:off x="20458974" y="8510868"/>
            <a:ext cx="2627071" cy="970500"/>
            <a:chOff x="20772275" y="9528905"/>
            <a:chExt cx="3043057" cy="970500"/>
          </a:xfrm>
        </p:grpSpPr>
        <p:sp>
          <p:nvSpPr>
            <p:cNvPr id="242" name="Google Shape;242;g173585585ca_0_1059"/>
            <p:cNvSpPr/>
            <p:nvPr/>
          </p:nvSpPr>
          <p:spPr>
            <a:xfrm>
              <a:off x="20772275" y="9528905"/>
              <a:ext cx="3042900" cy="970500"/>
            </a:xfrm>
            <a:prstGeom prst="roundRect">
              <a:avLst>
                <a:gd name="adj" fmla="val 6860"/>
              </a:avLst>
            </a:prstGeom>
            <a:gradFill>
              <a:gsLst>
                <a:gs pos="0">
                  <a:srgbClr val="65BAFF"/>
                </a:gs>
                <a:gs pos="100000">
                  <a:srgbClr val="F6FBFB">
                    <a:alpha val="0"/>
                  </a:srgbClr>
                </a:gs>
              </a:gsLst>
              <a:lin ang="5400700" scaled="0"/>
            </a:grad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101"/>
                </a:solidFill>
              </a:endParaRPr>
            </a:p>
          </p:txBody>
        </p:sp>
        <p:sp>
          <p:nvSpPr>
            <p:cNvPr id="243" name="Google Shape;243;g173585585ca_0_1059"/>
            <p:cNvSpPr txBox="1"/>
            <p:nvPr/>
          </p:nvSpPr>
          <p:spPr>
            <a:xfrm>
              <a:off x="20772432" y="9552455"/>
              <a:ext cx="30429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400" dirty="0">
                  <a:solidFill>
                    <a:srgbClr val="000101"/>
                  </a:solidFill>
                </a:rPr>
                <a:t>Data Monitoring/Push</a:t>
              </a:r>
              <a:endParaRPr sz="2400" dirty="0">
                <a:solidFill>
                  <a:srgbClr val="000101"/>
                </a:solidFill>
              </a:endParaRPr>
            </a:p>
          </p:txBody>
        </p:sp>
      </p:grpSp>
      <p:grpSp>
        <p:nvGrpSpPr>
          <p:cNvPr id="244" name="Google Shape;244;g173585585ca_0_1059"/>
          <p:cNvGrpSpPr/>
          <p:nvPr/>
        </p:nvGrpSpPr>
        <p:grpSpPr>
          <a:xfrm>
            <a:off x="20458975" y="9760660"/>
            <a:ext cx="2650623" cy="970500"/>
            <a:chOff x="20772275" y="10778697"/>
            <a:chExt cx="3070339" cy="970500"/>
          </a:xfrm>
        </p:grpSpPr>
        <p:sp>
          <p:nvSpPr>
            <p:cNvPr id="245" name="Google Shape;245;g173585585ca_0_1059"/>
            <p:cNvSpPr/>
            <p:nvPr/>
          </p:nvSpPr>
          <p:spPr>
            <a:xfrm>
              <a:off x="20772275" y="10778697"/>
              <a:ext cx="3042900" cy="970500"/>
            </a:xfrm>
            <a:prstGeom prst="roundRect">
              <a:avLst>
                <a:gd name="adj" fmla="val 6860"/>
              </a:avLst>
            </a:prstGeom>
            <a:gradFill>
              <a:gsLst>
                <a:gs pos="0">
                  <a:srgbClr val="65BAFF"/>
                </a:gs>
                <a:gs pos="100000">
                  <a:srgbClr val="F6FBFB">
                    <a:alpha val="0"/>
                  </a:srgbClr>
                </a:gs>
              </a:gsLst>
              <a:lin ang="5400700" scaled="0"/>
            </a:grad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101"/>
                </a:solidFill>
              </a:endParaRPr>
            </a:p>
          </p:txBody>
        </p:sp>
        <p:sp>
          <p:nvSpPr>
            <p:cNvPr id="246" name="Google Shape;246;g173585585ca_0_1059"/>
            <p:cNvSpPr txBox="1"/>
            <p:nvPr/>
          </p:nvSpPr>
          <p:spPr>
            <a:xfrm>
              <a:off x="20799714" y="10802255"/>
              <a:ext cx="30429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400">
                  <a:solidFill>
                    <a:srgbClr val="000101"/>
                  </a:solidFill>
                </a:rPr>
                <a:t>Performance Monitoring</a:t>
              </a:r>
              <a:endParaRPr sz="2400">
                <a:solidFill>
                  <a:srgbClr val="000101"/>
                </a:solidFill>
              </a:endParaRPr>
            </a:p>
          </p:txBody>
        </p:sp>
      </p:grpSp>
      <p:cxnSp>
        <p:nvCxnSpPr>
          <p:cNvPr id="249" name="Google Shape;249;g173585585ca_0_1059"/>
          <p:cNvCxnSpPr>
            <a:stCxn id="210" idx="3"/>
            <a:endCxn id="215" idx="1"/>
          </p:cNvCxnSpPr>
          <p:nvPr/>
        </p:nvCxnSpPr>
        <p:spPr>
          <a:xfrm flipV="1">
            <a:off x="2428925" y="7430515"/>
            <a:ext cx="1430751" cy="15149"/>
          </a:xfrm>
          <a:prstGeom prst="straightConnector1">
            <a:avLst/>
          </a:prstGeom>
          <a:noFill/>
          <a:ln w="38100" cap="flat" cmpd="sng">
            <a:solidFill>
              <a:srgbClr val="0088CC"/>
            </a:solidFill>
            <a:prstDash val="dash"/>
            <a:round/>
            <a:headEnd type="none" w="med" len="med"/>
            <a:tailEnd type="triangle" w="med" len="med"/>
          </a:ln>
        </p:spPr>
      </p:cxnSp>
      <p:grpSp>
        <p:nvGrpSpPr>
          <p:cNvPr id="6" name="组合 5"/>
          <p:cNvGrpSpPr/>
          <p:nvPr/>
        </p:nvGrpSpPr>
        <p:grpSpPr>
          <a:xfrm>
            <a:off x="5817843" y="6697616"/>
            <a:ext cx="1541700" cy="1465800"/>
            <a:chOff x="5835367" y="7638267"/>
            <a:chExt cx="1541700" cy="1465800"/>
          </a:xfrm>
        </p:grpSpPr>
        <p:sp>
          <p:nvSpPr>
            <p:cNvPr id="217" name="Google Shape;217;g173585585ca_0_1059"/>
            <p:cNvSpPr/>
            <p:nvPr/>
          </p:nvSpPr>
          <p:spPr>
            <a:xfrm>
              <a:off x="5835367" y="7638267"/>
              <a:ext cx="1541700" cy="1465800"/>
            </a:xfrm>
            <a:prstGeom prst="roundRect">
              <a:avLst>
                <a:gd name="adj" fmla="val 6860"/>
              </a:avLst>
            </a:prstGeom>
            <a:solidFill>
              <a:schemeClr val="bg1"/>
            </a:solid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endParaRPr dirty="0"/>
            </a:p>
          </p:txBody>
        </p:sp>
        <p:sp>
          <p:nvSpPr>
            <p:cNvPr id="218" name="Google Shape;218;g173585585ca_0_1059"/>
            <p:cNvSpPr txBox="1"/>
            <p:nvPr/>
          </p:nvSpPr>
          <p:spPr>
            <a:xfrm>
              <a:off x="5904217" y="7742592"/>
              <a:ext cx="1404000" cy="129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tLang="zh-CN" sz="2300" dirty="0">
                  <a:solidFill>
                    <a:srgbClr val="000101"/>
                  </a:solidFill>
                </a:rPr>
                <a:t>Open</a:t>
              </a:r>
              <a:r>
                <a:rPr lang="zh-CN" altLang="en-US" sz="2300" dirty="0">
                  <a:solidFill>
                    <a:srgbClr val="000101"/>
                  </a:solidFill>
                </a:rPr>
                <a:t> </a:t>
              </a:r>
              <a:r>
                <a:rPr lang="en-US" altLang="zh-CN" sz="2300" dirty="0">
                  <a:solidFill>
                    <a:srgbClr val="000101"/>
                  </a:solidFill>
                </a:rPr>
                <a:t>Source</a:t>
              </a:r>
              <a:r>
                <a:rPr lang="zh-CN" altLang="en-US" sz="2300" dirty="0">
                  <a:solidFill>
                    <a:srgbClr val="000101"/>
                  </a:solidFill>
                </a:rPr>
                <a:t> </a:t>
              </a:r>
              <a:r>
                <a:rPr lang="en-US" altLang="zh-CN" sz="2300" dirty="0">
                  <a:solidFill>
                    <a:srgbClr val="000101"/>
                  </a:solidFill>
                </a:rPr>
                <a:t>Analyzer</a:t>
              </a:r>
              <a:endParaRPr sz="2300" dirty="0">
                <a:solidFill>
                  <a:srgbClr val="000101"/>
                </a:solidFill>
              </a:endParaRPr>
            </a:p>
          </p:txBody>
        </p:sp>
      </p:grpSp>
      <p:grpSp>
        <p:nvGrpSpPr>
          <p:cNvPr id="7" name="组合 6"/>
          <p:cNvGrpSpPr/>
          <p:nvPr/>
        </p:nvGrpSpPr>
        <p:grpSpPr>
          <a:xfrm>
            <a:off x="7776010" y="6697616"/>
            <a:ext cx="1541700" cy="1465800"/>
            <a:chOff x="7753630" y="7638267"/>
            <a:chExt cx="1541700" cy="1465800"/>
          </a:xfrm>
        </p:grpSpPr>
        <p:sp>
          <p:nvSpPr>
            <p:cNvPr id="219" name="Google Shape;219;g173585585ca_0_1059"/>
            <p:cNvSpPr/>
            <p:nvPr/>
          </p:nvSpPr>
          <p:spPr>
            <a:xfrm>
              <a:off x="7753630" y="7638267"/>
              <a:ext cx="1541700" cy="1465800"/>
            </a:xfrm>
            <a:prstGeom prst="roundRect">
              <a:avLst>
                <a:gd name="adj" fmla="val 6860"/>
              </a:avLst>
            </a:prstGeom>
            <a:solidFill>
              <a:schemeClr val="bg1"/>
            </a:solid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20" name="Google Shape;220;g173585585ca_0_1059"/>
            <p:cNvSpPr txBox="1"/>
            <p:nvPr/>
          </p:nvSpPr>
          <p:spPr>
            <a:xfrm>
              <a:off x="7822480" y="7780198"/>
              <a:ext cx="1404000" cy="116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dirty="0">
                  <a:solidFill>
                    <a:srgbClr val="000101"/>
                  </a:solidFill>
                </a:rPr>
                <a:t>Gas</a:t>
              </a:r>
              <a:r>
                <a:rPr lang="zh-CN" altLang="en-US" sz="2300" dirty="0">
                  <a:solidFill>
                    <a:srgbClr val="000101"/>
                  </a:solidFill>
                </a:rPr>
                <a:t> </a:t>
              </a:r>
              <a:r>
                <a:rPr lang="en-US" altLang="zh-CN" sz="2300" dirty="0">
                  <a:solidFill>
                    <a:srgbClr val="000101"/>
                  </a:solidFill>
                </a:rPr>
                <a:t>Usage</a:t>
              </a:r>
              <a:r>
                <a:rPr lang="zh-CN" altLang="en-US" sz="2300" dirty="0">
                  <a:solidFill>
                    <a:srgbClr val="000101"/>
                  </a:solidFill>
                </a:rPr>
                <a:t> </a:t>
              </a:r>
              <a:r>
                <a:rPr lang="en-US" altLang="zh-CN" sz="2300" dirty="0">
                  <a:solidFill>
                    <a:srgbClr val="000101"/>
                  </a:solidFill>
                </a:rPr>
                <a:t>Test</a:t>
              </a:r>
              <a:endParaRPr sz="2300" dirty="0">
                <a:solidFill>
                  <a:srgbClr val="000101"/>
                </a:solidFill>
              </a:endParaRPr>
            </a:p>
          </p:txBody>
        </p:sp>
      </p:grpSp>
      <p:grpSp>
        <p:nvGrpSpPr>
          <p:cNvPr id="8" name="组合 7"/>
          <p:cNvGrpSpPr/>
          <p:nvPr/>
        </p:nvGrpSpPr>
        <p:grpSpPr>
          <a:xfrm>
            <a:off x="9734177" y="6689940"/>
            <a:ext cx="1541700" cy="1465800"/>
            <a:chOff x="9710978" y="7630591"/>
            <a:chExt cx="1541700" cy="1465800"/>
          </a:xfrm>
        </p:grpSpPr>
        <p:sp>
          <p:nvSpPr>
            <p:cNvPr id="221" name="Google Shape;221;g173585585ca_0_1059"/>
            <p:cNvSpPr/>
            <p:nvPr/>
          </p:nvSpPr>
          <p:spPr>
            <a:xfrm>
              <a:off x="9710978" y="7630591"/>
              <a:ext cx="1541700" cy="1465800"/>
            </a:xfrm>
            <a:prstGeom prst="roundRect">
              <a:avLst>
                <a:gd name="adj" fmla="val 6860"/>
              </a:avLst>
            </a:prstGeom>
            <a:solidFill>
              <a:schemeClr val="bg1"/>
            </a:solid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22" name="Google Shape;222;g173585585ca_0_1059"/>
            <p:cNvSpPr txBox="1"/>
            <p:nvPr/>
          </p:nvSpPr>
          <p:spPr>
            <a:xfrm>
              <a:off x="9779828" y="7947906"/>
              <a:ext cx="1404000" cy="83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300" dirty="0">
                  <a:solidFill>
                    <a:srgbClr val="000101"/>
                  </a:solidFill>
                </a:rPr>
                <a:t>AI</a:t>
              </a:r>
              <a:r>
                <a:rPr lang="zh-CN" altLang="en-US" sz="2300" dirty="0">
                  <a:solidFill>
                    <a:srgbClr val="000101"/>
                  </a:solidFill>
                </a:rPr>
                <a:t> </a:t>
              </a:r>
              <a:r>
                <a:rPr lang="en-US" altLang="zh-CN" sz="2300" dirty="0">
                  <a:solidFill>
                    <a:srgbClr val="000101"/>
                  </a:solidFill>
                </a:rPr>
                <a:t>Analysis</a:t>
              </a:r>
              <a:endParaRPr sz="2300" dirty="0">
                <a:solidFill>
                  <a:srgbClr val="000101"/>
                </a:solidFill>
              </a:endParaRPr>
            </a:p>
          </p:txBody>
        </p:sp>
      </p:grpSp>
      <p:grpSp>
        <p:nvGrpSpPr>
          <p:cNvPr id="255" name="Google Shape;255;g173585585ca_0_1059"/>
          <p:cNvGrpSpPr/>
          <p:nvPr/>
        </p:nvGrpSpPr>
        <p:grpSpPr>
          <a:xfrm>
            <a:off x="3859952" y="8471056"/>
            <a:ext cx="1600218" cy="1355317"/>
            <a:chOff x="3132300" y="5625819"/>
            <a:chExt cx="1847400" cy="1628400"/>
          </a:xfrm>
        </p:grpSpPr>
        <p:sp>
          <p:nvSpPr>
            <p:cNvPr id="256" name="Google Shape;256;g173585585ca_0_1059"/>
            <p:cNvSpPr/>
            <p:nvPr/>
          </p:nvSpPr>
          <p:spPr>
            <a:xfrm>
              <a:off x="3132300" y="5625819"/>
              <a:ext cx="1847400" cy="1628400"/>
            </a:xfrm>
            <a:prstGeom prst="roundRect">
              <a:avLst>
                <a:gd name="adj" fmla="val 6860"/>
              </a:avLst>
            </a:prstGeom>
            <a:solidFill>
              <a:schemeClr val="bg1"/>
            </a:solid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00101"/>
                </a:solidFill>
              </a:endParaRPr>
            </a:p>
          </p:txBody>
        </p:sp>
        <p:sp>
          <p:nvSpPr>
            <p:cNvPr id="257" name="Google Shape;257;g173585585ca_0_1059"/>
            <p:cNvSpPr txBox="1"/>
            <p:nvPr/>
          </p:nvSpPr>
          <p:spPr>
            <a:xfrm>
              <a:off x="3297450" y="5978449"/>
              <a:ext cx="1517100" cy="92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2300" dirty="0">
                  <a:solidFill>
                    <a:srgbClr val="000101"/>
                  </a:solidFill>
                </a:rPr>
                <a:t>Quality</a:t>
              </a:r>
              <a:r>
                <a:rPr lang="en-US" sz="2300" dirty="0">
                  <a:solidFill>
                    <a:srgbClr val="000101"/>
                  </a:solidFill>
                </a:rPr>
                <a:t> Check</a:t>
              </a:r>
              <a:endParaRPr sz="2300" dirty="0">
                <a:solidFill>
                  <a:srgbClr val="000101"/>
                </a:solidFill>
              </a:endParaRPr>
            </a:p>
          </p:txBody>
        </p:sp>
      </p:grpSp>
      <p:grpSp>
        <p:nvGrpSpPr>
          <p:cNvPr id="258" name="Google Shape;258;g173585585ca_0_1059"/>
          <p:cNvGrpSpPr/>
          <p:nvPr/>
        </p:nvGrpSpPr>
        <p:grpSpPr>
          <a:xfrm>
            <a:off x="5803759" y="8471056"/>
            <a:ext cx="1600218" cy="1355317"/>
            <a:chOff x="5399295" y="5617263"/>
            <a:chExt cx="1847400" cy="1628400"/>
          </a:xfrm>
        </p:grpSpPr>
        <p:sp>
          <p:nvSpPr>
            <p:cNvPr id="259" name="Google Shape;259;g173585585ca_0_1059"/>
            <p:cNvSpPr/>
            <p:nvPr/>
          </p:nvSpPr>
          <p:spPr>
            <a:xfrm>
              <a:off x="5399295" y="5617263"/>
              <a:ext cx="1847400" cy="1628400"/>
            </a:xfrm>
            <a:prstGeom prst="roundRect">
              <a:avLst>
                <a:gd name="adj" fmla="val 6860"/>
              </a:avLst>
            </a:prstGeom>
            <a:solidFill>
              <a:schemeClr val="bg1"/>
            </a:solid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101"/>
                </a:solidFill>
              </a:endParaRPr>
            </a:p>
          </p:txBody>
        </p:sp>
        <p:sp>
          <p:nvSpPr>
            <p:cNvPr id="260" name="Google Shape;260;g173585585ca_0_1059"/>
            <p:cNvSpPr txBox="1"/>
            <p:nvPr/>
          </p:nvSpPr>
          <p:spPr>
            <a:xfrm>
              <a:off x="5564445" y="5969893"/>
              <a:ext cx="1517100" cy="92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tLang="zh-CN" sz="2300" dirty="0">
                  <a:solidFill>
                    <a:srgbClr val="000101"/>
                  </a:solidFill>
                </a:rPr>
                <a:t>AI Analysis</a:t>
              </a:r>
            </a:p>
          </p:txBody>
        </p:sp>
      </p:grpSp>
      <p:grpSp>
        <p:nvGrpSpPr>
          <p:cNvPr id="261" name="Google Shape;261;g173585585ca_0_1059"/>
          <p:cNvGrpSpPr/>
          <p:nvPr/>
        </p:nvGrpSpPr>
        <p:grpSpPr>
          <a:xfrm>
            <a:off x="7747567" y="8471056"/>
            <a:ext cx="1600218" cy="1355317"/>
            <a:chOff x="7666290" y="5617263"/>
            <a:chExt cx="1847400" cy="1628400"/>
          </a:xfrm>
        </p:grpSpPr>
        <p:sp>
          <p:nvSpPr>
            <p:cNvPr id="262" name="Google Shape;262;g173585585ca_0_1059"/>
            <p:cNvSpPr/>
            <p:nvPr/>
          </p:nvSpPr>
          <p:spPr>
            <a:xfrm>
              <a:off x="7666290" y="5617263"/>
              <a:ext cx="1847400" cy="1628400"/>
            </a:xfrm>
            <a:prstGeom prst="roundRect">
              <a:avLst>
                <a:gd name="adj" fmla="val 6860"/>
              </a:avLst>
            </a:prstGeom>
            <a:solidFill>
              <a:schemeClr val="bg1"/>
            </a:solid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00101"/>
                </a:solidFill>
              </a:endParaRPr>
            </a:p>
          </p:txBody>
        </p:sp>
        <p:sp>
          <p:nvSpPr>
            <p:cNvPr id="263" name="Google Shape;263;g173585585ca_0_1059"/>
            <p:cNvSpPr txBox="1"/>
            <p:nvPr/>
          </p:nvSpPr>
          <p:spPr>
            <a:xfrm>
              <a:off x="7831440" y="5969763"/>
              <a:ext cx="1517100" cy="92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300" dirty="0">
                  <a:solidFill>
                    <a:srgbClr val="000101"/>
                  </a:solidFill>
                </a:rPr>
                <a:t>Code Test</a:t>
              </a:r>
              <a:endParaRPr sz="2300" dirty="0">
                <a:solidFill>
                  <a:srgbClr val="000101"/>
                </a:solidFill>
              </a:endParaRPr>
            </a:p>
          </p:txBody>
        </p:sp>
      </p:grpSp>
      <p:grpSp>
        <p:nvGrpSpPr>
          <p:cNvPr id="264" name="Google Shape;264;g173585585ca_0_1059"/>
          <p:cNvGrpSpPr/>
          <p:nvPr/>
        </p:nvGrpSpPr>
        <p:grpSpPr>
          <a:xfrm>
            <a:off x="9691375" y="8471056"/>
            <a:ext cx="1600218" cy="1355317"/>
            <a:chOff x="9933285" y="5625819"/>
            <a:chExt cx="1847400" cy="1628400"/>
          </a:xfrm>
        </p:grpSpPr>
        <p:sp>
          <p:nvSpPr>
            <p:cNvPr id="265" name="Google Shape;265;g173585585ca_0_1059"/>
            <p:cNvSpPr/>
            <p:nvPr/>
          </p:nvSpPr>
          <p:spPr>
            <a:xfrm>
              <a:off x="9933285" y="5625819"/>
              <a:ext cx="1847400" cy="1628400"/>
            </a:xfrm>
            <a:prstGeom prst="roundRect">
              <a:avLst>
                <a:gd name="adj" fmla="val 6860"/>
              </a:avLst>
            </a:prstGeom>
            <a:solidFill>
              <a:schemeClr val="bg1"/>
            </a:solid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101"/>
                </a:solidFill>
              </a:endParaRPr>
            </a:p>
          </p:txBody>
        </p:sp>
        <p:sp>
          <p:nvSpPr>
            <p:cNvPr id="266" name="Google Shape;266;g173585585ca_0_1059"/>
            <p:cNvSpPr txBox="1"/>
            <p:nvPr/>
          </p:nvSpPr>
          <p:spPr>
            <a:xfrm>
              <a:off x="10098435" y="5978319"/>
              <a:ext cx="1517100" cy="92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300" dirty="0">
                  <a:solidFill>
                    <a:srgbClr val="000101"/>
                  </a:solidFill>
                </a:rPr>
                <a:t>Code Build</a:t>
              </a:r>
              <a:endParaRPr sz="2300" dirty="0">
                <a:solidFill>
                  <a:srgbClr val="000101"/>
                </a:solidFill>
              </a:endParaRPr>
            </a:p>
          </p:txBody>
        </p:sp>
      </p:grpSp>
      <p:grpSp>
        <p:nvGrpSpPr>
          <p:cNvPr id="267" name="Google Shape;267;g173585585ca_0_1059"/>
          <p:cNvGrpSpPr/>
          <p:nvPr/>
        </p:nvGrpSpPr>
        <p:grpSpPr>
          <a:xfrm>
            <a:off x="11635182" y="8471056"/>
            <a:ext cx="1600218" cy="1355317"/>
            <a:chOff x="12200280" y="5617263"/>
            <a:chExt cx="1847400" cy="1628400"/>
          </a:xfrm>
        </p:grpSpPr>
        <p:sp>
          <p:nvSpPr>
            <p:cNvPr id="268" name="Google Shape;268;g173585585ca_0_1059"/>
            <p:cNvSpPr/>
            <p:nvPr/>
          </p:nvSpPr>
          <p:spPr>
            <a:xfrm>
              <a:off x="12200280" y="5617263"/>
              <a:ext cx="1847400" cy="1628400"/>
            </a:xfrm>
            <a:prstGeom prst="roundRect">
              <a:avLst>
                <a:gd name="adj" fmla="val 6860"/>
              </a:avLst>
            </a:prstGeom>
            <a:solidFill>
              <a:schemeClr val="bg1"/>
            </a:solid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101"/>
                </a:solidFill>
              </a:endParaRPr>
            </a:p>
          </p:txBody>
        </p:sp>
        <p:sp>
          <p:nvSpPr>
            <p:cNvPr id="269" name="Google Shape;269;g173585585ca_0_1059"/>
            <p:cNvSpPr txBox="1"/>
            <p:nvPr/>
          </p:nvSpPr>
          <p:spPr>
            <a:xfrm>
              <a:off x="12365430" y="5969763"/>
              <a:ext cx="1517100" cy="92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300" dirty="0">
                  <a:solidFill>
                    <a:srgbClr val="000101"/>
                  </a:solidFill>
                </a:rPr>
                <a:t>Code Deploy</a:t>
              </a:r>
              <a:endParaRPr sz="2300" dirty="0">
                <a:solidFill>
                  <a:srgbClr val="000101"/>
                </a:solidFill>
              </a:endParaRPr>
            </a:p>
          </p:txBody>
        </p:sp>
      </p:grpSp>
      <p:cxnSp>
        <p:nvCxnSpPr>
          <p:cNvPr id="274" name="Google Shape;274;g173585585ca_0_1059"/>
          <p:cNvCxnSpPr>
            <a:stCxn id="213" idx="3"/>
            <a:endCxn id="256" idx="1"/>
          </p:cNvCxnSpPr>
          <p:nvPr/>
        </p:nvCxnSpPr>
        <p:spPr>
          <a:xfrm flipV="1">
            <a:off x="2428935" y="9148715"/>
            <a:ext cx="1431017" cy="4964"/>
          </a:xfrm>
          <a:prstGeom prst="straightConnector1">
            <a:avLst/>
          </a:prstGeom>
          <a:noFill/>
          <a:ln w="38100" cap="flat" cmpd="sng">
            <a:solidFill>
              <a:srgbClr val="0088CC"/>
            </a:solidFill>
            <a:prstDash val="dash"/>
            <a:round/>
            <a:headEnd type="none" w="med" len="med"/>
            <a:tailEnd type="triangle" w="med" len="med"/>
          </a:ln>
        </p:spPr>
      </p:cxnSp>
      <p:sp>
        <p:nvSpPr>
          <p:cNvPr id="275" name="Google Shape;275;g173585585ca_0_1059"/>
          <p:cNvSpPr/>
          <p:nvPr/>
        </p:nvSpPr>
        <p:spPr>
          <a:xfrm rot="10800000" flipH="1">
            <a:off x="6111683" y="2651239"/>
            <a:ext cx="6558600" cy="964500"/>
          </a:xfrm>
          <a:prstGeom prst="round2SameRect">
            <a:avLst>
              <a:gd name="adj1" fmla="val 16667"/>
              <a:gd name="adj2" fmla="val 0"/>
            </a:avLst>
          </a:prstGeom>
          <a:solidFill>
            <a:srgbClr val="F6FBFB"/>
          </a:solidFill>
          <a:ln w="19050" cap="flat" cmpd="sng">
            <a:solidFill>
              <a:srgbClr val="65BA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g173585585ca_0_1059"/>
          <p:cNvSpPr txBox="1"/>
          <p:nvPr/>
        </p:nvSpPr>
        <p:spPr>
          <a:xfrm>
            <a:off x="6070693" y="2791416"/>
            <a:ext cx="6673875" cy="656590"/>
          </a:xfrm>
          <a:prstGeom prst="rect">
            <a:avLst/>
          </a:prstGeom>
          <a:noFill/>
          <a:ln>
            <a:noFill/>
          </a:ln>
        </p:spPr>
        <p:txBody>
          <a:bodyPr spcFirstLastPara="1" wrap="square" lIns="50800" tIns="50800" rIns="50800" bIns="50800" anchor="ctr" anchorCtr="0">
            <a:spAutoFit/>
          </a:bodyPr>
          <a:lstStyle/>
          <a:p>
            <a:pPr marL="0" lvl="0" indent="0" algn="ctr" rtl="0">
              <a:spcBef>
                <a:spcPts val="0"/>
              </a:spcBef>
              <a:spcAft>
                <a:spcPts val="0"/>
              </a:spcAft>
              <a:buClr>
                <a:schemeClr val="dk1"/>
              </a:buClr>
              <a:buSzPts val="1100"/>
              <a:buFont typeface="Arial" panose="020B0604020202020204"/>
              <a:buNone/>
            </a:pPr>
            <a:r>
              <a:rPr lang="en-US" sz="3600" b="1" dirty="0">
                <a:solidFill>
                  <a:srgbClr val="303757"/>
                </a:solidFill>
              </a:rPr>
              <a:t>Development Toolkit</a:t>
            </a:r>
            <a:endParaRPr sz="3600" b="1" dirty="0">
              <a:solidFill>
                <a:srgbClr val="303757"/>
              </a:solidFill>
            </a:endParaRPr>
          </a:p>
        </p:txBody>
      </p:sp>
      <p:sp>
        <p:nvSpPr>
          <p:cNvPr id="283" name="Google Shape;283;g173585585ca_0_1059"/>
          <p:cNvSpPr/>
          <p:nvPr/>
        </p:nvSpPr>
        <p:spPr>
          <a:xfrm>
            <a:off x="17140988" y="10611432"/>
            <a:ext cx="233700" cy="225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g173585585ca_0_1059"/>
          <p:cNvSpPr/>
          <p:nvPr/>
        </p:nvSpPr>
        <p:spPr>
          <a:xfrm>
            <a:off x="17140988" y="10020394"/>
            <a:ext cx="233700" cy="225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g173585585ca_0_1059"/>
          <p:cNvSpPr/>
          <p:nvPr/>
        </p:nvSpPr>
        <p:spPr>
          <a:xfrm>
            <a:off x="17140988" y="9163494"/>
            <a:ext cx="233700" cy="225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g173585585ca_0_1059"/>
          <p:cNvSpPr/>
          <p:nvPr/>
        </p:nvSpPr>
        <p:spPr>
          <a:xfrm>
            <a:off x="19085813" y="7988237"/>
            <a:ext cx="233700" cy="225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g173585585ca_0_1059"/>
          <p:cNvSpPr/>
          <p:nvPr/>
        </p:nvSpPr>
        <p:spPr>
          <a:xfrm>
            <a:off x="19085813" y="8515512"/>
            <a:ext cx="233700" cy="225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g173585585ca_0_1059"/>
          <p:cNvSpPr/>
          <p:nvPr/>
        </p:nvSpPr>
        <p:spPr>
          <a:xfrm>
            <a:off x="19162013" y="9125112"/>
            <a:ext cx="233700" cy="225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g173585585ca_0_1059"/>
          <p:cNvSpPr/>
          <p:nvPr/>
        </p:nvSpPr>
        <p:spPr>
          <a:xfrm>
            <a:off x="19085813" y="9429912"/>
            <a:ext cx="233700" cy="225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3" name="Google Shape;293;g173585585ca_0_1059"/>
          <p:cNvCxnSpPr>
            <a:stCxn id="237" idx="1"/>
            <a:endCxn id="289" idx="6"/>
          </p:cNvCxnSpPr>
          <p:nvPr/>
        </p:nvCxnSpPr>
        <p:spPr>
          <a:xfrm flipH="1">
            <a:off x="19319388" y="6534218"/>
            <a:ext cx="1152000" cy="1566600"/>
          </a:xfrm>
          <a:prstGeom prst="curvedConnector3">
            <a:avLst>
              <a:gd name="adj1" fmla="val 49995"/>
            </a:avLst>
          </a:prstGeom>
          <a:noFill/>
          <a:ln w="28575" cap="flat" cmpd="sng">
            <a:solidFill>
              <a:srgbClr val="0088CC"/>
            </a:solidFill>
            <a:prstDash val="dash"/>
            <a:round/>
            <a:headEnd type="none" w="med" len="med"/>
            <a:tailEnd type="triangle" w="med" len="med"/>
          </a:ln>
        </p:spPr>
      </p:cxnSp>
      <p:cxnSp>
        <p:nvCxnSpPr>
          <p:cNvPr id="294" name="Google Shape;294;g173585585ca_0_1059"/>
          <p:cNvCxnSpPr>
            <a:stCxn id="240" idx="1"/>
            <a:endCxn id="290" idx="7"/>
          </p:cNvCxnSpPr>
          <p:nvPr/>
        </p:nvCxnSpPr>
        <p:spPr>
          <a:xfrm flipH="1">
            <a:off x="19285188" y="7771443"/>
            <a:ext cx="1186200" cy="777000"/>
          </a:xfrm>
          <a:prstGeom prst="straightConnector1">
            <a:avLst/>
          </a:prstGeom>
          <a:noFill/>
          <a:ln w="28575" cap="flat" cmpd="sng">
            <a:solidFill>
              <a:srgbClr val="0088CC"/>
            </a:solidFill>
            <a:prstDash val="dash"/>
            <a:round/>
            <a:headEnd type="none" w="med" len="med"/>
            <a:tailEnd type="triangle" w="med" len="med"/>
          </a:ln>
        </p:spPr>
      </p:cxnSp>
      <p:cxnSp>
        <p:nvCxnSpPr>
          <p:cNvPr id="295" name="Google Shape;295;g173585585ca_0_1059"/>
          <p:cNvCxnSpPr>
            <a:stCxn id="243" idx="1"/>
          </p:cNvCxnSpPr>
          <p:nvPr/>
        </p:nvCxnSpPr>
        <p:spPr>
          <a:xfrm flipH="1">
            <a:off x="19361412" y="8996118"/>
            <a:ext cx="1097700" cy="162000"/>
          </a:xfrm>
          <a:prstGeom prst="straightConnector1">
            <a:avLst/>
          </a:prstGeom>
          <a:noFill/>
          <a:ln w="28575" cap="flat" cmpd="sng">
            <a:solidFill>
              <a:srgbClr val="0088CC"/>
            </a:solidFill>
            <a:prstDash val="dash"/>
            <a:round/>
            <a:headEnd type="none" w="med" len="med"/>
            <a:tailEnd type="triangle" w="med" len="med"/>
          </a:ln>
        </p:spPr>
      </p:cxnSp>
      <p:cxnSp>
        <p:nvCxnSpPr>
          <p:cNvPr id="296" name="Google Shape;296;g173585585ca_0_1059"/>
          <p:cNvCxnSpPr>
            <a:stCxn id="246" idx="1"/>
            <a:endCxn id="292" idx="6"/>
          </p:cNvCxnSpPr>
          <p:nvPr/>
        </p:nvCxnSpPr>
        <p:spPr>
          <a:xfrm rot="10800000">
            <a:off x="19319563" y="9542418"/>
            <a:ext cx="1163100" cy="703500"/>
          </a:xfrm>
          <a:prstGeom prst="curvedConnector3">
            <a:avLst>
              <a:gd name="adj1" fmla="val 50002"/>
            </a:avLst>
          </a:prstGeom>
          <a:noFill/>
          <a:ln w="28575" cap="flat" cmpd="sng">
            <a:solidFill>
              <a:srgbClr val="0088CC"/>
            </a:solidFill>
            <a:prstDash val="dash"/>
            <a:round/>
            <a:headEnd type="none" w="med" len="med"/>
            <a:tailEnd type="triangle" w="med" len="med"/>
          </a:ln>
        </p:spPr>
      </p:cxnSp>
      <p:grpSp>
        <p:nvGrpSpPr>
          <p:cNvPr id="28" name="组合 27"/>
          <p:cNvGrpSpPr/>
          <p:nvPr/>
        </p:nvGrpSpPr>
        <p:grpSpPr>
          <a:xfrm>
            <a:off x="3429044" y="10769358"/>
            <a:ext cx="12075768" cy="1440000"/>
            <a:chOff x="3632905" y="6085385"/>
            <a:chExt cx="6057663" cy="1516798"/>
          </a:xfrm>
        </p:grpSpPr>
        <p:sp>
          <p:nvSpPr>
            <p:cNvPr id="29" name="Google Shape;204;g173585585ca_0_1059"/>
            <p:cNvSpPr/>
            <p:nvPr/>
          </p:nvSpPr>
          <p:spPr>
            <a:xfrm>
              <a:off x="3632905" y="6085385"/>
              <a:ext cx="6057663" cy="1516798"/>
            </a:xfrm>
            <a:prstGeom prst="roundRect">
              <a:avLst>
                <a:gd name="adj" fmla="val 6860"/>
              </a:avLst>
            </a:prstGeom>
            <a:gradFill>
              <a:gsLst>
                <a:gs pos="0">
                  <a:srgbClr val="65BAFF"/>
                </a:gs>
                <a:gs pos="100000">
                  <a:srgbClr val="F6FBFB">
                    <a:alpha val="0"/>
                  </a:srgbClr>
                </a:gs>
              </a:gsLst>
              <a:lin ang="5400700" scaled="0"/>
            </a:grad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endParaRPr dirty="0"/>
            </a:p>
          </p:txBody>
        </p:sp>
        <p:sp>
          <p:nvSpPr>
            <p:cNvPr id="30" name="Google Shape;230;g173585585ca_0_1059"/>
            <p:cNvSpPr txBox="1"/>
            <p:nvPr/>
          </p:nvSpPr>
          <p:spPr>
            <a:xfrm>
              <a:off x="4788035" y="6258612"/>
              <a:ext cx="3797400" cy="68076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ltLang="zh-CN" sz="3000" b="1" dirty="0">
                  <a:solidFill>
                    <a:srgbClr val="303757"/>
                  </a:solidFill>
                </a:rPr>
                <a:t>Middleware</a:t>
              </a:r>
              <a:endParaRPr sz="3000" b="1" dirty="0">
                <a:solidFill>
                  <a:srgbClr val="303757"/>
                </a:solidFill>
              </a:endParaRPr>
            </a:p>
          </p:txBody>
        </p:sp>
        <p:sp>
          <p:nvSpPr>
            <p:cNvPr id="31" name="Google Shape;231;g173585585ca_0_1059"/>
            <p:cNvSpPr txBox="1"/>
            <p:nvPr/>
          </p:nvSpPr>
          <p:spPr>
            <a:xfrm>
              <a:off x="3743006" y="6900011"/>
              <a:ext cx="5660053" cy="56385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300">
                  <a:solidFill>
                    <a:schemeClr val="tx1"/>
                  </a:solidFill>
                  <a:sym typeface="+mn-ea"/>
                </a:rPr>
                <a:t>TON Storage manage service,</a:t>
              </a:r>
              <a:r>
                <a:rPr lang="en-US" altLang="zh-CN" sz="2300" dirty="0">
                  <a:solidFill>
                    <a:srgbClr val="000101"/>
                  </a:solidFill>
                </a:rPr>
                <a:t> </a:t>
              </a:r>
              <a:r>
                <a:rPr lang="en-US" sz="2300">
                  <a:solidFill>
                    <a:schemeClr val="tx1"/>
                  </a:solidFill>
                  <a:sym typeface="+mn-ea"/>
                </a:rPr>
                <a:t>Drop Tool</a:t>
              </a:r>
              <a:endParaRPr sz="2300" dirty="0">
                <a:solidFill>
                  <a:srgbClr val="000101"/>
                </a:solidFill>
              </a:endParaRPr>
            </a:p>
          </p:txBody>
        </p:sp>
      </p:grpSp>
      <p:cxnSp>
        <p:nvCxnSpPr>
          <p:cNvPr id="33" name="曲线连接符 32"/>
          <p:cNvCxnSpPr>
            <a:stCxn id="204" idx="1"/>
            <a:endCxn id="205" idx="0"/>
          </p:cNvCxnSpPr>
          <p:nvPr/>
        </p:nvCxnSpPr>
        <p:spPr>
          <a:xfrm rot="10800000" flipV="1">
            <a:off x="1558626" y="4728845"/>
            <a:ext cx="1870419" cy="716116"/>
          </a:xfrm>
          <a:prstGeom prst="curvedConnector2">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39" name="Google Shape;201;g173585585ca_0_1059"/>
          <p:cNvSpPr/>
          <p:nvPr/>
        </p:nvSpPr>
        <p:spPr>
          <a:xfrm>
            <a:off x="16036246" y="2650850"/>
            <a:ext cx="7877529" cy="10107600"/>
          </a:xfrm>
          <a:prstGeom prst="roundRect">
            <a:avLst>
              <a:gd name="adj" fmla="val 2374"/>
            </a:avLst>
          </a:prstGeom>
          <a:noFill/>
          <a:ln w="19050" cap="flat" cmpd="sng">
            <a:solidFill>
              <a:srgbClr val="65BA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5;g173585585ca_0_1059"/>
          <p:cNvSpPr/>
          <p:nvPr/>
        </p:nvSpPr>
        <p:spPr>
          <a:xfrm rot="10800000" flipH="1">
            <a:off x="17614977" y="2651239"/>
            <a:ext cx="5040000" cy="964500"/>
          </a:xfrm>
          <a:prstGeom prst="round2SameRect">
            <a:avLst>
              <a:gd name="adj1" fmla="val 16667"/>
              <a:gd name="adj2" fmla="val 0"/>
            </a:avLst>
          </a:prstGeom>
          <a:solidFill>
            <a:srgbClr val="F6FBFB"/>
          </a:solidFill>
          <a:ln w="19050" cap="flat" cmpd="sng">
            <a:solidFill>
              <a:srgbClr val="65BA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6;g173585585ca_0_1059"/>
          <p:cNvSpPr txBox="1"/>
          <p:nvPr/>
        </p:nvSpPr>
        <p:spPr>
          <a:xfrm>
            <a:off x="18002262" y="2791416"/>
            <a:ext cx="4320000" cy="656590"/>
          </a:xfrm>
          <a:prstGeom prst="rect">
            <a:avLst/>
          </a:prstGeom>
          <a:noFill/>
          <a:ln>
            <a:noFill/>
          </a:ln>
        </p:spPr>
        <p:txBody>
          <a:bodyPr spcFirstLastPara="1" wrap="square" lIns="50800" tIns="50800" rIns="50800" bIns="50800" anchor="ctr" anchorCtr="0">
            <a:spAutoFit/>
          </a:bodyPr>
          <a:lstStyle/>
          <a:p>
            <a:pPr marL="0" lvl="0" indent="0" algn="ctr" rtl="0">
              <a:spcBef>
                <a:spcPts val="0"/>
              </a:spcBef>
              <a:spcAft>
                <a:spcPts val="0"/>
              </a:spcAft>
              <a:buClr>
                <a:schemeClr val="dk1"/>
              </a:buClr>
              <a:buSzPts val="1100"/>
              <a:buFont typeface="Arial" panose="020B0604020202020204"/>
              <a:buNone/>
            </a:pPr>
            <a:r>
              <a:rPr lang="en-US" sz="3600" b="1" dirty="0">
                <a:solidFill>
                  <a:srgbClr val="303757"/>
                </a:solidFill>
              </a:rPr>
              <a:t>O&amp;M Toolkit</a:t>
            </a:r>
            <a:endParaRPr sz="3600" b="1" dirty="0">
              <a:solidFill>
                <a:srgbClr val="303757"/>
              </a:solidFill>
            </a:endParaRPr>
          </a:p>
        </p:txBody>
      </p:sp>
      <p:cxnSp>
        <p:nvCxnSpPr>
          <p:cNvPr id="46" name="曲线连接符 45"/>
          <p:cNvCxnSpPr>
            <a:stCxn id="225" idx="3"/>
            <a:endCxn id="14" idx="1"/>
          </p:cNvCxnSpPr>
          <p:nvPr/>
        </p:nvCxnSpPr>
        <p:spPr>
          <a:xfrm>
            <a:off x="15192375" y="7430135"/>
            <a:ext cx="2263140" cy="996950"/>
          </a:xfrm>
          <a:prstGeom prst="curvedConnector3">
            <a:avLst>
              <a:gd name="adj1" fmla="val 50000"/>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8" name="曲线连接符 47"/>
          <p:cNvCxnSpPr>
            <a:stCxn id="268" idx="3"/>
            <a:endCxn id="12" idx="1"/>
          </p:cNvCxnSpPr>
          <p:nvPr/>
        </p:nvCxnSpPr>
        <p:spPr>
          <a:xfrm>
            <a:off x="13235305" y="9148445"/>
            <a:ext cx="4203700" cy="1122680"/>
          </a:xfrm>
          <a:prstGeom prst="curvedConnector3">
            <a:avLst>
              <a:gd name="adj1" fmla="val 50000"/>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54" name="Google Shape;216;g173585585ca_0_1059"/>
          <p:cNvSpPr txBox="1"/>
          <p:nvPr/>
        </p:nvSpPr>
        <p:spPr>
          <a:xfrm>
            <a:off x="3867512" y="5939802"/>
            <a:ext cx="11324562" cy="646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0" indent="0" algn="ctr">
              <a:buNone/>
              <a:defRPr sz="3000" b="1">
                <a:solidFill>
                  <a:srgbClr val="303757"/>
                </a:solidFill>
              </a:defRPr>
            </a:lvl1pPr>
          </a:lstStyle>
          <a:p>
            <a:r>
              <a:rPr lang="en-US" altLang="zh-CN" dirty="0"/>
              <a:t>Automated Workflow</a:t>
            </a:r>
          </a:p>
        </p:txBody>
      </p:sp>
      <p:cxnSp>
        <p:nvCxnSpPr>
          <p:cNvPr id="61" name="直线箭头连接符 60"/>
          <p:cNvCxnSpPr>
            <a:stCxn id="215" idx="3"/>
            <a:endCxn id="217" idx="1"/>
          </p:cNvCxnSpPr>
          <p:nvPr/>
        </p:nvCxnSpPr>
        <p:spPr>
          <a:xfrm>
            <a:off x="5401376" y="7430515"/>
            <a:ext cx="416467" cy="1"/>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3" name="直线箭头连接符 62"/>
          <p:cNvCxnSpPr>
            <a:stCxn id="217" idx="3"/>
            <a:endCxn id="219" idx="1"/>
          </p:cNvCxnSpPr>
          <p:nvPr/>
        </p:nvCxnSpPr>
        <p:spPr>
          <a:xfrm>
            <a:off x="7359543" y="7430516"/>
            <a:ext cx="416467" cy="0"/>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5" name="直线箭头连接符 64"/>
          <p:cNvCxnSpPr>
            <a:stCxn id="219" idx="3"/>
            <a:endCxn id="221" idx="1"/>
          </p:cNvCxnSpPr>
          <p:nvPr/>
        </p:nvCxnSpPr>
        <p:spPr>
          <a:xfrm flipV="1">
            <a:off x="9317710" y="7422840"/>
            <a:ext cx="416467" cy="7676"/>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0" name="直线箭头连接符 69"/>
          <p:cNvCxnSpPr>
            <a:stCxn id="221" idx="3"/>
            <a:endCxn id="223" idx="1"/>
          </p:cNvCxnSpPr>
          <p:nvPr/>
        </p:nvCxnSpPr>
        <p:spPr>
          <a:xfrm>
            <a:off x="11275877" y="7422840"/>
            <a:ext cx="388564" cy="7676"/>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2" name="直线箭头连接符 71"/>
          <p:cNvCxnSpPr>
            <a:stCxn id="223" idx="3"/>
            <a:endCxn id="225" idx="1"/>
          </p:cNvCxnSpPr>
          <p:nvPr/>
        </p:nvCxnSpPr>
        <p:spPr>
          <a:xfrm>
            <a:off x="13206141" y="7430516"/>
            <a:ext cx="444370" cy="0"/>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7" name="直线箭头连接符 76"/>
          <p:cNvCxnSpPr>
            <a:stCxn id="256" idx="3"/>
            <a:endCxn id="259" idx="1"/>
          </p:cNvCxnSpPr>
          <p:nvPr/>
        </p:nvCxnSpPr>
        <p:spPr>
          <a:xfrm>
            <a:off x="5460170" y="9148715"/>
            <a:ext cx="343589" cy="0"/>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9" name="直线箭头连接符 78"/>
          <p:cNvCxnSpPr>
            <a:stCxn id="259" idx="3"/>
            <a:endCxn id="262" idx="1"/>
          </p:cNvCxnSpPr>
          <p:nvPr/>
        </p:nvCxnSpPr>
        <p:spPr>
          <a:xfrm>
            <a:off x="7403977" y="9148715"/>
            <a:ext cx="343590" cy="0"/>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1" name="直线箭头连接符 80"/>
          <p:cNvCxnSpPr>
            <a:endCxn id="265" idx="1"/>
          </p:cNvCxnSpPr>
          <p:nvPr/>
        </p:nvCxnSpPr>
        <p:spPr>
          <a:xfrm flipV="1">
            <a:off x="9347785" y="9148715"/>
            <a:ext cx="343590" cy="9403"/>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3" name="直线箭头连接符 82"/>
          <p:cNvCxnSpPr>
            <a:stCxn id="265" idx="3"/>
            <a:endCxn id="268" idx="1"/>
          </p:cNvCxnSpPr>
          <p:nvPr/>
        </p:nvCxnSpPr>
        <p:spPr>
          <a:xfrm>
            <a:off x="11291593" y="9148715"/>
            <a:ext cx="343589" cy="0"/>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430406" y="4620078"/>
            <a:ext cx="1451038" cy="400110"/>
          </a:xfrm>
          <a:prstGeom prst="rect">
            <a:avLst/>
          </a:prstGeom>
          <a:solidFill>
            <a:schemeClr val="bg1"/>
          </a:solidFill>
        </p:spPr>
        <p:txBody>
          <a:bodyPr wrap="none" rtlCol="0">
            <a:spAutoFit/>
          </a:bodyPr>
          <a:lstStyle/>
          <a:p>
            <a:r>
              <a:rPr kumimoji="1" lang="en-US" altLang="zh-CN" sz="2000" dirty="0"/>
              <a:t>Quick</a:t>
            </a:r>
            <a:r>
              <a:rPr kumimoji="1" lang="zh-CN" altLang="en-US" sz="2000" dirty="0"/>
              <a:t> </a:t>
            </a:r>
            <a:r>
              <a:rPr kumimoji="1" lang="en-US" altLang="zh-CN" sz="2000" dirty="0"/>
              <a:t>Start</a:t>
            </a:r>
            <a:endParaRPr kumimoji="1" lang="zh-CN" altLang="en-US" sz="2000" dirty="0"/>
          </a:p>
        </p:txBody>
      </p:sp>
      <p:grpSp>
        <p:nvGrpSpPr>
          <p:cNvPr id="2" name="Google Shape;235;g173585585ca_0_1059"/>
          <p:cNvGrpSpPr/>
          <p:nvPr/>
        </p:nvGrpSpPr>
        <p:grpSpPr>
          <a:xfrm>
            <a:off x="17421225" y="9542373"/>
            <a:ext cx="1740535" cy="1418591"/>
            <a:chOff x="20581056" y="6890495"/>
            <a:chExt cx="3183869" cy="1147456"/>
          </a:xfrm>
        </p:grpSpPr>
        <p:sp>
          <p:nvSpPr>
            <p:cNvPr id="11" name="Google Shape;236;g173585585ca_0_1059"/>
            <p:cNvSpPr/>
            <p:nvPr/>
          </p:nvSpPr>
          <p:spPr>
            <a:xfrm>
              <a:off x="20581056" y="6890495"/>
              <a:ext cx="3183869" cy="1147456"/>
            </a:xfrm>
            <a:prstGeom prst="roundRect">
              <a:avLst>
                <a:gd name="adj" fmla="val 6860"/>
              </a:avLst>
            </a:prstGeom>
            <a:gradFill>
              <a:gsLst>
                <a:gs pos="0">
                  <a:srgbClr val="65BAFF"/>
                </a:gs>
                <a:gs pos="100000">
                  <a:srgbClr val="F6FBFB">
                    <a:alpha val="0"/>
                  </a:srgbClr>
                </a:gs>
              </a:gsLst>
              <a:lin ang="5400700" scaled="0"/>
            </a:grad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101"/>
                </a:solidFill>
              </a:endParaRPr>
            </a:p>
          </p:txBody>
        </p:sp>
        <p:sp>
          <p:nvSpPr>
            <p:cNvPr id="12" name="Google Shape;237;g173585585ca_0_1059"/>
            <p:cNvSpPr txBox="1"/>
            <p:nvPr/>
          </p:nvSpPr>
          <p:spPr>
            <a:xfrm>
              <a:off x="20613580" y="7107761"/>
              <a:ext cx="3042900" cy="74425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400">
                  <a:solidFill>
                    <a:srgbClr val="000101"/>
                  </a:solidFill>
                </a:rPr>
                <a:t>TON</a:t>
              </a:r>
            </a:p>
            <a:p>
              <a:pPr marL="0" lvl="0" indent="0" algn="ctr" rtl="0">
                <a:spcBef>
                  <a:spcPts val="0"/>
                </a:spcBef>
                <a:spcAft>
                  <a:spcPts val="0"/>
                </a:spcAft>
                <a:buNone/>
              </a:pPr>
              <a:r>
                <a:rPr lang="en-US" sz="2400">
                  <a:solidFill>
                    <a:srgbClr val="000101"/>
                  </a:solidFill>
                </a:rPr>
                <a:t>Storage</a:t>
              </a:r>
            </a:p>
          </p:txBody>
        </p:sp>
      </p:grpSp>
      <p:sp>
        <p:nvSpPr>
          <p:cNvPr id="13" name="Google Shape;236;g173585585ca_0_1059"/>
          <p:cNvSpPr/>
          <p:nvPr/>
        </p:nvSpPr>
        <p:spPr>
          <a:xfrm>
            <a:off x="17421225" y="7712938"/>
            <a:ext cx="1740535" cy="1418591"/>
          </a:xfrm>
          <a:prstGeom prst="roundRect">
            <a:avLst>
              <a:gd name="adj" fmla="val 6860"/>
            </a:avLst>
          </a:prstGeom>
          <a:gradFill>
            <a:gsLst>
              <a:gs pos="0">
                <a:srgbClr val="65BAFF"/>
              </a:gs>
              <a:gs pos="100000">
                <a:srgbClr val="F6FBFB">
                  <a:alpha val="0"/>
                </a:srgbClr>
              </a:gs>
            </a:gsLst>
            <a:lin ang="5400700" scaled="0"/>
          </a:grad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101"/>
              </a:solidFill>
            </a:endParaRPr>
          </a:p>
        </p:txBody>
      </p:sp>
      <p:sp>
        <p:nvSpPr>
          <p:cNvPr id="14" name="Google Shape;237;g173585585ca_0_1059"/>
          <p:cNvSpPr txBox="1"/>
          <p:nvPr/>
        </p:nvSpPr>
        <p:spPr>
          <a:xfrm>
            <a:off x="17455515" y="7966938"/>
            <a:ext cx="1663471" cy="92011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400">
                <a:solidFill>
                  <a:srgbClr val="000101"/>
                </a:solidFill>
              </a:rPr>
              <a:t>TON Chain</a:t>
            </a:r>
          </a:p>
        </p:txBody>
      </p:sp>
      <p:grpSp>
        <p:nvGrpSpPr>
          <p:cNvPr id="15" name="Google Shape;244;g173585585ca_0_1059"/>
          <p:cNvGrpSpPr/>
          <p:nvPr/>
        </p:nvGrpSpPr>
        <p:grpSpPr>
          <a:xfrm>
            <a:off x="20482470" y="11126545"/>
            <a:ext cx="2627128" cy="970500"/>
            <a:chOff x="20652380" y="12017582"/>
            <a:chExt cx="3043124" cy="970500"/>
          </a:xfrm>
        </p:grpSpPr>
        <p:sp>
          <p:nvSpPr>
            <p:cNvPr id="16" name="Google Shape;245;g173585585ca_0_1059"/>
            <p:cNvSpPr/>
            <p:nvPr/>
          </p:nvSpPr>
          <p:spPr>
            <a:xfrm>
              <a:off x="20652380" y="12017582"/>
              <a:ext cx="3042900" cy="970500"/>
            </a:xfrm>
            <a:prstGeom prst="roundRect">
              <a:avLst>
                <a:gd name="adj" fmla="val 6860"/>
              </a:avLst>
            </a:prstGeom>
            <a:gradFill>
              <a:gsLst>
                <a:gs pos="0">
                  <a:srgbClr val="65BAFF"/>
                </a:gs>
                <a:gs pos="100000">
                  <a:srgbClr val="F6FBFB">
                    <a:alpha val="0"/>
                  </a:srgbClr>
                </a:gs>
              </a:gsLst>
              <a:lin ang="5400700" scaled="0"/>
            </a:grad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101"/>
                </a:solidFill>
              </a:endParaRPr>
            </a:p>
          </p:txBody>
        </p:sp>
        <p:sp>
          <p:nvSpPr>
            <p:cNvPr id="17" name="Google Shape;246;g173585585ca_0_1059"/>
            <p:cNvSpPr txBox="1"/>
            <p:nvPr/>
          </p:nvSpPr>
          <p:spPr>
            <a:xfrm>
              <a:off x="20652604" y="12211955"/>
              <a:ext cx="3042900" cy="55054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400">
                  <a:solidFill>
                    <a:srgbClr val="000101"/>
                  </a:solidFill>
                </a:rPr>
                <a:t>TON DNS</a:t>
              </a:r>
            </a:p>
          </p:txBody>
        </p:sp>
      </p:grpSp>
      <p:cxnSp>
        <p:nvCxnSpPr>
          <p:cNvPr id="18" name="Google Shape;296;g173585585ca_0_1059"/>
          <p:cNvCxnSpPr>
            <a:stCxn id="17" idx="1"/>
          </p:cNvCxnSpPr>
          <p:nvPr/>
        </p:nvCxnSpPr>
        <p:spPr>
          <a:xfrm rot="10800000">
            <a:off x="19370040" y="10650220"/>
            <a:ext cx="1111885" cy="946150"/>
          </a:xfrm>
          <a:prstGeom prst="curvedConnector3">
            <a:avLst>
              <a:gd name="adj1" fmla="val 49971"/>
            </a:avLst>
          </a:prstGeom>
          <a:noFill/>
          <a:ln w="28575" cap="flat" cmpd="sng">
            <a:solidFill>
              <a:srgbClr val="0088CC"/>
            </a:solidFill>
            <a:prstDash val="dash"/>
            <a:round/>
            <a:headEnd type="none" w="med" len="med"/>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BFB"/>
        </a:solidFill>
        <a:effectLst/>
      </p:bgPr>
    </p:bg>
    <p:spTree>
      <p:nvGrpSpPr>
        <p:cNvPr id="1" name="Shape 559"/>
        <p:cNvGrpSpPr/>
        <p:nvPr/>
      </p:nvGrpSpPr>
      <p:grpSpPr>
        <a:xfrm>
          <a:off x="0" y="0"/>
          <a:ext cx="0" cy="0"/>
          <a:chOff x="0" y="0"/>
          <a:chExt cx="0" cy="0"/>
        </a:xfrm>
      </p:grpSpPr>
      <p:pic>
        <p:nvPicPr>
          <p:cNvPr id="43" name="图片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170" y="736394"/>
            <a:ext cx="22275738" cy="1152856"/>
          </a:xfrm>
          <a:prstGeom prst="rect">
            <a:avLst/>
          </a:prstGeom>
        </p:spPr>
      </p:pic>
      <p:pic>
        <p:nvPicPr>
          <p:cNvPr id="48" name="图片 4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55225" y="-5386684"/>
            <a:ext cx="16160486" cy="16812609"/>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9513" y="7505285"/>
            <a:ext cx="13276920" cy="13812682"/>
          </a:xfrm>
          <a:prstGeom prst="rect">
            <a:avLst/>
          </a:prstGeom>
        </p:spPr>
      </p:pic>
      <p:sp>
        <p:nvSpPr>
          <p:cNvPr id="44" name="Google Shape;84;g16ab4894620_3_7"/>
          <p:cNvSpPr txBox="1"/>
          <p:nvPr/>
        </p:nvSpPr>
        <p:spPr>
          <a:xfrm>
            <a:off x="1646196" y="818285"/>
            <a:ext cx="1011300" cy="932180"/>
          </a:xfrm>
          <a:prstGeom prst="rect">
            <a:avLst/>
          </a:prstGeom>
          <a:noFill/>
          <a:ln>
            <a:noFill/>
          </a:ln>
          <a:effectLst>
            <a:outerShdw blurRad="57150" dist="19050" dir="5400000" algn="bl" rotWithShape="0">
              <a:srgbClr val="000000">
                <a:alpha val="0"/>
              </a:srgbClr>
            </a:outerShdw>
          </a:effectLst>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FFFFFF"/>
              </a:buClr>
              <a:buSzPts val="5600"/>
              <a:buFont typeface="Arial" panose="020B0604020202020204"/>
              <a:buNone/>
            </a:pPr>
            <a:r>
              <a:rPr lang="en-US" sz="5400" b="1" i="0" u="none" strike="noStrike" cap="none" dirty="0">
                <a:solidFill>
                  <a:schemeClr val="bg1">
                    <a:lumMod val="95000"/>
                  </a:schemeClr>
                </a:solidFill>
                <a:sym typeface="Arial" panose="020B0604020202020204"/>
              </a:rPr>
              <a:t>05</a:t>
            </a:r>
            <a:endParaRPr sz="5400" b="0" i="0" u="none" strike="noStrike" cap="none" dirty="0">
              <a:solidFill>
                <a:schemeClr val="bg1">
                  <a:lumMod val="95000"/>
                </a:schemeClr>
              </a:solidFill>
              <a:sym typeface="Arial" panose="020B0604020202020204"/>
            </a:endParaRPr>
          </a:p>
        </p:txBody>
      </p:sp>
      <p:sp>
        <p:nvSpPr>
          <p:cNvPr id="563" name="Google Shape;563;g1fd900d3d56_2_0"/>
          <p:cNvSpPr txBox="1"/>
          <p:nvPr/>
        </p:nvSpPr>
        <p:spPr>
          <a:xfrm>
            <a:off x="3068850" y="908847"/>
            <a:ext cx="15180000" cy="840105"/>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chemeClr val="dk1"/>
              </a:buClr>
              <a:buSzPts val="1100"/>
              <a:buFont typeface="Arial" panose="020B0604020202020204"/>
              <a:buNone/>
            </a:pPr>
            <a:r>
              <a:rPr lang="en-US" sz="4800" b="1" i="0" u="none" strike="noStrike" cap="none" dirty="0">
                <a:solidFill>
                  <a:srgbClr val="000101"/>
                </a:solidFill>
                <a:latin typeface="Arial" panose="020B0604020202020204"/>
                <a:ea typeface="Arial" panose="020B0604020202020204"/>
                <a:cs typeface="Arial" panose="020B0604020202020204"/>
                <a:sym typeface="Arial" panose="020B0604020202020204"/>
              </a:rPr>
              <a:t>Ton’s </a:t>
            </a:r>
            <a:r>
              <a:rPr lang="en-US" sz="4800" b="1" dirty="0">
                <a:solidFill>
                  <a:srgbClr val="000101"/>
                </a:solidFill>
              </a:rPr>
              <a:t>Integration</a:t>
            </a:r>
            <a:r>
              <a:rPr lang="en-US" sz="4800" b="1" i="0" u="none" strike="noStrike" cap="none" dirty="0">
                <a:solidFill>
                  <a:srgbClr val="000101"/>
                </a:solidFill>
                <a:latin typeface="Arial" panose="020B0604020202020204"/>
                <a:ea typeface="Arial" panose="020B0604020202020204"/>
                <a:cs typeface="Arial" panose="020B0604020202020204"/>
                <a:sym typeface="Arial" panose="020B0604020202020204"/>
              </a:rPr>
              <a:t> with Telegram</a:t>
            </a:r>
          </a:p>
        </p:txBody>
      </p:sp>
      <p:sp>
        <p:nvSpPr>
          <p:cNvPr id="72" name="Google Shape;228;g173585585ca_0_1059"/>
          <p:cNvSpPr/>
          <p:nvPr/>
        </p:nvSpPr>
        <p:spPr>
          <a:xfrm>
            <a:off x="6959398" y="7081226"/>
            <a:ext cx="3908846" cy="4364398"/>
          </a:xfrm>
          <a:prstGeom prst="roundRect">
            <a:avLst>
              <a:gd name="adj" fmla="val 6860"/>
            </a:avLst>
          </a:prstGeom>
          <a:solidFill>
            <a:srgbClr val="EBF7FE"/>
          </a:solidFill>
          <a:ln w="34925" cap="flat" cmpd="sng">
            <a:solidFill>
              <a:srgbClr val="65BA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28;g173585585ca_0_1059"/>
          <p:cNvSpPr/>
          <p:nvPr/>
        </p:nvSpPr>
        <p:spPr>
          <a:xfrm>
            <a:off x="8190318" y="4211806"/>
            <a:ext cx="7821526" cy="1930350"/>
          </a:xfrm>
          <a:prstGeom prst="roundRect">
            <a:avLst>
              <a:gd name="adj" fmla="val 6860"/>
            </a:avLst>
          </a:prstGeom>
          <a:solidFill>
            <a:srgbClr val="EBF7FE"/>
          </a:solidFill>
          <a:ln w="34925" cap="flat" cmpd="sng">
            <a:solidFill>
              <a:srgbClr val="65BA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g173585585ca_0_1059"/>
          <p:cNvSpPr/>
          <p:nvPr/>
        </p:nvSpPr>
        <p:spPr>
          <a:xfrm>
            <a:off x="4530539" y="2650850"/>
            <a:ext cx="15608584" cy="10107600"/>
          </a:xfrm>
          <a:prstGeom prst="roundRect">
            <a:avLst>
              <a:gd name="adj" fmla="val 2374"/>
            </a:avLst>
          </a:prstGeom>
          <a:noFill/>
          <a:ln w="19050"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g173585585ca_0_1059"/>
          <p:cNvSpPr/>
          <p:nvPr/>
        </p:nvSpPr>
        <p:spPr>
          <a:xfrm rot="10800000" flipH="1">
            <a:off x="8873794" y="2650850"/>
            <a:ext cx="6558600" cy="964500"/>
          </a:xfrm>
          <a:prstGeom prst="round2SameRect">
            <a:avLst>
              <a:gd name="adj1" fmla="val 16667"/>
              <a:gd name="adj2" fmla="val 0"/>
            </a:avLst>
          </a:prstGeom>
          <a:solidFill>
            <a:srgbClr val="303656"/>
          </a:solidFill>
          <a:ln w="19050"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g173585585ca_0_1059"/>
          <p:cNvSpPr txBox="1"/>
          <p:nvPr/>
        </p:nvSpPr>
        <p:spPr>
          <a:xfrm>
            <a:off x="9172744" y="2820740"/>
            <a:ext cx="5960700" cy="655320"/>
          </a:xfrm>
          <a:prstGeom prst="rect">
            <a:avLst/>
          </a:prstGeom>
          <a:noFill/>
          <a:ln>
            <a:noFill/>
          </a:ln>
        </p:spPr>
        <p:txBody>
          <a:bodyPr spcFirstLastPara="1" wrap="square" lIns="50800" tIns="50800" rIns="50800" bIns="50800" anchor="ctr" anchorCtr="0">
            <a:spAutoFit/>
          </a:bodyPr>
          <a:lstStyle/>
          <a:p>
            <a:pPr algn="ctr"/>
            <a:r>
              <a:rPr lang="en-US" altLang="zh-CN" sz="3600" b="1" dirty="0">
                <a:solidFill>
                  <a:schemeClr val="bg1"/>
                </a:solidFill>
              </a:rPr>
              <a:t>HamsTON</a:t>
            </a:r>
          </a:p>
        </p:txBody>
      </p:sp>
      <p:grpSp>
        <p:nvGrpSpPr>
          <p:cNvPr id="277" name="Google Shape;277;g173585585ca_0_1059"/>
          <p:cNvGrpSpPr/>
          <p:nvPr/>
        </p:nvGrpSpPr>
        <p:grpSpPr>
          <a:xfrm>
            <a:off x="12340939" y="4708431"/>
            <a:ext cx="3260028" cy="970500"/>
            <a:chOff x="14155985" y="9727970"/>
            <a:chExt cx="3260028" cy="970500"/>
          </a:xfrm>
        </p:grpSpPr>
        <p:sp>
          <p:nvSpPr>
            <p:cNvPr id="58" name="Google Shape;278;g173585585ca_0_1059"/>
            <p:cNvSpPr/>
            <p:nvPr/>
          </p:nvSpPr>
          <p:spPr>
            <a:xfrm>
              <a:off x="14155985" y="9727970"/>
              <a:ext cx="3260028" cy="970500"/>
            </a:xfrm>
            <a:prstGeom prst="roundRect">
              <a:avLst>
                <a:gd name="adj" fmla="val 6860"/>
              </a:avLst>
            </a:prstGeom>
            <a:gradFill>
              <a:gsLst>
                <a:gs pos="0">
                  <a:srgbClr val="65BAFF"/>
                </a:gs>
                <a:gs pos="100000">
                  <a:srgbClr val="F6FBFB">
                    <a:alpha val="0"/>
                  </a:srgbClr>
                </a:gs>
              </a:gsLst>
              <a:lin ang="5400700" scaled="0"/>
            </a:grad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79;g173585585ca_0_1059"/>
            <p:cNvSpPr txBox="1"/>
            <p:nvPr/>
          </p:nvSpPr>
          <p:spPr>
            <a:xfrm>
              <a:off x="14155985" y="9936236"/>
              <a:ext cx="3260028" cy="553968"/>
            </a:xfrm>
            <a:prstGeom prst="rect">
              <a:avLst/>
            </a:prstGeom>
            <a:noFill/>
            <a:ln>
              <a:noFill/>
            </a:ln>
          </p:spPr>
          <p:txBody>
            <a:bodyPr spcFirstLastPara="1" wrap="square" lIns="91425" tIns="91425" rIns="91425" bIns="91425" anchor="t" anchorCtr="0">
              <a:spAutoFit/>
            </a:bodyPr>
            <a:lstStyle/>
            <a:p>
              <a:pPr algn="ctr"/>
              <a:r>
                <a:rPr lang="en-US" altLang="zh-CN" sz="2400" dirty="0"/>
                <a:t>Contract</a:t>
              </a:r>
              <a:r>
                <a:rPr lang="zh-CN" altLang="en-US" sz="2400" dirty="0"/>
                <a:t> </a:t>
              </a:r>
              <a:r>
                <a:rPr lang="en-US" altLang="zh-CN" sz="2400" dirty="0"/>
                <a:t>Template</a:t>
              </a:r>
            </a:p>
          </p:txBody>
        </p:sp>
      </p:grpSp>
      <p:sp>
        <p:nvSpPr>
          <p:cNvPr id="283" name="Google Shape;283;g173585585ca_0_1059"/>
          <p:cNvSpPr/>
          <p:nvPr/>
        </p:nvSpPr>
        <p:spPr>
          <a:xfrm>
            <a:off x="16011844" y="10454413"/>
            <a:ext cx="233700" cy="225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g173585585ca_0_1059"/>
          <p:cNvSpPr/>
          <p:nvPr/>
        </p:nvSpPr>
        <p:spPr>
          <a:xfrm>
            <a:off x="16011844" y="9863375"/>
            <a:ext cx="233700" cy="225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g173585585ca_0_1059"/>
          <p:cNvSpPr/>
          <p:nvPr/>
        </p:nvSpPr>
        <p:spPr>
          <a:xfrm>
            <a:off x="16011844" y="9006475"/>
            <a:ext cx="233700" cy="225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g173585585ca_0_1059"/>
          <p:cNvSpPr/>
          <p:nvPr/>
        </p:nvSpPr>
        <p:spPr>
          <a:xfrm>
            <a:off x="17956669" y="9001650"/>
            <a:ext cx="233700" cy="225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g173585585ca_0_1059"/>
          <p:cNvSpPr/>
          <p:nvPr/>
        </p:nvSpPr>
        <p:spPr>
          <a:xfrm>
            <a:off x="17956669" y="9528925"/>
            <a:ext cx="233700" cy="225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g173585585ca_0_1059"/>
          <p:cNvSpPr/>
          <p:nvPr/>
        </p:nvSpPr>
        <p:spPr>
          <a:xfrm>
            <a:off x="18032869" y="10138525"/>
            <a:ext cx="233700" cy="225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g173585585ca_0_1059"/>
          <p:cNvSpPr/>
          <p:nvPr/>
        </p:nvSpPr>
        <p:spPr>
          <a:xfrm>
            <a:off x="17956669" y="10443325"/>
            <a:ext cx="233700" cy="225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09;g173585585ca_0_1059"/>
          <p:cNvSpPr txBox="1"/>
          <p:nvPr/>
        </p:nvSpPr>
        <p:spPr>
          <a:xfrm>
            <a:off x="1977270" y="9056543"/>
            <a:ext cx="2151164" cy="615523"/>
          </a:xfrm>
          <a:prstGeom prst="rect">
            <a:avLst/>
          </a:prstGeom>
          <a:noFill/>
          <a:ln>
            <a:noFill/>
          </a:ln>
        </p:spPr>
        <p:txBody>
          <a:bodyPr spcFirstLastPara="1" wrap="square" lIns="91425" tIns="91425" rIns="91425" bIns="91425" anchor="t" anchorCtr="0">
            <a:spAutoFit/>
          </a:bodyPr>
          <a:lstStyle/>
          <a:p>
            <a:pPr algn="ctr"/>
            <a:r>
              <a:rPr lang="en-US" altLang="zh-CN" sz="2800" b="1"/>
              <a:t>Developers</a:t>
            </a:r>
            <a:endParaRPr lang="en-US" altLang="zh-CN" sz="2800"/>
          </a:p>
        </p:txBody>
      </p:sp>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44373" y="8087066"/>
            <a:ext cx="1016957" cy="1016957"/>
          </a:xfrm>
          <a:prstGeom prst="rect">
            <a:avLst/>
          </a:prstGeom>
        </p:spPr>
      </p:pic>
      <p:grpSp>
        <p:nvGrpSpPr>
          <p:cNvPr id="60" name="Google Shape;277;g173585585ca_0_1059"/>
          <p:cNvGrpSpPr/>
          <p:nvPr/>
        </p:nvGrpSpPr>
        <p:grpSpPr>
          <a:xfrm>
            <a:off x="1934029" y="4708431"/>
            <a:ext cx="20801604" cy="7579154"/>
            <a:chOff x="7419667" y="9727970"/>
            <a:chExt cx="20801604" cy="7579154"/>
          </a:xfrm>
        </p:grpSpPr>
        <p:sp>
          <p:nvSpPr>
            <p:cNvPr id="61" name="Google Shape;278;g173585585ca_0_1059"/>
            <p:cNvSpPr/>
            <p:nvPr/>
          </p:nvSpPr>
          <p:spPr>
            <a:xfrm>
              <a:off x="14155985" y="9727970"/>
              <a:ext cx="3260028" cy="970500"/>
            </a:xfrm>
            <a:prstGeom prst="roundRect">
              <a:avLst>
                <a:gd name="adj" fmla="val 6860"/>
              </a:avLst>
            </a:prstGeom>
            <a:gradFill>
              <a:gsLst>
                <a:gs pos="0">
                  <a:srgbClr val="65BAFF"/>
                </a:gs>
                <a:gs pos="100000">
                  <a:srgbClr val="F6FBFB">
                    <a:alpha val="0"/>
                  </a:srgbClr>
                </a:gs>
              </a:gsLst>
              <a:lin ang="5400700" scaled="0"/>
            </a:grad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79;g173585585ca_0_1059"/>
            <p:cNvSpPr txBox="1"/>
            <p:nvPr/>
          </p:nvSpPr>
          <p:spPr>
            <a:xfrm>
              <a:off x="14155985" y="9936236"/>
              <a:ext cx="3260028" cy="553968"/>
            </a:xfrm>
            <a:prstGeom prst="rect">
              <a:avLst/>
            </a:prstGeom>
            <a:noFill/>
            <a:ln>
              <a:noFill/>
            </a:ln>
          </p:spPr>
          <p:txBody>
            <a:bodyPr spcFirstLastPara="1" wrap="square" lIns="91425" tIns="91425" rIns="91425" bIns="91425" anchor="t" anchorCtr="0">
              <a:spAutoFit/>
            </a:bodyPr>
            <a:lstStyle/>
            <a:p>
              <a:pPr algn="ctr"/>
              <a:r>
                <a:rPr lang="en-US" altLang="zh-CN" sz="2400" dirty="0"/>
                <a:t>Web</a:t>
              </a:r>
              <a:r>
                <a:rPr lang="zh-CN" altLang="en-US" sz="2400" dirty="0"/>
                <a:t> </a:t>
              </a:r>
              <a:r>
                <a:rPr lang="en-US" altLang="zh-CN" sz="2400" dirty="0"/>
                <a:t>Template</a:t>
              </a:r>
            </a:p>
          </p:txBody>
        </p:sp>
        <p:sp>
          <p:nvSpPr>
            <p:cNvPr id="65" name="Google Shape;278;g173585585ca_0_1059"/>
            <p:cNvSpPr/>
            <p:nvPr/>
          </p:nvSpPr>
          <p:spPr>
            <a:xfrm>
              <a:off x="12776888" y="12448392"/>
              <a:ext cx="3260028" cy="970500"/>
            </a:xfrm>
            <a:prstGeom prst="roundRect">
              <a:avLst>
                <a:gd name="adj" fmla="val 6860"/>
              </a:avLst>
            </a:prstGeom>
            <a:gradFill>
              <a:gsLst>
                <a:gs pos="0">
                  <a:srgbClr val="65BAFF"/>
                </a:gs>
                <a:gs pos="100000">
                  <a:srgbClr val="F6FBFB">
                    <a:alpha val="0"/>
                  </a:srgbClr>
                </a:gs>
              </a:gsLst>
              <a:lin ang="5400700" scaled="0"/>
            </a:grad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79;g173585585ca_0_1059"/>
            <p:cNvSpPr txBox="1"/>
            <p:nvPr/>
          </p:nvSpPr>
          <p:spPr>
            <a:xfrm>
              <a:off x="12776888" y="12656658"/>
              <a:ext cx="3260028" cy="553968"/>
            </a:xfrm>
            <a:prstGeom prst="rect">
              <a:avLst/>
            </a:prstGeom>
            <a:noFill/>
            <a:ln>
              <a:noFill/>
            </a:ln>
          </p:spPr>
          <p:txBody>
            <a:bodyPr spcFirstLastPara="1" wrap="square" lIns="91425" tIns="91425" rIns="91425" bIns="91425" anchor="t" anchorCtr="0">
              <a:spAutoFit/>
            </a:bodyPr>
            <a:lstStyle/>
            <a:p>
              <a:pPr algn="ctr"/>
              <a:r>
                <a:rPr lang="en-US" altLang="zh-CN" sz="2400" dirty="0"/>
                <a:t>Ton</a:t>
              </a:r>
              <a:r>
                <a:rPr lang="zh-CN" altLang="en-US" sz="2400" dirty="0"/>
                <a:t> </a:t>
              </a:r>
              <a:r>
                <a:rPr lang="en-US" altLang="zh-CN" sz="2400" dirty="0"/>
                <a:t>Wallet</a:t>
              </a:r>
            </a:p>
          </p:txBody>
        </p:sp>
        <p:sp>
          <p:nvSpPr>
            <p:cNvPr id="67" name="Google Shape;278;g173585585ca_0_1059"/>
            <p:cNvSpPr/>
            <p:nvPr/>
          </p:nvSpPr>
          <p:spPr>
            <a:xfrm>
              <a:off x="12783200" y="13832855"/>
              <a:ext cx="3260028" cy="970500"/>
            </a:xfrm>
            <a:prstGeom prst="roundRect">
              <a:avLst>
                <a:gd name="adj" fmla="val 6860"/>
              </a:avLst>
            </a:prstGeom>
            <a:gradFill>
              <a:gsLst>
                <a:gs pos="0">
                  <a:srgbClr val="65BAFF"/>
                </a:gs>
                <a:gs pos="100000">
                  <a:srgbClr val="F6FBFB">
                    <a:alpha val="0"/>
                  </a:srgbClr>
                </a:gs>
              </a:gsLst>
              <a:lin ang="5400700" scaled="0"/>
            </a:grad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79;g173585585ca_0_1059"/>
            <p:cNvSpPr txBox="1"/>
            <p:nvPr/>
          </p:nvSpPr>
          <p:spPr>
            <a:xfrm>
              <a:off x="12783200" y="14041121"/>
              <a:ext cx="3260028" cy="553968"/>
            </a:xfrm>
            <a:prstGeom prst="rect">
              <a:avLst/>
            </a:prstGeom>
            <a:noFill/>
            <a:ln>
              <a:noFill/>
            </a:ln>
          </p:spPr>
          <p:txBody>
            <a:bodyPr spcFirstLastPara="1" wrap="square" lIns="91425" tIns="91425" rIns="91425" bIns="91425" anchor="t" anchorCtr="0">
              <a:spAutoFit/>
            </a:bodyPr>
            <a:lstStyle/>
            <a:p>
              <a:pPr algn="ctr"/>
              <a:r>
                <a:rPr lang="en-US" altLang="zh-CN" sz="2400" dirty="0"/>
                <a:t>Web</a:t>
              </a:r>
              <a:r>
                <a:rPr lang="zh-CN" altLang="en-US" sz="2400" dirty="0"/>
                <a:t> </a:t>
              </a:r>
              <a:r>
                <a:rPr lang="en-US" altLang="zh-CN" sz="2400" dirty="0"/>
                <a:t>Application</a:t>
              </a:r>
            </a:p>
          </p:txBody>
        </p:sp>
        <p:sp>
          <p:nvSpPr>
            <p:cNvPr id="69" name="Google Shape;278;g173585585ca_0_1059"/>
            <p:cNvSpPr/>
            <p:nvPr/>
          </p:nvSpPr>
          <p:spPr>
            <a:xfrm>
              <a:off x="12784547" y="15158064"/>
              <a:ext cx="3260028" cy="970500"/>
            </a:xfrm>
            <a:prstGeom prst="roundRect">
              <a:avLst>
                <a:gd name="adj" fmla="val 6860"/>
              </a:avLst>
            </a:prstGeom>
            <a:gradFill>
              <a:gsLst>
                <a:gs pos="0">
                  <a:srgbClr val="65BAFF"/>
                </a:gs>
                <a:gs pos="100000">
                  <a:srgbClr val="F6FBFB">
                    <a:alpha val="0"/>
                  </a:srgbClr>
                </a:gs>
              </a:gsLst>
              <a:lin ang="5400700" scaled="0"/>
            </a:grad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79;g173585585ca_0_1059"/>
            <p:cNvSpPr txBox="1"/>
            <p:nvPr/>
          </p:nvSpPr>
          <p:spPr>
            <a:xfrm>
              <a:off x="12784547" y="15366330"/>
              <a:ext cx="3260028" cy="553968"/>
            </a:xfrm>
            <a:prstGeom prst="rect">
              <a:avLst/>
            </a:prstGeom>
            <a:noFill/>
            <a:ln>
              <a:noFill/>
            </a:ln>
          </p:spPr>
          <p:txBody>
            <a:bodyPr spcFirstLastPara="1" wrap="square" lIns="91425" tIns="91425" rIns="91425" bIns="91425" anchor="t" anchorCtr="0">
              <a:spAutoFit/>
            </a:bodyPr>
            <a:lstStyle/>
            <a:p>
              <a:pPr algn="ctr"/>
              <a:r>
                <a:rPr lang="en-US" altLang="zh-CN" sz="2400" dirty="0"/>
                <a:t>Contract</a:t>
              </a:r>
            </a:p>
          </p:txBody>
        </p:sp>
        <p:sp>
          <p:nvSpPr>
            <p:cNvPr id="73" name="Google Shape;278;g173585585ca_0_1059"/>
            <p:cNvSpPr/>
            <p:nvPr/>
          </p:nvSpPr>
          <p:spPr>
            <a:xfrm>
              <a:off x="19483507" y="12550333"/>
              <a:ext cx="2247675" cy="3471906"/>
            </a:xfrm>
            <a:prstGeom prst="roundRect">
              <a:avLst>
                <a:gd name="adj" fmla="val 6860"/>
              </a:avLst>
            </a:prstGeom>
            <a:gradFill>
              <a:gsLst>
                <a:gs pos="0">
                  <a:srgbClr val="65BAFF"/>
                </a:gs>
                <a:gs pos="100000">
                  <a:srgbClr val="F6FBFB">
                    <a:alpha val="0"/>
                  </a:srgbClr>
                </a:gs>
              </a:gsLst>
              <a:lin ang="5400700" scaled="0"/>
            </a:grad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79;g173585585ca_0_1059"/>
            <p:cNvSpPr txBox="1"/>
            <p:nvPr/>
          </p:nvSpPr>
          <p:spPr>
            <a:xfrm>
              <a:off x="19483507" y="14009302"/>
              <a:ext cx="2247675" cy="553968"/>
            </a:xfrm>
            <a:prstGeom prst="rect">
              <a:avLst/>
            </a:prstGeom>
            <a:noFill/>
            <a:ln>
              <a:noFill/>
            </a:ln>
          </p:spPr>
          <p:txBody>
            <a:bodyPr spcFirstLastPara="1" wrap="square" lIns="91425" tIns="91425" rIns="91425" bIns="91425" anchor="t" anchorCtr="0">
              <a:spAutoFit/>
            </a:bodyPr>
            <a:lstStyle/>
            <a:p>
              <a:pPr algn="ctr"/>
              <a:r>
                <a:rPr lang="en-US" altLang="zh-CN" sz="2400" dirty="0"/>
                <a:t>CI/CD</a:t>
              </a:r>
            </a:p>
          </p:txBody>
        </p:sp>
        <p:sp>
          <p:nvSpPr>
            <p:cNvPr id="75" name="Google Shape;278;g173585585ca_0_1059"/>
            <p:cNvSpPr/>
            <p:nvPr/>
          </p:nvSpPr>
          <p:spPr>
            <a:xfrm>
              <a:off x="26008722" y="13211705"/>
              <a:ext cx="2212549" cy="970500"/>
            </a:xfrm>
            <a:prstGeom prst="roundRect">
              <a:avLst>
                <a:gd name="adj" fmla="val 6860"/>
              </a:avLst>
            </a:prstGeom>
            <a:gradFill>
              <a:gsLst>
                <a:gs pos="0">
                  <a:srgbClr val="65BAFF"/>
                </a:gs>
                <a:gs pos="100000">
                  <a:srgbClr val="F6FBFB">
                    <a:alpha val="0"/>
                  </a:srgbClr>
                </a:gs>
              </a:gsLst>
              <a:lin ang="5400700" scaled="0"/>
            </a:grad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79;g173585585ca_0_1059"/>
            <p:cNvSpPr txBox="1"/>
            <p:nvPr/>
          </p:nvSpPr>
          <p:spPr>
            <a:xfrm>
              <a:off x="26008722" y="13419971"/>
              <a:ext cx="2212549" cy="553968"/>
            </a:xfrm>
            <a:prstGeom prst="rect">
              <a:avLst/>
            </a:prstGeom>
            <a:noFill/>
            <a:ln>
              <a:noFill/>
            </a:ln>
          </p:spPr>
          <p:txBody>
            <a:bodyPr spcFirstLastPara="1" wrap="square" lIns="91425" tIns="91425" rIns="91425" bIns="91425" anchor="t" anchorCtr="0">
              <a:spAutoFit/>
            </a:bodyPr>
            <a:lstStyle/>
            <a:p>
              <a:pPr algn="ctr"/>
              <a:r>
                <a:rPr lang="en-US" altLang="zh-CN" sz="2400" dirty="0"/>
                <a:t>Ton</a:t>
              </a:r>
            </a:p>
          </p:txBody>
        </p:sp>
        <p:sp>
          <p:nvSpPr>
            <p:cNvPr id="77" name="Google Shape;278;g173585585ca_0_1059"/>
            <p:cNvSpPr/>
            <p:nvPr/>
          </p:nvSpPr>
          <p:spPr>
            <a:xfrm>
              <a:off x="26008722" y="14522026"/>
              <a:ext cx="2212549" cy="970500"/>
            </a:xfrm>
            <a:prstGeom prst="roundRect">
              <a:avLst>
                <a:gd name="adj" fmla="val 6860"/>
              </a:avLst>
            </a:prstGeom>
            <a:gradFill>
              <a:gsLst>
                <a:gs pos="0">
                  <a:srgbClr val="65BAFF"/>
                </a:gs>
                <a:gs pos="100000">
                  <a:srgbClr val="F6FBFB">
                    <a:alpha val="0"/>
                  </a:srgbClr>
                </a:gs>
              </a:gsLst>
              <a:lin ang="5400700" scaled="0"/>
            </a:grad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79;g173585585ca_0_1059"/>
            <p:cNvSpPr txBox="1"/>
            <p:nvPr/>
          </p:nvSpPr>
          <p:spPr>
            <a:xfrm>
              <a:off x="26008722" y="14730292"/>
              <a:ext cx="2212549" cy="553968"/>
            </a:xfrm>
            <a:prstGeom prst="rect">
              <a:avLst/>
            </a:prstGeom>
            <a:noFill/>
            <a:ln>
              <a:noFill/>
            </a:ln>
          </p:spPr>
          <p:txBody>
            <a:bodyPr spcFirstLastPara="1" wrap="square" lIns="91425" tIns="91425" rIns="91425" bIns="91425" anchor="t" anchorCtr="0">
              <a:spAutoFit/>
            </a:bodyPr>
            <a:lstStyle/>
            <a:p>
              <a:pPr algn="ctr"/>
              <a:r>
                <a:rPr lang="en-US" altLang="zh-CN" sz="2400" b="1" dirty="0"/>
                <a:t>Ton</a:t>
              </a:r>
              <a:r>
                <a:rPr lang="zh-CN" altLang="en-US" sz="2400" b="1" dirty="0"/>
                <a:t> </a:t>
              </a:r>
              <a:r>
                <a:rPr lang="en-US" altLang="zh-CN" sz="2400" b="1" dirty="0"/>
                <a:t>Storage</a:t>
              </a:r>
            </a:p>
          </p:txBody>
        </p:sp>
        <p:sp>
          <p:nvSpPr>
            <p:cNvPr id="79" name="Google Shape;278;g173585585ca_0_1059"/>
            <p:cNvSpPr/>
            <p:nvPr/>
          </p:nvSpPr>
          <p:spPr>
            <a:xfrm>
              <a:off x="7419667" y="16336624"/>
              <a:ext cx="2212549" cy="970500"/>
            </a:xfrm>
            <a:prstGeom prst="roundRect">
              <a:avLst>
                <a:gd name="adj" fmla="val 6860"/>
              </a:avLst>
            </a:prstGeom>
            <a:gradFill>
              <a:gsLst>
                <a:gs pos="0">
                  <a:srgbClr val="65BAFF"/>
                </a:gs>
                <a:gs pos="100000">
                  <a:srgbClr val="F6FBFB">
                    <a:alpha val="0"/>
                  </a:srgbClr>
                </a:gs>
              </a:gsLst>
              <a:lin ang="5400700" scaled="0"/>
            </a:gradFill>
            <a:ln w="9525" cap="flat" cmpd="sng">
              <a:solidFill>
                <a:srgbClr val="65BA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79;g173585585ca_0_1059"/>
            <p:cNvSpPr txBox="1"/>
            <p:nvPr/>
          </p:nvSpPr>
          <p:spPr>
            <a:xfrm>
              <a:off x="7419667" y="16544890"/>
              <a:ext cx="2212549" cy="553968"/>
            </a:xfrm>
            <a:prstGeom prst="rect">
              <a:avLst/>
            </a:prstGeom>
            <a:noFill/>
            <a:ln>
              <a:noFill/>
            </a:ln>
          </p:spPr>
          <p:txBody>
            <a:bodyPr spcFirstLastPara="1" wrap="square" lIns="91425" tIns="91425" rIns="91425" bIns="91425" anchor="t" anchorCtr="0">
              <a:spAutoFit/>
            </a:bodyPr>
            <a:lstStyle/>
            <a:p>
              <a:pPr algn="ctr"/>
              <a:r>
                <a:rPr lang="en-US" altLang="zh-CN" sz="2400" b="1" dirty="0"/>
                <a:t>Telegram</a:t>
              </a:r>
            </a:p>
          </p:txBody>
        </p:sp>
      </p:grpSp>
      <p:sp>
        <p:nvSpPr>
          <p:cNvPr id="82" name="Google Shape;209;g173585585ca_0_1059"/>
          <p:cNvSpPr txBox="1"/>
          <p:nvPr/>
        </p:nvSpPr>
        <p:spPr>
          <a:xfrm>
            <a:off x="1977270" y="5242243"/>
            <a:ext cx="2151164" cy="1046410"/>
          </a:xfrm>
          <a:prstGeom prst="rect">
            <a:avLst/>
          </a:prstGeom>
          <a:noFill/>
          <a:ln>
            <a:noFill/>
          </a:ln>
        </p:spPr>
        <p:txBody>
          <a:bodyPr spcFirstLastPara="1" wrap="square" lIns="91425" tIns="91425" rIns="91425" bIns="91425" anchor="t" anchorCtr="0">
            <a:spAutoFit/>
          </a:bodyPr>
          <a:lstStyle/>
          <a:p>
            <a:pPr algn="ctr"/>
            <a:r>
              <a:rPr lang="en-US" altLang="zh-CN" sz="2800" b="1" dirty="0"/>
              <a:t>Other</a:t>
            </a:r>
            <a:r>
              <a:rPr lang="zh-CN" altLang="en-US" sz="2800" b="1" dirty="0"/>
              <a:t> </a:t>
            </a:r>
            <a:r>
              <a:rPr lang="en-US" altLang="zh-CN" sz="2800" b="1" dirty="0"/>
              <a:t>Developers</a:t>
            </a:r>
            <a:endParaRPr lang="en-US" altLang="zh-CN" sz="2800" dirty="0"/>
          </a:p>
        </p:txBody>
      </p:sp>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52623" y="4211805"/>
            <a:ext cx="1375359" cy="1049003"/>
          </a:xfrm>
          <a:prstGeom prst="rect">
            <a:avLst/>
          </a:prstGeom>
        </p:spPr>
      </p:pic>
      <p:cxnSp>
        <p:nvCxnSpPr>
          <p:cNvPr id="8" name="曲线连接符 7"/>
          <p:cNvCxnSpPr/>
          <p:nvPr/>
        </p:nvCxnSpPr>
        <p:spPr>
          <a:xfrm>
            <a:off x="3823856" y="5255158"/>
            <a:ext cx="4366462" cy="12486"/>
          </a:xfrm>
          <a:prstGeom prst="curvedConnector3">
            <a:avLst/>
          </a:prstGeom>
          <a:noFill/>
          <a:ln w="28575" cap="flat" cmpd="sng">
            <a:solidFill>
              <a:srgbClr val="0088CC"/>
            </a:solidFill>
            <a:prstDash val="dash"/>
            <a:round/>
            <a:headEnd type="none" w="med" len="med"/>
            <a:tailEnd type="triangle" w="med" len="med"/>
          </a:ln>
        </p:spPr>
      </p:cxnSp>
      <p:cxnSp>
        <p:nvCxnSpPr>
          <p:cNvPr id="14" name="曲线连接符 13"/>
          <p:cNvCxnSpPr>
            <a:stCxn id="79" idx="0"/>
            <a:endCxn id="120" idx="2"/>
          </p:cNvCxnSpPr>
          <p:nvPr/>
        </p:nvCxnSpPr>
        <p:spPr>
          <a:xfrm rot="5400000" flipH="1" flipV="1">
            <a:off x="2224069" y="10488302"/>
            <a:ext cx="1645019" cy="12548"/>
          </a:xfrm>
          <a:prstGeom prst="curvedConnector3">
            <a:avLst/>
          </a:prstGeom>
          <a:noFill/>
          <a:ln w="28575" cap="flat" cmpd="sng">
            <a:solidFill>
              <a:srgbClr val="0088CC"/>
            </a:solidFill>
            <a:prstDash val="dash"/>
            <a:round/>
            <a:headEnd type="none" w="med" len="med"/>
            <a:tailEnd type="triangle" w="med" len="med"/>
          </a:ln>
        </p:spPr>
      </p:cxnSp>
      <p:cxnSp>
        <p:nvCxnSpPr>
          <p:cNvPr id="16" name="曲线连接符 15"/>
          <p:cNvCxnSpPr/>
          <p:nvPr/>
        </p:nvCxnSpPr>
        <p:spPr>
          <a:xfrm rot="10800000" flipV="1">
            <a:off x="3817568" y="5294132"/>
            <a:ext cx="4109362" cy="3912265"/>
          </a:xfrm>
          <a:prstGeom prst="curvedConnector2">
            <a:avLst/>
          </a:prstGeom>
          <a:noFill/>
          <a:ln w="28575" cap="flat" cmpd="sng">
            <a:solidFill>
              <a:srgbClr val="0088CC"/>
            </a:solidFill>
            <a:prstDash val="dash"/>
            <a:round/>
            <a:headEnd type="none" w="med" len="med"/>
            <a:tailEnd type="triangle" w="med" len="med"/>
          </a:ln>
        </p:spPr>
      </p:cxnSp>
      <p:cxnSp>
        <p:nvCxnSpPr>
          <p:cNvPr id="103" name="曲线连接符 102"/>
          <p:cNvCxnSpPr>
            <a:stCxn id="120" idx="3"/>
          </p:cNvCxnSpPr>
          <p:nvPr/>
        </p:nvCxnSpPr>
        <p:spPr>
          <a:xfrm flipV="1">
            <a:off x="4128434" y="9353868"/>
            <a:ext cx="2723629" cy="10437"/>
          </a:xfrm>
          <a:prstGeom prst="curvedConnector3">
            <a:avLst/>
          </a:prstGeom>
          <a:noFill/>
          <a:ln w="28575" cap="flat" cmpd="sng">
            <a:solidFill>
              <a:srgbClr val="0088CC"/>
            </a:solidFill>
            <a:prstDash val="dash"/>
            <a:round/>
            <a:headEnd type="none" w="med" len="med"/>
            <a:tailEnd type="triangle" w="med" len="med"/>
          </a:ln>
        </p:spPr>
      </p:cxnSp>
      <p:cxnSp>
        <p:nvCxnSpPr>
          <p:cNvPr id="109" name="曲线连接符 108"/>
          <p:cNvCxnSpPr/>
          <p:nvPr/>
        </p:nvCxnSpPr>
        <p:spPr>
          <a:xfrm>
            <a:off x="10975578" y="9353868"/>
            <a:ext cx="2945947" cy="5225"/>
          </a:xfrm>
          <a:prstGeom prst="curvedConnector3">
            <a:avLst/>
          </a:prstGeom>
          <a:noFill/>
          <a:ln w="28575" cap="flat" cmpd="sng">
            <a:solidFill>
              <a:srgbClr val="0088CC"/>
            </a:solidFill>
            <a:prstDash val="dash"/>
            <a:round/>
            <a:headEnd type="none" w="med" len="med"/>
            <a:tailEnd type="triangle" w="med" len="med"/>
          </a:ln>
        </p:spPr>
      </p:cxnSp>
      <p:cxnSp>
        <p:nvCxnSpPr>
          <p:cNvPr id="121" name="曲线连接符 120"/>
          <p:cNvCxnSpPr/>
          <p:nvPr/>
        </p:nvCxnSpPr>
        <p:spPr>
          <a:xfrm flipV="1">
            <a:off x="16352879" y="8728216"/>
            <a:ext cx="4129261" cy="635636"/>
          </a:xfrm>
          <a:prstGeom prst="curvedConnector3">
            <a:avLst>
              <a:gd name="adj1" fmla="val 5113"/>
            </a:avLst>
          </a:prstGeom>
          <a:noFill/>
          <a:ln w="28575" cap="flat" cmpd="sng">
            <a:solidFill>
              <a:srgbClr val="0088CC"/>
            </a:solidFill>
            <a:prstDash val="dash"/>
            <a:round/>
            <a:headEnd type="none" w="med" len="med"/>
            <a:tailEnd type="triangle" w="med" len="med"/>
          </a:ln>
        </p:spPr>
      </p:cxnSp>
      <p:cxnSp>
        <p:nvCxnSpPr>
          <p:cNvPr id="123" name="曲线连接符 122"/>
          <p:cNvCxnSpPr/>
          <p:nvPr/>
        </p:nvCxnSpPr>
        <p:spPr>
          <a:xfrm>
            <a:off x="16352878" y="9370268"/>
            <a:ext cx="4129261" cy="635636"/>
          </a:xfrm>
          <a:prstGeom prst="curvedConnector3">
            <a:avLst>
              <a:gd name="adj1" fmla="val 5113"/>
            </a:avLst>
          </a:prstGeom>
          <a:noFill/>
          <a:ln w="28575" cap="flat" cmpd="sng">
            <a:solidFill>
              <a:srgbClr val="0088CC"/>
            </a:solidFill>
            <a:prstDash val="dash"/>
            <a:round/>
            <a:headEnd type="none" w="med" len="med"/>
            <a:tailEnd type="triangle" w="med" len="med"/>
          </a:ln>
        </p:spPr>
      </p:cxnSp>
      <p:cxnSp>
        <p:nvCxnSpPr>
          <p:cNvPr id="12" name="曲线连接符 11"/>
          <p:cNvCxnSpPr>
            <a:stCxn id="73" idx="2"/>
          </p:cNvCxnSpPr>
          <p:nvPr/>
        </p:nvCxnSpPr>
        <p:spPr>
          <a:xfrm rot="5400000">
            <a:off x="9225691" y="5999932"/>
            <a:ext cx="893249" cy="10898785"/>
          </a:xfrm>
          <a:prstGeom prst="curvedConnector2">
            <a:avLst/>
          </a:prstGeom>
          <a:noFill/>
          <a:ln w="28575" cap="flat" cmpd="sng">
            <a:solidFill>
              <a:srgbClr val="0088CC"/>
            </a:solidFill>
            <a:prstDash val="dash"/>
            <a:round/>
            <a:headEnd type="none" w="med" len="med"/>
            <a:tailEnd type="triangle" w="med" len="med"/>
          </a:ln>
        </p:spPr>
      </p:cxnSp>
      <p:sp>
        <p:nvSpPr>
          <p:cNvPr id="124" name="Google Shape;227;g173585585ca_0_1059"/>
          <p:cNvSpPr txBox="1"/>
          <p:nvPr/>
        </p:nvSpPr>
        <p:spPr>
          <a:xfrm>
            <a:off x="4552935" y="4749502"/>
            <a:ext cx="3503144" cy="492412"/>
          </a:xfrm>
          <a:prstGeom prst="rect">
            <a:avLst/>
          </a:prstGeom>
          <a:noFill/>
          <a:ln>
            <a:noFill/>
          </a:ln>
        </p:spPr>
        <p:txBody>
          <a:bodyPr spcFirstLastPara="1" wrap="square" lIns="91425" tIns="91425" rIns="91425" bIns="91425" anchor="t" anchorCtr="0">
            <a:spAutoFit/>
          </a:bodyPr>
          <a:lstStyle/>
          <a:p>
            <a:r>
              <a:rPr lang="en-US" altLang="zh-CN" sz="2000" dirty="0"/>
              <a:t>1. Contribute</a:t>
            </a:r>
          </a:p>
        </p:txBody>
      </p:sp>
      <p:sp>
        <p:nvSpPr>
          <p:cNvPr id="136" name="Google Shape;227;g173585585ca_0_1059"/>
          <p:cNvSpPr txBox="1"/>
          <p:nvPr/>
        </p:nvSpPr>
        <p:spPr>
          <a:xfrm>
            <a:off x="1809758" y="10264721"/>
            <a:ext cx="2483726" cy="492412"/>
          </a:xfrm>
          <a:prstGeom prst="rect">
            <a:avLst/>
          </a:prstGeom>
          <a:noFill/>
          <a:ln>
            <a:noFill/>
          </a:ln>
        </p:spPr>
        <p:txBody>
          <a:bodyPr spcFirstLastPara="1" wrap="square" lIns="91425" tIns="91425" rIns="91425" bIns="91425" anchor="t" anchorCtr="0">
            <a:spAutoFit/>
          </a:bodyPr>
          <a:lstStyle/>
          <a:p>
            <a:pPr algn="ctr"/>
            <a:r>
              <a:rPr lang="en-US" altLang="zh-CN" sz="2000" dirty="0"/>
              <a:t>2. Get</a:t>
            </a:r>
            <a:r>
              <a:rPr lang="zh-CN" altLang="en-US" sz="2000" dirty="0"/>
              <a:t> </a:t>
            </a:r>
            <a:r>
              <a:rPr lang="en-US" altLang="zh-CN" sz="2000" dirty="0"/>
              <a:t>Bot</a:t>
            </a:r>
            <a:r>
              <a:rPr lang="zh-CN" altLang="en-US" sz="2000" dirty="0"/>
              <a:t> </a:t>
            </a:r>
            <a:r>
              <a:rPr lang="en-US" altLang="zh-CN" sz="2000" dirty="0"/>
              <a:t>Token</a:t>
            </a:r>
          </a:p>
        </p:txBody>
      </p:sp>
      <p:sp>
        <p:nvSpPr>
          <p:cNvPr id="137" name="Google Shape;227;g173585585ca_0_1059"/>
          <p:cNvSpPr txBox="1"/>
          <p:nvPr/>
        </p:nvSpPr>
        <p:spPr>
          <a:xfrm>
            <a:off x="5226343" y="6301689"/>
            <a:ext cx="3503144" cy="492412"/>
          </a:xfrm>
          <a:prstGeom prst="rect">
            <a:avLst/>
          </a:prstGeom>
          <a:noFill/>
          <a:ln>
            <a:noFill/>
          </a:ln>
        </p:spPr>
        <p:txBody>
          <a:bodyPr spcFirstLastPara="1" wrap="square" lIns="91425" tIns="91425" rIns="91425" bIns="91425" anchor="t" anchorCtr="0">
            <a:spAutoFit/>
          </a:bodyPr>
          <a:lstStyle/>
          <a:p>
            <a:r>
              <a:rPr lang="en-US" altLang="zh-CN" sz="2000" dirty="0"/>
              <a:t>3. Select</a:t>
            </a:r>
            <a:r>
              <a:rPr lang="zh-CN" altLang="en-US" sz="2000" dirty="0"/>
              <a:t> </a:t>
            </a:r>
            <a:r>
              <a:rPr lang="en-US" altLang="zh-CN" sz="2000" dirty="0"/>
              <a:t>Template</a:t>
            </a:r>
          </a:p>
        </p:txBody>
      </p:sp>
      <p:sp>
        <p:nvSpPr>
          <p:cNvPr id="139" name="Google Shape;227;g173585585ca_0_1059"/>
          <p:cNvSpPr txBox="1"/>
          <p:nvPr/>
        </p:nvSpPr>
        <p:spPr>
          <a:xfrm>
            <a:off x="4054223" y="8847835"/>
            <a:ext cx="2900322" cy="492412"/>
          </a:xfrm>
          <a:prstGeom prst="rect">
            <a:avLst/>
          </a:prstGeom>
          <a:noFill/>
          <a:ln>
            <a:noFill/>
          </a:ln>
        </p:spPr>
        <p:txBody>
          <a:bodyPr spcFirstLastPara="1" wrap="square" lIns="91425" tIns="91425" rIns="91425" bIns="91425" anchor="t" anchorCtr="0">
            <a:spAutoFit/>
          </a:bodyPr>
          <a:lstStyle/>
          <a:p>
            <a:r>
              <a:rPr lang="en-US" altLang="zh-CN" sz="2000" dirty="0"/>
              <a:t>4. Build</a:t>
            </a:r>
            <a:r>
              <a:rPr lang="zh-CN" altLang="en-US" sz="2000" dirty="0"/>
              <a:t> </a:t>
            </a:r>
            <a:r>
              <a:rPr lang="en-US" altLang="zh-CN" sz="2000" dirty="0"/>
              <a:t>Own</a:t>
            </a:r>
            <a:r>
              <a:rPr lang="zh-CN" altLang="en-US" sz="2000" dirty="0"/>
              <a:t> </a:t>
            </a:r>
            <a:r>
              <a:rPr lang="en-US" altLang="zh-CN" sz="2000" dirty="0"/>
              <a:t>Scenarios</a:t>
            </a:r>
          </a:p>
        </p:txBody>
      </p:sp>
      <p:sp>
        <p:nvSpPr>
          <p:cNvPr id="140" name="Google Shape;227;g173585585ca_0_1059"/>
          <p:cNvSpPr txBox="1"/>
          <p:nvPr/>
        </p:nvSpPr>
        <p:spPr>
          <a:xfrm>
            <a:off x="11360147" y="8847835"/>
            <a:ext cx="2664656" cy="492412"/>
          </a:xfrm>
          <a:prstGeom prst="rect">
            <a:avLst/>
          </a:prstGeom>
          <a:noFill/>
          <a:ln>
            <a:noFill/>
          </a:ln>
        </p:spPr>
        <p:txBody>
          <a:bodyPr spcFirstLastPara="1" wrap="square" lIns="91425" tIns="91425" rIns="91425" bIns="91425" anchor="t" anchorCtr="0">
            <a:spAutoFit/>
          </a:bodyPr>
          <a:lstStyle/>
          <a:p>
            <a:r>
              <a:rPr lang="en-US" altLang="zh-CN" sz="2000" dirty="0"/>
              <a:t>5. Import</a:t>
            </a:r>
            <a:r>
              <a:rPr lang="zh-CN" altLang="en-US" sz="2000" dirty="0"/>
              <a:t> </a:t>
            </a:r>
            <a:r>
              <a:rPr lang="en-US" altLang="zh-CN" sz="2000" dirty="0"/>
              <a:t>Project</a:t>
            </a:r>
          </a:p>
        </p:txBody>
      </p:sp>
      <p:sp>
        <p:nvSpPr>
          <p:cNvPr id="141" name="Google Shape;227;g173585585ca_0_1059"/>
          <p:cNvSpPr txBox="1"/>
          <p:nvPr/>
        </p:nvSpPr>
        <p:spPr>
          <a:xfrm>
            <a:off x="17453115" y="8246505"/>
            <a:ext cx="2483726" cy="492412"/>
          </a:xfrm>
          <a:prstGeom prst="rect">
            <a:avLst/>
          </a:prstGeom>
          <a:noFill/>
          <a:ln>
            <a:noFill/>
          </a:ln>
        </p:spPr>
        <p:txBody>
          <a:bodyPr spcFirstLastPara="1" wrap="square" lIns="91425" tIns="91425" rIns="91425" bIns="91425" anchor="t" anchorCtr="0">
            <a:spAutoFit/>
          </a:bodyPr>
          <a:lstStyle/>
          <a:p>
            <a:pPr algn="ctr"/>
            <a:r>
              <a:rPr lang="en-US" altLang="zh-CN" sz="2000" dirty="0"/>
              <a:t>6. Deploy</a:t>
            </a:r>
          </a:p>
        </p:txBody>
      </p:sp>
      <p:sp>
        <p:nvSpPr>
          <p:cNvPr id="142" name="Google Shape;227;g173585585ca_0_1059"/>
          <p:cNvSpPr txBox="1"/>
          <p:nvPr/>
        </p:nvSpPr>
        <p:spPr>
          <a:xfrm>
            <a:off x="17453115" y="9980575"/>
            <a:ext cx="2483726" cy="492412"/>
          </a:xfrm>
          <a:prstGeom prst="rect">
            <a:avLst/>
          </a:prstGeom>
          <a:noFill/>
          <a:ln>
            <a:noFill/>
          </a:ln>
        </p:spPr>
        <p:txBody>
          <a:bodyPr spcFirstLastPara="1" wrap="square" lIns="91425" tIns="91425" rIns="91425" bIns="91425" anchor="t" anchorCtr="0">
            <a:spAutoFit/>
          </a:bodyPr>
          <a:lstStyle/>
          <a:p>
            <a:pPr algn="ctr"/>
            <a:r>
              <a:rPr lang="en-US" altLang="zh-CN" sz="2000" dirty="0"/>
              <a:t>7. Push</a:t>
            </a:r>
          </a:p>
        </p:txBody>
      </p:sp>
      <p:sp>
        <p:nvSpPr>
          <p:cNvPr id="143" name="Google Shape;227;g173585585ca_0_1059"/>
          <p:cNvSpPr txBox="1"/>
          <p:nvPr/>
        </p:nvSpPr>
        <p:spPr>
          <a:xfrm>
            <a:off x="10443217" y="11702948"/>
            <a:ext cx="4915545" cy="492412"/>
          </a:xfrm>
          <a:prstGeom prst="rect">
            <a:avLst/>
          </a:prstGeom>
          <a:noFill/>
          <a:ln>
            <a:noFill/>
          </a:ln>
        </p:spPr>
        <p:txBody>
          <a:bodyPr spcFirstLastPara="1" wrap="square" lIns="91425" tIns="91425" rIns="91425" bIns="91425" anchor="t" anchorCtr="0">
            <a:spAutoFit/>
          </a:bodyPr>
          <a:lstStyle/>
          <a:p>
            <a:r>
              <a:rPr lang="en-US" altLang="zh-CN" sz="2000" dirty="0"/>
              <a:t>8. Publish</a:t>
            </a:r>
            <a:r>
              <a:rPr lang="zh-CN" altLang="en-US" sz="2000" dirty="0"/>
              <a:t> </a:t>
            </a:r>
            <a:r>
              <a:rPr lang="en-US" altLang="zh-CN" sz="2000" dirty="0"/>
              <a:t>web</a:t>
            </a:r>
            <a:r>
              <a:rPr lang="zh-CN" altLang="en-US" sz="2000" dirty="0"/>
              <a:t> </a:t>
            </a:r>
            <a:r>
              <a:rPr lang="en-US" altLang="zh-CN" sz="2000" dirty="0"/>
              <a:t>app</a:t>
            </a:r>
            <a:r>
              <a:rPr lang="zh-CN" altLang="en-US" sz="2000" dirty="0"/>
              <a:t> </a:t>
            </a:r>
            <a:r>
              <a:rPr lang="en-US" altLang="zh-CN" sz="2000" dirty="0"/>
              <a:t>as</a:t>
            </a:r>
            <a:r>
              <a:rPr lang="zh-CN" altLang="en-US" sz="2000" dirty="0"/>
              <a:t> </a:t>
            </a:r>
            <a:r>
              <a:rPr lang="en-US" altLang="zh-CN" sz="2000" dirty="0"/>
              <a:t>TWA</a:t>
            </a:r>
            <a:r>
              <a:rPr lang="zh-CN" altLang="en-US" sz="2000" dirty="0"/>
              <a:t> </a:t>
            </a:r>
            <a:r>
              <a:rPr lang="en-US" altLang="zh-CN" sz="2000" dirty="0"/>
              <a:t>in</a:t>
            </a:r>
            <a:r>
              <a:rPr lang="zh-CN" altLang="en-US" sz="2000" dirty="0"/>
              <a:t> </a:t>
            </a:r>
            <a:r>
              <a:rPr lang="en-US" altLang="zh-CN" sz="2000" dirty="0"/>
              <a:t>Telegram</a:t>
            </a:r>
          </a:p>
        </p:txBody>
      </p:sp>
      <p:sp>
        <p:nvSpPr>
          <p:cNvPr id="144" name="Google Shape;227;g173585585ca_0_1059"/>
          <p:cNvSpPr txBox="1"/>
          <p:nvPr/>
        </p:nvSpPr>
        <p:spPr>
          <a:xfrm>
            <a:off x="10650920" y="3719393"/>
            <a:ext cx="2900322" cy="492412"/>
          </a:xfrm>
          <a:prstGeom prst="rect">
            <a:avLst/>
          </a:prstGeom>
          <a:noFill/>
          <a:ln>
            <a:noFill/>
          </a:ln>
        </p:spPr>
        <p:txBody>
          <a:bodyPr spcFirstLastPara="1" wrap="square" lIns="91425" tIns="91425" rIns="91425" bIns="91425" anchor="t" anchorCtr="0">
            <a:spAutoFit/>
          </a:bodyPr>
          <a:lstStyle/>
          <a:p>
            <a:pPr algn="ctr"/>
            <a:r>
              <a:rPr lang="en-US" altLang="zh-CN" sz="2000" dirty="0"/>
              <a:t>Template</a:t>
            </a:r>
            <a:r>
              <a:rPr lang="zh-CN" altLang="en-US" sz="2000" dirty="0"/>
              <a:t> </a:t>
            </a:r>
            <a:r>
              <a:rPr lang="en-US" altLang="zh-CN" sz="2000" dirty="0"/>
              <a:t>Pool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BFB"/>
        </a:solidFill>
        <a:effectLst/>
      </p:bgPr>
    </p:bg>
    <p:spTree>
      <p:nvGrpSpPr>
        <p:cNvPr id="1" name="Shape 559"/>
        <p:cNvGrpSpPr/>
        <p:nvPr/>
      </p:nvGrpSpPr>
      <p:grpSpPr>
        <a:xfrm>
          <a:off x="0" y="0"/>
          <a:ext cx="0" cy="0"/>
          <a:chOff x="0" y="0"/>
          <a:chExt cx="0" cy="0"/>
        </a:xfrm>
      </p:grpSpPr>
      <p:pic>
        <p:nvPicPr>
          <p:cNvPr id="43" name="图片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170" y="736394"/>
            <a:ext cx="22275738" cy="1152856"/>
          </a:xfrm>
          <a:prstGeom prst="rect">
            <a:avLst/>
          </a:prstGeom>
        </p:spPr>
      </p:pic>
      <p:pic>
        <p:nvPicPr>
          <p:cNvPr id="48" name="图片 4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99345" y="-5490824"/>
            <a:ext cx="16160486" cy="16812609"/>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2435" y="7410239"/>
            <a:ext cx="13276920" cy="13812682"/>
          </a:xfrm>
          <a:prstGeom prst="rect">
            <a:avLst/>
          </a:prstGeom>
        </p:spPr>
      </p:pic>
      <p:sp>
        <p:nvSpPr>
          <p:cNvPr id="44" name="Google Shape;84;g16ab4894620_3_7"/>
          <p:cNvSpPr txBox="1"/>
          <p:nvPr/>
        </p:nvSpPr>
        <p:spPr>
          <a:xfrm>
            <a:off x="1646196" y="818285"/>
            <a:ext cx="1011300" cy="932180"/>
          </a:xfrm>
          <a:prstGeom prst="rect">
            <a:avLst/>
          </a:prstGeom>
          <a:noFill/>
          <a:ln>
            <a:noFill/>
          </a:ln>
          <a:effectLst>
            <a:outerShdw blurRad="57150" dist="19050" dir="5400000" algn="bl" rotWithShape="0">
              <a:srgbClr val="000000">
                <a:alpha val="0"/>
              </a:srgbClr>
            </a:outerShdw>
          </a:effectLst>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FFFFFF"/>
              </a:buClr>
              <a:buSzPts val="5600"/>
              <a:buFont typeface="Arial" panose="020B0604020202020204"/>
              <a:buNone/>
            </a:pPr>
            <a:r>
              <a:rPr lang="en-US" sz="5400" b="1" i="0" u="none" strike="noStrike" cap="none" dirty="0">
                <a:solidFill>
                  <a:schemeClr val="bg1">
                    <a:lumMod val="95000"/>
                  </a:schemeClr>
                </a:solidFill>
                <a:sym typeface="Arial" panose="020B0604020202020204"/>
              </a:rPr>
              <a:t>06</a:t>
            </a:r>
            <a:endParaRPr sz="5400" b="0" i="0" u="none" strike="noStrike" cap="none" dirty="0">
              <a:solidFill>
                <a:schemeClr val="bg1">
                  <a:lumMod val="95000"/>
                </a:schemeClr>
              </a:solidFill>
              <a:sym typeface="Arial" panose="020B0604020202020204"/>
            </a:endParaRPr>
          </a:p>
        </p:txBody>
      </p:sp>
      <p:sp>
        <p:nvSpPr>
          <p:cNvPr id="563" name="Google Shape;563;g1fd900d3d56_2_0"/>
          <p:cNvSpPr txBox="1"/>
          <p:nvPr/>
        </p:nvSpPr>
        <p:spPr>
          <a:xfrm>
            <a:off x="3068850" y="908272"/>
            <a:ext cx="15180000" cy="84125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chemeClr val="dk1"/>
              </a:buClr>
              <a:buSzPts val="1100"/>
              <a:buFont typeface="Arial" panose="020B0604020202020204"/>
              <a:buNone/>
            </a:pPr>
            <a:r>
              <a:rPr lang="en-US" sz="4800" b="1" i="0" u="none" strike="noStrike" cap="none" dirty="0" err="1">
                <a:solidFill>
                  <a:srgbClr val="000101"/>
                </a:solidFill>
                <a:latin typeface="Arial" panose="020B0604020202020204"/>
                <a:ea typeface="Arial" panose="020B0604020202020204"/>
                <a:cs typeface="Arial" panose="020B0604020202020204"/>
                <a:sym typeface="Arial" panose="020B0604020202020204"/>
              </a:rPr>
              <a:t>HamsTON</a:t>
            </a:r>
            <a:r>
              <a:rPr lang="en-US" sz="4800" b="1" i="0" u="none" strike="noStrike" cap="none" dirty="0">
                <a:solidFill>
                  <a:srgbClr val="000101"/>
                </a:solidFill>
                <a:latin typeface="Arial" panose="020B0604020202020204"/>
                <a:ea typeface="Arial" panose="020B0604020202020204"/>
                <a:cs typeface="Arial" panose="020B0604020202020204"/>
                <a:sym typeface="Arial" panose="020B0604020202020204"/>
              </a:rPr>
              <a:t> Features</a:t>
            </a:r>
          </a:p>
        </p:txBody>
      </p:sp>
      <p:grpSp>
        <p:nvGrpSpPr>
          <p:cNvPr id="4" name="组合 3">
            <a:extLst>
              <a:ext uri="{FF2B5EF4-FFF2-40B4-BE49-F238E27FC236}">
                <a16:creationId xmlns:a16="http://schemas.microsoft.com/office/drawing/2014/main" id="{C79CF940-2005-CF76-4B4E-695D30D8AC3B}"/>
              </a:ext>
            </a:extLst>
          </p:cNvPr>
          <p:cNvGrpSpPr/>
          <p:nvPr/>
        </p:nvGrpSpPr>
        <p:grpSpPr>
          <a:xfrm>
            <a:off x="2540975" y="2614543"/>
            <a:ext cx="13630512" cy="1667069"/>
            <a:chOff x="1316025" y="2451019"/>
            <a:chExt cx="11591700" cy="1667069"/>
          </a:xfrm>
        </p:grpSpPr>
        <p:sp>
          <p:nvSpPr>
            <p:cNvPr id="5" name="Google Shape;544;g16e575dbf02_2_280">
              <a:extLst>
                <a:ext uri="{FF2B5EF4-FFF2-40B4-BE49-F238E27FC236}">
                  <a16:creationId xmlns:a16="http://schemas.microsoft.com/office/drawing/2014/main" id="{0F8388EE-0E95-4F78-C67F-BBF33BF6E518}"/>
                </a:ext>
              </a:extLst>
            </p:cNvPr>
            <p:cNvSpPr txBox="1"/>
            <p:nvPr/>
          </p:nvSpPr>
          <p:spPr>
            <a:xfrm>
              <a:off x="2254125" y="2456125"/>
              <a:ext cx="10653600" cy="166196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800" b="1" dirty="0">
                  <a:solidFill>
                    <a:srgbClr val="30466A"/>
                  </a:solidFill>
                </a:rPr>
                <a:t>Quickly create </a:t>
              </a:r>
              <a:r>
                <a:rPr lang="en-US" sz="4800" b="1" dirty="0" err="1">
                  <a:solidFill>
                    <a:srgbClr val="30466A"/>
                  </a:solidFill>
                </a:rPr>
                <a:t>FunC</a:t>
              </a:r>
              <a:r>
                <a:rPr lang="en-US" sz="4800" b="1" dirty="0">
                  <a:solidFill>
                    <a:srgbClr val="30466A"/>
                  </a:solidFill>
                </a:rPr>
                <a:t> contract projects</a:t>
              </a:r>
            </a:p>
            <a:p>
              <a:pPr marL="0" lvl="0" indent="0" algn="l" rtl="0">
                <a:spcBef>
                  <a:spcPts val="0"/>
                </a:spcBef>
                <a:spcAft>
                  <a:spcPts val="0"/>
                </a:spcAft>
                <a:buNone/>
              </a:pPr>
              <a:endParaRPr lang="en-US" sz="4800" b="1" dirty="0">
                <a:solidFill>
                  <a:srgbClr val="30466A"/>
                </a:solidFill>
              </a:endParaRPr>
            </a:p>
          </p:txBody>
        </p:sp>
        <p:pic>
          <p:nvPicPr>
            <p:cNvPr id="6" name="Google Shape;553;g16e575dbf02_2_280">
              <a:extLst>
                <a:ext uri="{FF2B5EF4-FFF2-40B4-BE49-F238E27FC236}">
                  <a16:creationId xmlns:a16="http://schemas.microsoft.com/office/drawing/2014/main" id="{A5C1BBE2-DE82-B32C-DE93-102889197884}"/>
                </a:ext>
              </a:extLst>
            </p:cNvPr>
            <p:cNvPicPr preferRelativeResize="0"/>
            <p:nvPr/>
          </p:nvPicPr>
          <p:blipFill>
            <a:blip r:embed="rId5">
              <a:duotone>
                <a:prstClr val="black"/>
                <a:schemeClr val="accent1">
                  <a:tint val="45000"/>
                  <a:satMod val="400000"/>
                </a:schemeClr>
              </a:duotone>
            </a:blip>
            <a:stretch>
              <a:fillRect/>
            </a:stretch>
          </p:blipFill>
          <p:spPr>
            <a:xfrm>
              <a:off x="1316025" y="2451019"/>
              <a:ext cx="709500" cy="841500"/>
            </a:xfrm>
            <a:prstGeom prst="rect">
              <a:avLst/>
            </a:prstGeom>
            <a:noFill/>
            <a:ln>
              <a:noFill/>
            </a:ln>
          </p:spPr>
        </p:pic>
      </p:grpSp>
      <p:sp>
        <p:nvSpPr>
          <p:cNvPr id="7" name="Google Shape;545;g16e575dbf02_2_280">
            <a:extLst>
              <a:ext uri="{FF2B5EF4-FFF2-40B4-BE49-F238E27FC236}">
                <a16:creationId xmlns:a16="http://schemas.microsoft.com/office/drawing/2014/main" id="{8C219C45-BE21-6761-F4C0-8A33052EA264}"/>
              </a:ext>
            </a:extLst>
          </p:cNvPr>
          <p:cNvSpPr txBox="1"/>
          <p:nvPr/>
        </p:nvSpPr>
        <p:spPr>
          <a:xfrm>
            <a:off x="2540975" y="3992546"/>
            <a:ext cx="18593196" cy="2954625"/>
          </a:xfrm>
          <a:prstGeom prst="rect">
            <a:avLst/>
          </a:prstGeom>
          <a:noFill/>
          <a:ln>
            <a:noFill/>
          </a:ln>
        </p:spPr>
        <p:txBody>
          <a:bodyPr spcFirstLastPara="1" wrap="square" lIns="91425" tIns="91425" rIns="91425" bIns="91425" anchor="t" anchorCtr="0">
            <a:spAutoFit/>
          </a:bodyPr>
          <a:lstStyle/>
          <a:p>
            <a:pPr lvl="0" algn="l" rtl="0">
              <a:lnSpc>
                <a:spcPct val="100000"/>
              </a:lnSpc>
              <a:spcBef>
                <a:spcPts val="0"/>
              </a:spcBef>
              <a:spcAft>
                <a:spcPts val="0"/>
              </a:spcAft>
            </a:pPr>
            <a:r>
              <a:rPr lang="en-US" sz="4500" dirty="0">
                <a:solidFill>
                  <a:srgbClr val="000101"/>
                </a:solidFill>
              </a:rPr>
              <a:t>Convenient tools are </a:t>
            </a:r>
            <a:r>
              <a:rPr lang="en-US" altLang="zh-CN" sz="4500" dirty="0">
                <a:solidFill>
                  <a:srgbClr val="000101"/>
                </a:solidFill>
              </a:rPr>
              <a:t>provided </a:t>
            </a:r>
            <a:r>
              <a:rPr lang="en-US" sz="4500" dirty="0">
                <a:solidFill>
                  <a:srgbClr val="000101"/>
                </a:solidFill>
              </a:rPr>
              <a:t>to help developers quickly start </a:t>
            </a:r>
            <a:r>
              <a:rPr lang="en-US" sz="4500" dirty="0" err="1">
                <a:solidFill>
                  <a:srgbClr val="000101"/>
                </a:solidFill>
              </a:rPr>
              <a:t>FunC</a:t>
            </a:r>
            <a:r>
              <a:rPr lang="en-US" sz="4500" dirty="0">
                <a:solidFill>
                  <a:srgbClr val="000101"/>
                </a:solidFill>
              </a:rPr>
              <a:t> contract projects. By providing templates and sample code, developers can quickly start writing their own contracts.</a:t>
            </a:r>
          </a:p>
          <a:p>
            <a:pPr marL="457200" lvl="0" indent="-457200" algn="l" rtl="0">
              <a:lnSpc>
                <a:spcPct val="100000"/>
              </a:lnSpc>
              <a:spcBef>
                <a:spcPts val="0"/>
              </a:spcBef>
              <a:spcAft>
                <a:spcPts val="0"/>
              </a:spcAft>
              <a:buFont typeface="Arial" panose="020B0604020202020204" pitchFamily="34" charset="0"/>
              <a:buChar char="•"/>
            </a:pPr>
            <a:endParaRPr lang="en-US" sz="4500" dirty="0">
              <a:solidFill>
                <a:srgbClr val="000101"/>
              </a:solidFill>
            </a:endParaRPr>
          </a:p>
        </p:txBody>
      </p:sp>
      <p:grpSp>
        <p:nvGrpSpPr>
          <p:cNvPr id="8" name="组合 7">
            <a:extLst>
              <a:ext uri="{FF2B5EF4-FFF2-40B4-BE49-F238E27FC236}">
                <a16:creationId xmlns:a16="http://schemas.microsoft.com/office/drawing/2014/main" id="{4614DC9F-B4A9-D325-4BE2-22D86BFF919E}"/>
              </a:ext>
            </a:extLst>
          </p:cNvPr>
          <p:cNvGrpSpPr/>
          <p:nvPr/>
        </p:nvGrpSpPr>
        <p:grpSpPr>
          <a:xfrm>
            <a:off x="2540975" y="6917842"/>
            <a:ext cx="16678200" cy="1403666"/>
            <a:chOff x="1316025" y="8235369"/>
            <a:chExt cx="16678200" cy="1403666"/>
          </a:xfrm>
        </p:grpSpPr>
        <p:sp>
          <p:nvSpPr>
            <p:cNvPr id="9" name="Google Shape;548;g16e575dbf02_2_280">
              <a:extLst>
                <a:ext uri="{FF2B5EF4-FFF2-40B4-BE49-F238E27FC236}">
                  <a16:creationId xmlns:a16="http://schemas.microsoft.com/office/drawing/2014/main" id="{E9945B10-D139-C653-C34E-A961AC6E2D10}"/>
                </a:ext>
              </a:extLst>
            </p:cNvPr>
            <p:cNvSpPr txBox="1"/>
            <p:nvPr/>
          </p:nvSpPr>
          <p:spPr>
            <a:xfrm>
              <a:off x="2254125" y="8536628"/>
              <a:ext cx="157401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800" b="1" dirty="0">
                  <a:solidFill>
                    <a:srgbClr val="30466A"/>
                  </a:solidFill>
                </a:rPr>
                <a:t>Code checking and building</a:t>
              </a:r>
            </a:p>
          </p:txBody>
        </p:sp>
        <p:pic>
          <p:nvPicPr>
            <p:cNvPr id="12" name="Google Shape;554;g16e575dbf02_2_280">
              <a:extLst>
                <a:ext uri="{FF2B5EF4-FFF2-40B4-BE49-F238E27FC236}">
                  <a16:creationId xmlns:a16="http://schemas.microsoft.com/office/drawing/2014/main" id="{F4642ED7-DC9B-5722-8F84-DBA2FB07CBFD}"/>
                </a:ext>
              </a:extLst>
            </p:cNvPr>
            <p:cNvPicPr preferRelativeResize="0"/>
            <p:nvPr/>
          </p:nvPicPr>
          <p:blipFill>
            <a:blip r:embed="rId6">
              <a:duotone>
                <a:schemeClr val="accent1">
                  <a:shade val="45000"/>
                  <a:satMod val="135000"/>
                </a:schemeClr>
                <a:prstClr val="white"/>
              </a:duotone>
              <a:extLst>
                <a:ext uri="{BEBA8EAE-BF5A-486C-A8C5-ECC9F3942E4B}">
                  <a14:imgProps xmlns:a14="http://schemas.microsoft.com/office/drawing/2010/main">
                    <a14:imgLayer r:embed="rId7">
                      <a14:imgEffect>
                        <a14:colorTemperature colorTemp="1500"/>
                      </a14:imgEffect>
                      <a14:imgEffect>
                        <a14:saturation sat="187000"/>
                      </a14:imgEffect>
                    </a14:imgLayer>
                  </a14:imgProps>
                </a:ext>
              </a:extLst>
            </a:blip>
            <a:stretch>
              <a:fillRect/>
            </a:stretch>
          </p:blipFill>
          <p:spPr>
            <a:xfrm>
              <a:off x="1316025" y="8235369"/>
              <a:ext cx="847900" cy="1403666"/>
            </a:xfrm>
            <a:prstGeom prst="rect">
              <a:avLst/>
            </a:prstGeom>
            <a:noFill/>
            <a:ln>
              <a:noFill/>
            </a:ln>
          </p:spPr>
        </p:pic>
      </p:grpSp>
      <p:sp>
        <p:nvSpPr>
          <p:cNvPr id="13" name="Google Shape;545;g16e575dbf02_2_280">
            <a:extLst>
              <a:ext uri="{FF2B5EF4-FFF2-40B4-BE49-F238E27FC236}">
                <a16:creationId xmlns:a16="http://schemas.microsoft.com/office/drawing/2014/main" id="{0B2B6842-F683-BF32-F314-D21BE9D5EDBE}"/>
              </a:ext>
            </a:extLst>
          </p:cNvPr>
          <p:cNvSpPr txBox="1"/>
          <p:nvPr/>
        </p:nvSpPr>
        <p:spPr>
          <a:xfrm>
            <a:off x="2657496" y="8599910"/>
            <a:ext cx="18593196" cy="2954625"/>
          </a:xfrm>
          <a:prstGeom prst="rect">
            <a:avLst/>
          </a:prstGeom>
          <a:noFill/>
          <a:ln>
            <a:noFill/>
          </a:ln>
        </p:spPr>
        <p:txBody>
          <a:bodyPr spcFirstLastPara="1" wrap="square" lIns="91425" tIns="91425" rIns="91425" bIns="91425" anchor="t" anchorCtr="0">
            <a:spAutoFit/>
          </a:bodyPr>
          <a:lstStyle/>
          <a:p>
            <a:pPr lvl="0" algn="l" rtl="0">
              <a:lnSpc>
                <a:spcPct val="100000"/>
              </a:lnSpc>
              <a:spcBef>
                <a:spcPts val="0"/>
              </a:spcBef>
              <a:spcAft>
                <a:spcPts val="0"/>
              </a:spcAft>
            </a:pPr>
            <a:r>
              <a:rPr lang="en-US" sz="4500" dirty="0">
                <a:solidFill>
                  <a:srgbClr val="000101"/>
                </a:solidFill>
              </a:rPr>
              <a:t>Code checking and building features are </a:t>
            </a:r>
            <a:r>
              <a:rPr lang="en-US" altLang="zh-CN" sz="4500" dirty="0">
                <a:solidFill>
                  <a:srgbClr val="000101"/>
                </a:solidFill>
              </a:rPr>
              <a:t>integrated </a:t>
            </a:r>
            <a:r>
              <a:rPr lang="en-US" sz="4500" dirty="0">
                <a:solidFill>
                  <a:srgbClr val="000101"/>
                </a:solidFill>
              </a:rPr>
              <a:t>to help developers quickly check the quality of contract code and potential problems, and generate executable versions. </a:t>
            </a:r>
          </a:p>
          <a:p>
            <a:pPr lvl="0" algn="l" rtl="0">
              <a:lnSpc>
                <a:spcPct val="100000"/>
              </a:lnSpc>
              <a:spcBef>
                <a:spcPts val="0"/>
              </a:spcBef>
              <a:spcAft>
                <a:spcPts val="0"/>
              </a:spcAft>
            </a:pPr>
            <a:r>
              <a:rPr lang="en-US" sz="4500" dirty="0">
                <a:solidFill>
                  <a:srgbClr val="000101"/>
                </a:solidFill>
              </a:rPr>
              <a:t>This helps ensure the stability and reliability of the contract.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pic>
        <p:nvPicPr>
          <p:cNvPr id="43" name="图片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170" y="736394"/>
            <a:ext cx="22275738" cy="1152856"/>
          </a:xfrm>
          <a:prstGeom prst="rect">
            <a:avLst/>
          </a:prstGeom>
        </p:spPr>
      </p:pic>
      <p:pic>
        <p:nvPicPr>
          <p:cNvPr id="48" name="图片 4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99345" y="-5490824"/>
            <a:ext cx="16160486" cy="16812609"/>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2435" y="7410239"/>
            <a:ext cx="13276920" cy="13812682"/>
          </a:xfrm>
          <a:prstGeom prst="rect">
            <a:avLst/>
          </a:prstGeom>
        </p:spPr>
      </p:pic>
      <p:sp>
        <p:nvSpPr>
          <p:cNvPr id="44" name="Google Shape;84;g16ab4894620_3_7"/>
          <p:cNvSpPr txBox="1"/>
          <p:nvPr/>
        </p:nvSpPr>
        <p:spPr>
          <a:xfrm>
            <a:off x="1646196" y="818285"/>
            <a:ext cx="1011300" cy="932180"/>
          </a:xfrm>
          <a:prstGeom prst="rect">
            <a:avLst/>
          </a:prstGeom>
          <a:noFill/>
          <a:ln>
            <a:noFill/>
          </a:ln>
          <a:effectLst>
            <a:outerShdw blurRad="57150" dist="19050" dir="5400000" algn="bl" rotWithShape="0">
              <a:srgbClr val="000000">
                <a:alpha val="0"/>
              </a:srgbClr>
            </a:outerShdw>
          </a:effectLst>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FFFFFF"/>
              </a:buClr>
              <a:buSzPts val="5600"/>
              <a:buFont typeface="Arial" panose="020B0604020202020204"/>
              <a:buNone/>
            </a:pPr>
            <a:r>
              <a:rPr lang="en-US" sz="5400" b="1" i="0" u="none" strike="noStrike" cap="none" dirty="0">
                <a:solidFill>
                  <a:schemeClr val="bg1">
                    <a:lumMod val="95000"/>
                  </a:schemeClr>
                </a:solidFill>
                <a:sym typeface="Arial" panose="020B0604020202020204"/>
              </a:rPr>
              <a:t>07</a:t>
            </a:r>
            <a:endParaRPr sz="5400" b="0" i="0" u="none" strike="noStrike" cap="none" dirty="0">
              <a:solidFill>
                <a:schemeClr val="bg1">
                  <a:lumMod val="95000"/>
                </a:schemeClr>
              </a:solidFill>
              <a:sym typeface="Arial" panose="020B0604020202020204"/>
            </a:endParaRPr>
          </a:p>
        </p:txBody>
      </p:sp>
      <p:sp>
        <p:nvSpPr>
          <p:cNvPr id="563" name="Google Shape;563;g1fd900d3d56_2_0"/>
          <p:cNvSpPr txBox="1"/>
          <p:nvPr/>
        </p:nvSpPr>
        <p:spPr>
          <a:xfrm>
            <a:off x="3068850" y="908272"/>
            <a:ext cx="15180000" cy="84125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chemeClr val="dk1"/>
              </a:buClr>
              <a:buSzPts val="1100"/>
              <a:buFont typeface="Arial" panose="020B0604020202020204"/>
              <a:buNone/>
            </a:pPr>
            <a:r>
              <a:rPr lang="en-US" sz="4800" b="1" i="0" u="none" strike="noStrike" cap="none" dirty="0" err="1">
                <a:solidFill>
                  <a:srgbClr val="000101"/>
                </a:solidFill>
                <a:latin typeface="Arial" panose="020B0604020202020204"/>
                <a:ea typeface="Arial" panose="020B0604020202020204"/>
                <a:cs typeface="Arial" panose="020B0604020202020204"/>
                <a:sym typeface="Arial" panose="020B0604020202020204"/>
              </a:rPr>
              <a:t>HamsTON</a:t>
            </a:r>
            <a:r>
              <a:rPr lang="en-US" sz="4800" b="1" i="0" u="none" strike="noStrike" cap="none" dirty="0">
                <a:solidFill>
                  <a:srgbClr val="000101"/>
                </a:solidFill>
                <a:latin typeface="Arial" panose="020B0604020202020204"/>
                <a:ea typeface="Arial" panose="020B0604020202020204"/>
                <a:cs typeface="Arial" panose="020B0604020202020204"/>
                <a:sym typeface="Arial" panose="020B0604020202020204"/>
              </a:rPr>
              <a:t> Features</a:t>
            </a:r>
          </a:p>
        </p:txBody>
      </p:sp>
      <p:grpSp>
        <p:nvGrpSpPr>
          <p:cNvPr id="4" name="组合 3">
            <a:extLst>
              <a:ext uri="{FF2B5EF4-FFF2-40B4-BE49-F238E27FC236}">
                <a16:creationId xmlns:a16="http://schemas.microsoft.com/office/drawing/2014/main" id="{C79CF940-2005-CF76-4B4E-695D30D8AC3B}"/>
              </a:ext>
            </a:extLst>
          </p:cNvPr>
          <p:cNvGrpSpPr/>
          <p:nvPr/>
        </p:nvGrpSpPr>
        <p:grpSpPr>
          <a:xfrm>
            <a:off x="2540974" y="2614543"/>
            <a:ext cx="16902965" cy="1667069"/>
            <a:chOff x="1316025" y="2451019"/>
            <a:chExt cx="11591700" cy="1667069"/>
          </a:xfrm>
        </p:grpSpPr>
        <p:sp>
          <p:nvSpPr>
            <p:cNvPr id="5" name="Google Shape;544;g16e575dbf02_2_280">
              <a:extLst>
                <a:ext uri="{FF2B5EF4-FFF2-40B4-BE49-F238E27FC236}">
                  <a16:creationId xmlns:a16="http://schemas.microsoft.com/office/drawing/2014/main" id="{0F8388EE-0E95-4F78-C67F-BBF33BF6E518}"/>
                </a:ext>
              </a:extLst>
            </p:cNvPr>
            <p:cNvSpPr txBox="1"/>
            <p:nvPr/>
          </p:nvSpPr>
          <p:spPr>
            <a:xfrm>
              <a:off x="2254125" y="2456125"/>
              <a:ext cx="10653600" cy="166196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800" b="1" dirty="0">
                  <a:solidFill>
                    <a:srgbClr val="30466A"/>
                  </a:solidFill>
                </a:rPr>
                <a:t>Rapid contract deployment and interface interaction</a:t>
              </a:r>
            </a:p>
          </p:txBody>
        </p:sp>
        <p:pic>
          <p:nvPicPr>
            <p:cNvPr id="6" name="Google Shape;553;g16e575dbf02_2_280">
              <a:extLst>
                <a:ext uri="{FF2B5EF4-FFF2-40B4-BE49-F238E27FC236}">
                  <a16:creationId xmlns:a16="http://schemas.microsoft.com/office/drawing/2014/main" id="{A5C1BBE2-DE82-B32C-DE93-102889197884}"/>
                </a:ext>
              </a:extLst>
            </p:cNvPr>
            <p:cNvPicPr preferRelativeResize="0"/>
            <p:nvPr/>
          </p:nvPicPr>
          <p:blipFill>
            <a:blip r:embed="rId5">
              <a:duotone>
                <a:prstClr val="black"/>
                <a:schemeClr val="accent1">
                  <a:tint val="45000"/>
                  <a:satMod val="400000"/>
                </a:schemeClr>
              </a:duotone>
            </a:blip>
            <a:stretch>
              <a:fillRect/>
            </a:stretch>
          </p:blipFill>
          <p:spPr>
            <a:xfrm>
              <a:off x="1316025" y="2451019"/>
              <a:ext cx="709500" cy="841500"/>
            </a:xfrm>
            <a:prstGeom prst="rect">
              <a:avLst/>
            </a:prstGeom>
            <a:noFill/>
            <a:ln>
              <a:noFill/>
            </a:ln>
          </p:spPr>
        </p:pic>
      </p:grpSp>
      <p:sp>
        <p:nvSpPr>
          <p:cNvPr id="7" name="Google Shape;545;g16e575dbf02_2_280">
            <a:extLst>
              <a:ext uri="{FF2B5EF4-FFF2-40B4-BE49-F238E27FC236}">
                <a16:creationId xmlns:a16="http://schemas.microsoft.com/office/drawing/2014/main" id="{8C219C45-BE21-6761-F4C0-8A33052EA264}"/>
              </a:ext>
            </a:extLst>
          </p:cNvPr>
          <p:cNvSpPr txBox="1"/>
          <p:nvPr/>
        </p:nvSpPr>
        <p:spPr>
          <a:xfrm>
            <a:off x="2627240" y="3733756"/>
            <a:ext cx="18593196" cy="3647122"/>
          </a:xfrm>
          <a:prstGeom prst="rect">
            <a:avLst/>
          </a:prstGeom>
          <a:noFill/>
          <a:ln>
            <a:noFill/>
          </a:ln>
        </p:spPr>
        <p:txBody>
          <a:bodyPr spcFirstLastPara="1" wrap="square" lIns="91425" tIns="91425" rIns="91425" bIns="91425" anchor="t" anchorCtr="0">
            <a:spAutoFit/>
          </a:bodyPr>
          <a:lstStyle/>
          <a:p>
            <a:pPr lvl="0" algn="l" rtl="0">
              <a:lnSpc>
                <a:spcPct val="100000"/>
              </a:lnSpc>
              <a:spcBef>
                <a:spcPts val="0"/>
              </a:spcBef>
              <a:spcAft>
                <a:spcPts val="0"/>
              </a:spcAft>
            </a:pPr>
            <a:r>
              <a:rPr lang="en-US" sz="4500" dirty="0">
                <a:solidFill>
                  <a:srgbClr val="000101"/>
                </a:solidFill>
              </a:rPr>
              <a:t>The contract deployment process is </a:t>
            </a:r>
            <a:r>
              <a:rPr lang="en-US" altLang="zh-CN" sz="4500" dirty="0">
                <a:solidFill>
                  <a:srgbClr val="000101"/>
                </a:solidFill>
              </a:rPr>
              <a:t>simplified </a:t>
            </a:r>
            <a:r>
              <a:rPr lang="en-US" sz="4500" dirty="0">
                <a:solidFill>
                  <a:srgbClr val="000101"/>
                </a:solidFill>
              </a:rPr>
              <a:t>and a user-friendly interface is </a:t>
            </a:r>
            <a:r>
              <a:rPr lang="en-US" altLang="zh-CN" sz="4500" dirty="0">
                <a:solidFill>
                  <a:srgbClr val="000101"/>
                </a:solidFill>
              </a:rPr>
              <a:t>provided</a:t>
            </a:r>
            <a:r>
              <a:rPr lang="en-US" sz="4500" dirty="0">
                <a:solidFill>
                  <a:srgbClr val="000101"/>
                </a:solidFill>
              </a:rPr>
              <a:t> to allow developers to interact with contracts directly. Through simple operations, developers can deploy contracts to the TON network and use our tool interface to invoke and test contract functionality.</a:t>
            </a:r>
          </a:p>
        </p:txBody>
      </p:sp>
      <p:grpSp>
        <p:nvGrpSpPr>
          <p:cNvPr id="8" name="组合 7">
            <a:extLst>
              <a:ext uri="{FF2B5EF4-FFF2-40B4-BE49-F238E27FC236}">
                <a16:creationId xmlns:a16="http://schemas.microsoft.com/office/drawing/2014/main" id="{4614DC9F-B4A9-D325-4BE2-22D86BFF919E}"/>
              </a:ext>
            </a:extLst>
          </p:cNvPr>
          <p:cNvGrpSpPr/>
          <p:nvPr/>
        </p:nvGrpSpPr>
        <p:grpSpPr>
          <a:xfrm>
            <a:off x="2540974" y="7694216"/>
            <a:ext cx="18221925" cy="1403666"/>
            <a:chOff x="1316025" y="8235369"/>
            <a:chExt cx="16678200" cy="1403666"/>
          </a:xfrm>
        </p:grpSpPr>
        <p:sp>
          <p:nvSpPr>
            <p:cNvPr id="9" name="Google Shape;548;g16e575dbf02_2_280">
              <a:extLst>
                <a:ext uri="{FF2B5EF4-FFF2-40B4-BE49-F238E27FC236}">
                  <a16:creationId xmlns:a16="http://schemas.microsoft.com/office/drawing/2014/main" id="{E9945B10-D139-C653-C34E-A961AC6E2D10}"/>
                </a:ext>
              </a:extLst>
            </p:cNvPr>
            <p:cNvSpPr txBox="1"/>
            <p:nvPr/>
          </p:nvSpPr>
          <p:spPr>
            <a:xfrm>
              <a:off x="2254125" y="8536628"/>
              <a:ext cx="157401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800" b="1" dirty="0">
                  <a:solidFill>
                    <a:srgbClr val="30466A"/>
                  </a:solidFill>
                </a:rPr>
                <a:t>Front-end static code hosting</a:t>
              </a:r>
            </a:p>
          </p:txBody>
        </p:sp>
        <p:pic>
          <p:nvPicPr>
            <p:cNvPr id="12" name="Google Shape;554;g16e575dbf02_2_280">
              <a:extLst>
                <a:ext uri="{FF2B5EF4-FFF2-40B4-BE49-F238E27FC236}">
                  <a16:creationId xmlns:a16="http://schemas.microsoft.com/office/drawing/2014/main" id="{F4642ED7-DC9B-5722-8F84-DBA2FB07CBFD}"/>
                </a:ext>
              </a:extLst>
            </p:cNvPr>
            <p:cNvPicPr preferRelativeResize="0"/>
            <p:nvPr/>
          </p:nvPicPr>
          <p:blipFill>
            <a:blip r:embed="rId6">
              <a:duotone>
                <a:schemeClr val="accent1">
                  <a:shade val="45000"/>
                  <a:satMod val="135000"/>
                </a:schemeClr>
                <a:prstClr val="white"/>
              </a:duotone>
              <a:extLst>
                <a:ext uri="{BEBA8EAE-BF5A-486C-A8C5-ECC9F3942E4B}">
                  <a14:imgProps xmlns:a14="http://schemas.microsoft.com/office/drawing/2010/main">
                    <a14:imgLayer r:embed="rId7">
                      <a14:imgEffect>
                        <a14:colorTemperature colorTemp="1500"/>
                      </a14:imgEffect>
                      <a14:imgEffect>
                        <a14:saturation sat="187000"/>
                      </a14:imgEffect>
                    </a14:imgLayer>
                  </a14:imgProps>
                </a:ext>
              </a:extLst>
            </a:blip>
            <a:stretch>
              <a:fillRect/>
            </a:stretch>
          </p:blipFill>
          <p:spPr>
            <a:xfrm>
              <a:off x="1316025" y="8235369"/>
              <a:ext cx="847900" cy="1403666"/>
            </a:xfrm>
            <a:prstGeom prst="rect">
              <a:avLst/>
            </a:prstGeom>
            <a:noFill/>
            <a:ln>
              <a:noFill/>
            </a:ln>
          </p:spPr>
        </p:pic>
      </p:grpSp>
      <p:sp>
        <p:nvSpPr>
          <p:cNvPr id="13" name="Google Shape;545;g16e575dbf02_2_280">
            <a:extLst>
              <a:ext uri="{FF2B5EF4-FFF2-40B4-BE49-F238E27FC236}">
                <a16:creationId xmlns:a16="http://schemas.microsoft.com/office/drawing/2014/main" id="{0B2B6842-F683-BF32-F314-D21BE9D5EDBE}"/>
              </a:ext>
            </a:extLst>
          </p:cNvPr>
          <p:cNvSpPr txBox="1"/>
          <p:nvPr/>
        </p:nvSpPr>
        <p:spPr>
          <a:xfrm>
            <a:off x="2657496" y="9152005"/>
            <a:ext cx="18593196" cy="3647122"/>
          </a:xfrm>
          <a:prstGeom prst="rect">
            <a:avLst/>
          </a:prstGeom>
          <a:noFill/>
          <a:ln>
            <a:noFill/>
          </a:ln>
        </p:spPr>
        <p:txBody>
          <a:bodyPr spcFirstLastPara="1" wrap="square" lIns="91425" tIns="91425" rIns="91425" bIns="91425" anchor="t" anchorCtr="0">
            <a:spAutoFit/>
          </a:bodyPr>
          <a:lstStyle/>
          <a:p>
            <a:pPr lvl="0" algn="l" rtl="0">
              <a:lnSpc>
                <a:spcPct val="100000"/>
              </a:lnSpc>
              <a:spcBef>
                <a:spcPts val="0"/>
              </a:spcBef>
              <a:spcAft>
                <a:spcPts val="0"/>
              </a:spcAft>
            </a:pPr>
            <a:r>
              <a:rPr lang="en-US" sz="4500" dirty="0">
                <a:solidFill>
                  <a:srgbClr val="000101"/>
                </a:solidFill>
              </a:rPr>
              <a:t>With </a:t>
            </a:r>
            <a:r>
              <a:rPr lang="en-US" sz="4500" dirty="0" err="1">
                <a:solidFill>
                  <a:srgbClr val="000101"/>
                </a:solidFill>
              </a:rPr>
              <a:t>HamsTON</a:t>
            </a:r>
            <a:r>
              <a:rPr lang="en-US" sz="4500" dirty="0">
                <a:solidFill>
                  <a:srgbClr val="000101"/>
                </a:solidFill>
              </a:rPr>
              <a:t>, developers can easily upload their front-end static code to TON's storage network. This process is very simple and efficient. Our tools are integrated with TON storage, providing developers with a direct channel to securely store their front-end code on the distributed TON storage network.</a:t>
            </a:r>
          </a:p>
        </p:txBody>
      </p:sp>
    </p:spTree>
    <p:extLst>
      <p:ext uri="{BB962C8B-B14F-4D97-AF65-F5344CB8AC3E}">
        <p14:creationId xmlns:p14="http://schemas.microsoft.com/office/powerpoint/2010/main" val="2010045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pic>
        <p:nvPicPr>
          <p:cNvPr id="43" name="图片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170" y="736394"/>
            <a:ext cx="22275738" cy="1152856"/>
          </a:xfrm>
          <a:prstGeom prst="rect">
            <a:avLst/>
          </a:prstGeom>
        </p:spPr>
      </p:pic>
      <p:pic>
        <p:nvPicPr>
          <p:cNvPr id="48" name="图片 4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99345" y="-5490824"/>
            <a:ext cx="16160486" cy="16812609"/>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2435" y="7410239"/>
            <a:ext cx="13276920" cy="13812682"/>
          </a:xfrm>
          <a:prstGeom prst="rect">
            <a:avLst/>
          </a:prstGeom>
        </p:spPr>
      </p:pic>
      <p:sp>
        <p:nvSpPr>
          <p:cNvPr id="44" name="Google Shape;84;g16ab4894620_3_7"/>
          <p:cNvSpPr txBox="1"/>
          <p:nvPr/>
        </p:nvSpPr>
        <p:spPr>
          <a:xfrm>
            <a:off x="1646196" y="818285"/>
            <a:ext cx="1011300" cy="932180"/>
          </a:xfrm>
          <a:prstGeom prst="rect">
            <a:avLst/>
          </a:prstGeom>
          <a:noFill/>
          <a:ln>
            <a:noFill/>
          </a:ln>
          <a:effectLst>
            <a:outerShdw blurRad="57150" dist="19050" dir="5400000" algn="bl" rotWithShape="0">
              <a:srgbClr val="000000">
                <a:alpha val="0"/>
              </a:srgbClr>
            </a:outerShdw>
          </a:effectLst>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FFFFFF"/>
              </a:buClr>
              <a:buSzPts val="5600"/>
              <a:buFont typeface="Arial" panose="020B0604020202020204"/>
              <a:buNone/>
            </a:pPr>
            <a:r>
              <a:rPr lang="en-US" sz="5400" b="1" i="0" u="none" strike="noStrike" cap="none" dirty="0">
                <a:solidFill>
                  <a:schemeClr val="bg1">
                    <a:lumMod val="95000"/>
                  </a:schemeClr>
                </a:solidFill>
                <a:sym typeface="Arial" panose="020B0604020202020204"/>
              </a:rPr>
              <a:t>08</a:t>
            </a:r>
            <a:endParaRPr sz="5400" b="0" i="0" u="none" strike="noStrike" cap="none" dirty="0">
              <a:solidFill>
                <a:schemeClr val="bg1">
                  <a:lumMod val="95000"/>
                </a:schemeClr>
              </a:solidFill>
              <a:sym typeface="Arial" panose="020B0604020202020204"/>
            </a:endParaRPr>
          </a:p>
        </p:txBody>
      </p:sp>
      <p:sp>
        <p:nvSpPr>
          <p:cNvPr id="563" name="Google Shape;563;g1fd900d3d56_2_0"/>
          <p:cNvSpPr txBox="1"/>
          <p:nvPr/>
        </p:nvSpPr>
        <p:spPr>
          <a:xfrm>
            <a:off x="3068850" y="908272"/>
            <a:ext cx="15180000" cy="84125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chemeClr val="dk1"/>
              </a:buClr>
              <a:buSzPts val="1100"/>
              <a:buFont typeface="Arial" panose="020B0604020202020204"/>
              <a:buNone/>
            </a:pPr>
            <a:r>
              <a:rPr lang="en-US" sz="4800" b="1" i="0" u="none" strike="noStrike" cap="none" dirty="0" err="1">
                <a:solidFill>
                  <a:srgbClr val="000101"/>
                </a:solidFill>
                <a:latin typeface="Arial" panose="020B0604020202020204"/>
                <a:ea typeface="Arial" panose="020B0604020202020204"/>
                <a:cs typeface="Arial" panose="020B0604020202020204"/>
                <a:sym typeface="Arial" panose="020B0604020202020204"/>
              </a:rPr>
              <a:t>HamsTON</a:t>
            </a:r>
            <a:r>
              <a:rPr lang="en-US" sz="4800" b="1" i="0" u="none" strike="noStrike" cap="none" dirty="0">
                <a:solidFill>
                  <a:srgbClr val="000101"/>
                </a:solidFill>
                <a:latin typeface="Arial" panose="020B0604020202020204"/>
                <a:ea typeface="Arial" panose="020B0604020202020204"/>
                <a:cs typeface="Arial" panose="020B0604020202020204"/>
                <a:sym typeface="Arial" panose="020B0604020202020204"/>
              </a:rPr>
              <a:t> Features</a:t>
            </a:r>
          </a:p>
        </p:txBody>
      </p:sp>
      <p:grpSp>
        <p:nvGrpSpPr>
          <p:cNvPr id="4" name="组合 3">
            <a:extLst>
              <a:ext uri="{FF2B5EF4-FFF2-40B4-BE49-F238E27FC236}">
                <a16:creationId xmlns:a16="http://schemas.microsoft.com/office/drawing/2014/main" id="{C79CF940-2005-CF76-4B4E-695D30D8AC3B}"/>
              </a:ext>
            </a:extLst>
          </p:cNvPr>
          <p:cNvGrpSpPr/>
          <p:nvPr/>
        </p:nvGrpSpPr>
        <p:grpSpPr>
          <a:xfrm>
            <a:off x="2540974" y="2614543"/>
            <a:ext cx="14944115" cy="923299"/>
            <a:chOff x="1316025" y="2451019"/>
            <a:chExt cx="11529039" cy="923299"/>
          </a:xfrm>
        </p:grpSpPr>
        <p:sp>
          <p:nvSpPr>
            <p:cNvPr id="5" name="Google Shape;544;g16e575dbf02_2_280">
              <a:extLst>
                <a:ext uri="{FF2B5EF4-FFF2-40B4-BE49-F238E27FC236}">
                  <a16:creationId xmlns:a16="http://schemas.microsoft.com/office/drawing/2014/main" id="{0F8388EE-0E95-4F78-C67F-BBF33BF6E518}"/>
                </a:ext>
              </a:extLst>
            </p:cNvPr>
            <p:cNvSpPr txBox="1"/>
            <p:nvPr/>
          </p:nvSpPr>
          <p:spPr>
            <a:xfrm>
              <a:off x="2191464" y="2451019"/>
              <a:ext cx="106536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800" b="1" dirty="0">
                  <a:solidFill>
                    <a:srgbClr val="30466A"/>
                  </a:solidFill>
                </a:rPr>
                <a:t>Ton’s integration with Telegram</a:t>
              </a:r>
            </a:p>
          </p:txBody>
        </p:sp>
        <p:pic>
          <p:nvPicPr>
            <p:cNvPr id="6" name="Google Shape;553;g16e575dbf02_2_280">
              <a:extLst>
                <a:ext uri="{FF2B5EF4-FFF2-40B4-BE49-F238E27FC236}">
                  <a16:creationId xmlns:a16="http://schemas.microsoft.com/office/drawing/2014/main" id="{A5C1BBE2-DE82-B32C-DE93-102889197884}"/>
                </a:ext>
              </a:extLst>
            </p:cNvPr>
            <p:cNvPicPr preferRelativeResize="0"/>
            <p:nvPr/>
          </p:nvPicPr>
          <p:blipFill>
            <a:blip r:embed="rId5">
              <a:duotone>
                <a:prstClr val="black"/>
                <a:schemeClr val="accent1">
                  <a:tint val="45000"/>
                  <a:satMod val="400000"/>
                </a:schemeClr>
              </a:duotone>
            </a:blip>
            <a:stretch>
              <a:fillRect/>
            </a:stretch>
          </p:blipFill>
          <p:spPr>
            <a:xfrm>
              <a:off x="1316025" y="2451019"/>
              <a:ext cx="709500" cy="841500"/>
            </a:xfrm>
            <a:prstGeom prst="rect">
              <a:avLst/>
            </a:prstGeom>
            <a:noFill/>
            <a:ln>
              <a:noFill/>
            </a:ln>
          </p:spPr>
        </p:pic>
      </p:grpSp>
      <p:sp>
        <p:nvSpPr>
          <p:cNvPr id="7" name="Google Shape;545;g16e575dbf02_2_280">
            <a:extLst>
              <a:ext uri="{FF2B5EF4-FFF2-40B4-BE49-F238E27FC236}">
                <a16:creationId xmlns:a16="http://schemas.microsoft.com/office/drawing/2014/main" id="{8C219C45-BE21-6761-F4C0-8A33052EA264}"/>
              </a:ext>
            </a:extLst>
          </p:cNvPr>
          <p:cNvSpPr txBox="1"/>
          <p:nvPr/>
        </p:nvSpPr>
        <p:spPr>
          <a:xfrm>
            <a:off x="2540974" y="3768259"/>
            <a:ext cx="20232761" cy="4493508"/>
          </a:xfrm>
          <a:prstGeom prst="rect">
            <a:avLst/>
          </a:prstGeom>
          <a:noFill/>
          <a:ln>
            <a:noFill/>
          </a:ln>
        </p:spPr>
        <p:txBody>
          <a:bodyPr spcFirstLastPara="1" wrap="square" lIns="91425" tIns="91425" rIns="91425" bIns="91425" anchor="t" anchorCtr="0">
            <a:spAutoFit/>
          </a:bodyPr>
          <a:lstStyle/>
          <a:p>
            <a:pPr lvl="0" algn="l" rtl="0">
              <a:lnSpc>
                <a:spcPct val="100000"/>
              </a:lnSpc>
              <a:spcBef>
                <a:spcPts val="0"/>
              </a:spcBef>
              <a:spcAft>
                <a:spcPts val="0"/>
              </a:spcAft>
            </a:pPr>
            <a:r>
              <a:rPr lang="en-US" sz="4000" dirty="0">
                <a:solidFill>
                  <a:srgbClr val="000101"/>
                </a:solidFill>
              </a:rPr>
              <a:t>A user-friendly interface and tools that allow developers to easily make modular combinations are </a:t>
            </a:r>
            <a:r>
              <a:rPr lang="en-US" altLang="zh-CN" sz="4000" dirty="0">
                <a:solidFill>
                  <a:srgbClr val="000101"/>
                </a:solidFill>
              </a:rPr>
              <a:t>provided</a:t>
            </a:r>
            <a:r>
              <a:rPr lang="en-US" sz="4000" dirty="0">
                <a:solidFill>
                  <a:srgbClr val="000101"/>
                </a:solidFill>
              </a:rPr>
              <a:t>. Developers can quickly build their own Telegram bots with simple operations and configuration, and use TON contracts as the backend to support various functions. This quick build will accelerate the development cycle and improve development efficiency, enabling developers to better meet user needs and create innovative applications.</a:t>
            </a:r>
          </a:p>
          <a:p>
            <a:pPr marL="457200" lvl="0" indent="-457200" algn="l" rtl="0">
              <a:lnSpc>
                <a:spcPct val="100000"/>
              </a:lnSpc>
              <a:spcBef>
                <a:spcPts val="0"/>
              </a:spcBef>
              <a:spcAft>
                <a:spcPts val="0"/>
              </a:spcAft>
              <a:buFont typeface="Arial" panose="020B0604020202020204" pitchFamily="34" charset="0"/>
              <a:buChar char="•"/>
            </a:pPr>
            <a:endParaRPr lang="en-US" sz="4000" dirty="0">
              <a:solidFill>
                <a:srgbClr val="000101"/>
              </a:solidFill>
            </a:endParaRPr>
          </a:p>
        </p:txBody>
      </p:sp>
      <p:grpSp>
        <p:nvGrpSpPr>
          <p:cNvPr id="8" name="组合 7">
            <a:extLst>
              <a:ext uri="{FF2B5EF4-FFF2-40B4-BE49-F238E27FC236}">
                <a16:creationId xmlns:a16="http://schemas.microsoft.com/office/drawing/2014/main" id="{4614DC9F-B4A9-D325-4BE2-22D86BFF919E}"/>
              </a:ext>
            </a:extLst>
          </p:cNvPr>
          <p:cNvGrpSpPr/>
          <p:nvPr/>
        </p:nvGrpSpPr>
        <p:grpSpPr>
          <a:xfrm>
            <a:off x="2540974" y="7711472"/>
            <a:ext cx="19355359" cy="1842451"/>
            <a:chOff x="1316025" y="8235369"/>
            <a:chExt cx="17558572" cy="1842451"/>
          </a:xfrm>
        </p:grpSpPr>
        <p:sp>
          <p:nvSpPr>
            <p:cNvPr id="9" name="Google Shape;548;g16e575dbf02_2_280">
              <a:extLst>
                <a:ext uri="{FF2B5EF4-FFF2-40B4-BE49-F238E27FC236}">
                  <a16:creationId xmlns:a16="http://schemas.microsoft.com/office/drawing/2014/main" id="{E9945B10-D139-C653-C34E-A961AC6E2D10}"/>
                </a:ext>
              </a:extLst>
            </p:cNvPr>
            <p:cNvSpPr txBox="1"/>
            <p:nvPr/>
          </p:nvSpPr>
          <p:spPr>
            <a:xfrm>
              <a:off x="2254125" y="8415857"/>
              <a:ext cx="16620472" cy="166196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800" b="1" dirty="0">
                  <a:solidFill>
                    <a:srgbClr val="30466A"/>
                  </a:solidFill>
                </a:rPr>
                <a:t>Onboarding more Web2.0 developers into the TON ecosystem</a:t>
              </a:r>
            </a:p>
          </p:txBody>
        </p:sp>
        <p:pic>
          <p:nvPicPr>
            <p:cNvPr id="12" name="Google Shape;554;g16e575dbf02_2_280">
              <a:extLst>
                <a:ext uri="{FF2B5EF4-FFF2-40B4-BE49-F238E27FC236}">
                  <a16:creationId xmlns:a16="http://schemas.microsoft.com/office/drawing/2014/main" id="{F4642ED7-DC9B-5722-8F84-DBA2FB07CBFD}"/>
                </a:ext>
              </a:extLst>
            </p:cNvPr>
            <p:cNvPicPr preferRelativeResize="0"/>
            <p:nvPr/>
          </p:nvPicPr>
          <p:blipFill>
            <a:blip r:embed="rId6">
              <a:duotone>
                <a:schemeClr val="accent1">
                  <a:shade val="45000"/>
                  <a:satMod val="135000"/>
                </a:schemeClr>
                <a:prstClr val="white"/>
              </a:duotone>
              <a:extLst>
                <a:ext uri="{BEBA8EAE-BF5A-486C-A8C5-ECC9F3942E4B}">
                  <a14:imgProps xmlns:a14="http://schemas.microsoft.com/office/drawing/2010/main">
                    <a14:imgLayer r:embed="rId7">
                      <a14:imgEffect>
                        <a14:colorTemperature colorTemp="1500"/>
                      </a14:imgEffect>
                      <a14:imgEffect>
                        <a14:saturation sat="187000"/>
                      </a14:imgEffect>
                    </a14:imgLayer>
                  </a14:imgProps>
                </a:ext>
              </a:extLst>
            </a:blip>
            <a:stretch>
              <a:fillRect/>
            </a:stretch>
          </p:blipFill>
          <p:spPr>
            <a:xfrm>
              <a:off x="1316025" y="8235369"/>
              <a:ext cx="847900" cy="1403666"/>
            </a:xfrm>
            <a:prstGeom prst="rect">
              <a:avLst/>
            </a:prstGeom>
            <a:noFill/>
            <a:ln>
              <a:noFill/>
            </a:ln>
          </p:spPr>
        </p:pic>
      </p:grpSp>
      <p:sp>
        <p:nvSpPr>
          <p:cNvPr id="13" name="Google Shape;545;g16e575dbf02_2_280">
            <a:extLst>
              <a:ext uri="{FF2B5EF4-FFF2-40B4-BE49-F238E27FC236}">
                <a16:creationId xmlns:a16="http://schemas.microsoft.com/office/drawing/2014/main" id="{0B2B6842-F683-BF32-F314-D21BE9D5EDBE}"/>
              </a:ext>
            </a:extLst>
          </p:cNvPr>
          <p:cNvSpPr txBox="1"/>
          <p:nvPr/>
        </p:nvSpPr>
        <p:spPr>
          <a:xfrm>
            <a:off x="2540974" y="9138034"/>
            <a:ext cx="18593196" cy="3877954"/>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a:defRPr sz="4000">
                <a:solidFill>
                  <a:srgbClr val="000101"/>
                </a:solidFill>
              </a:defRPr>
            </a:lvl1pPr>
          </a:lstStyle>
          <a:p>
            <a:r>
              <a:rPr lang="en-US" dirty="0"/>
              <a:t>As one of the core mods, </a:t>
            </a:r>
            <a:r>
              <a:rPr lang="en-US" dirty="0" err="1"/>
              <a:t>HamsTON</a:t>
            </a:r>
            <a:r>
              <a:rPr lang="en-US" dirty="0"/>
              <a:t> has successfully integrated over 420,000 Web 2.0 developer resources and details. None of these developers are currently building in the Ton ecosystem. With our onboarding module, these developers can be brought into the TON ecosystem.</a:t>
            </a:r>
          </a:p>
        </p:txBody>
      </p:sp>
    </p:spTree>
    <p:extLst>
      <p:ext uri="{BB962C8B-B14F-4D97-AF65-F5344CB8AC3E}">
        <p14:creationId xmlns:p14="http://schemas.microsoft.com/office/powerpoint/2010/main" val="1095613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BFB"/>
        </a:solidFill>
        <a:effectLst/>
      </p:bgPr>
    </p:bg>
    <p:spTree>
      <p:nvGrpSpPr>
        <p:cNvPr id="1" name="Shape 180"/>
        <p:cNvGrpSpPr/>
        <p:nvPr/>
      </p:nvGrpSpPr>
      <p:grpSpPr>
        <a:xfrm>
          <a:off x="0" y="0"/>
          <a:ext cx="0" cy="0"/>
          <a:chOff x="0" y="0"/>
          <a:chExt cx="0" cy="0"/>
        </a:xfrm>
      </p:grpSpPr>
      <p:pic>
        <p:nvPicPr>
          <p:cNvPr id="24" name="图片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674" y="744519"/>
            <a:ext cx="22275738" cy="1152856"/>
          </a:xfrm>
          <a:prstGeom prst="rect">
            <a:avLst/>
          </a:prstGeom>
        </p:spPr>
      </p:pic>
      <p:sp>
        <p:nvSpPr>
          <p:cNvPr id="19" name="Google Shape;84;g16ab4894620_3_7"/>
          <p:cNvSpPr txBox="1"/>
          <p:nvPr/>
        </p:nvSpPr>
        <p:spPr>
          <a:xfrm>
            <a:off x="1558700" y="826410"/>
            <a:ext cx="1011300" cy="932180"/>
          </a:xfrm>
          <a:prstGeom prst="rect">
            <a:avLst/>
          </a:prstGeom>
          <a:noFill/>
          <a:ln>
            <a:noFill/>
          </a:ln>
          <a:effectLst>
            <a:outerShdw blurRad="57150" dist="19050" dir="5400000" algn="bl" rotWithShape="0">
              <a:srgbClr val="000000">
                <a:alpha val="0"/>
              </a:srgbClr>
            </a:outerShdw>
          </a:effectLst>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FFFFFF"/>
              </a:buClr>
              <a:buSzPts val="5600"/>
              <a:buFont typeface="Arial" panose="020B0604020202020204"/>
              <a:buNone/>
            </a:pPr>
            <a:r>
              <a:rPr lang="en-US" sz="5400" b="1" i="0" u="none" strike="noStrike" cap="none" dirty="0">
                <a:solidFill>
                  <a:schemeClr val="bg1"/>
                </a:solidFill>
                <a:latin typeface="Arial Bold" panose="020B0604020202020204" charset="0"/>
                <a:cs typeface="Arial Bold" panose="020B0604020202020204" charset="0"/>
                <a:sym typeface="Arial" panose="020B0604020202020204"/>
              </a:rPr>
              <a:t>09</a:t>
            </a:r>
          </a:p>
        </p:txBody>
      </p:sp>
      <p:sp>
        <p:nvSpPr>
          <p:cNvPr id="182" name="Google Shape;182;g173585585ca_0_86"/>
          <p:cNvSpPr txBox="1"/>
          <p:nvPr/>
        </p:nvSpPr>
        <p:spPr>
          <a:xfrm>
            <a:off x="3068850" y="908150"/>
            <a:ext cx="15180000" cy="841500"/>
          </a:xfrm>
          <a:prstGeom prst="rect">
            <a:avLst/>
          </a:prstGeom>
          <a:noFill/>
          <a:ln>
            <a:noFill/>
          </a:ln>
        </p:spPr>
        <p:txBody>
          <a:bodyPr spcFirstLastPara="1" wrap="square" lIns="50800" tIns="50800" rIns="50800" bIns="50800" anchor="ctr" anchorCtr="0">
            <a:spAutoFit/>
          </a:bodyPr>
          <a:lstStyle/>
          <a:p>
            <a:pPr marL="0" lvl="0" indent="0" algn="l" rtl="0">
              <a:spcBef>
                <a:spcPts val="0"/>
              </a:spcBef>
              <a:spcAft>
                <a:spcPts val="0"/>
              </a:spcAft>
              <a:buClr>
                <a:schemeClr val="dk1"/>
              </a:buClr>
              <a:buSzPts val="1100"/>
              <a:buFont typeface="Arial" panose="020B0604020202020204"/>
              <a:buNone/>
            </a:pPr>
            <a:r>
              <a:rPr lang="en-US" sz="4800" b="1">
                <a:solidFill>
                  <a:srgbClr val="000101"/>
                </a:solidFill>
              </a:rPr>
              <a:t>Benefits</a:t>
            </a:r>
            <a:endParaRPr sz="4800" b="1" i="0" u="none" strike="noStrike" cap="none">
              <a:solidFill>
                <a:srgbClr val="000101"/>
              </a:solidFill>
            </a:endParaRPr>
          </a:p>
        </p:txBody>
      </p:sp>
      <p:sp>
        <p:nvSpPr>
          <p:cNvPr id="184" name="Google Shape;184;g173585585ca_0_86"/>
          <p:cNvSpPr txBox="1"/>
          <p:nvPr/>
        </p:nvSpPr>
        <p:spPr>
          <a:xfrm>
            <a:off x="1152699" y="3600881"/>
            <a:ext cx="21739951" cy="1210588"/>
          </a:xfrm>
          <a:prstGeom prst="rect">
            <a:avLst/>
          </a:prstGeom>
          <a:noFill/>
          <a:ln>
            <a:noFill/>
          </a:ln>
        </p:spPr>
        <p:txBody>
          <a:bodyPr spcFirstLastPara="1" wrap="square" lIns="50800" tIns="50800" rIns="50800" bIns="50800" anchor="ctr" anchorCtr="0">
            <a:spAutoFit/>
          </a:bodyPr>
          <a:lstStyle/>
          <a:p>
            <a:pPr marL="0" lvl="0" indent="0" algn="l" rtl="0">
              <a:lnSpc>
                <a:spcPct val="100000"/>
              </a:lnSpc>
              <a:spcBef>
                <a:spcPts val="0"/>
              </a:spcBef>
              <a:spcAft>
                <a:spcPts val="0"/>
              </a:spcAft>
              <a:buClr>
                <a:schemeClr val="dk1"/>
              </a:buClr>
              <a:buSzPts val="1100"/>
              <a:buFont typeface="Arial" panose="020B0604020202020204"/>
              <a:buNone/>
            </a:pPr>
            <a:r>
              <a:rPr lang="en-US" sz="7200" dirty="0">
                <a:solidFill>
                  <a:srgbClr val="303757"/>
                </a:solidFill>
                <a:latin typeface="Open Sans ExtraBold"/>
                <a:ea typeface="Open Sans ExtraBold"/>
                <a:cs typeface="Open Sans ExtraBold"/>
                <a:sym typeface="Open Sans ExtraBold"/>
              </a:rPr>
              <a:t>The Benefits of the </a:t>
            </a:r>
            <a:r>
              <a:rPr lang="en-US" sz="7200" dirty="0" err="1">
                <a:solidFill>
                  <a:srgbClr val="303757"/>
                </a:solidFill>
                <a:latin typeface="Open Sans ExtraBold"/>
                <a:ea typeface="Open Sans ExtraBold"/>
                <a:cs typeface="Open Sans ExtraBold"/>
                <a:sym typeface="Open Sans ExtraBold"/>
              </a:rPr>
              <a:t>HamsTon</a:t>
            </a:r>
            <a:r>
              <a:rPr lang="en-US" sz="7200" dirty="0">
                <a:solidFill>
                  <a:srgbClr val="303757"/>
                </a:solidFill>
                <a:latin typeface="Open Sans ExtraBold"/>
                <a:ea typeface="Open Sans ExtraBold"/>
                <a:cs typeface="Open Sans ExtraBold"/>
                <a:sym typeface="Open Sans ExtraBold"/>
              </a:rPr>
              <a:t> Project</a:t>
            </a:r>
            <a:endParaRPr sz="7200" dirty="0">
              <a:solidFill>
                <a:srgbClr val="303757"/>
              </a:solidFill>
              <a:latin typeface="Open Sans ExtraBold"/>
              <a:ea typeface="Open Sans ExtraBold"/>
              <a:cs typeface="Open Sans ExtraBold"/>
              <a:sym typeface="Open Sans ExtraBold"/>
            </a:endParaRPr>
          </a:p>
        </p:txBody>
      </p:sp>
      <p:grpSp>
        <p:nvGrpSpPr>
          <p:cNvPr id="3" name="组合 2"/>
          <p:cNvGrpSpPr/>
          <p:nvPr/>
        </p:nvGrpSpPr>
        <p:grpSpPr>
          <a:xfrm>
            <a:off x="1155890" y="10081906"/>
            <a:ext cx="10179185" cy="1801519"/>
            <a:chOff x="1155890" y="9396109"/>
            <a:chExt cx="10179185" cy="1801519"/>
          </a:xfrm>
        </p:grpSpPr>
        <p:sp>
          <p:nvSpPr>
            <p:cNvPr id="189" name="Google Shape;189;g173585585ca_0_86"/>
            <p:cNvSpPr txBox="1"/>
            <p:nvPr/>
          </p:nvSpPr>
          <p:spPr>
            <a:xfrm>
              <a:off x="2191075" y="9396109"/>
              <a:ext cx="9144000" cy="1801519"/>
            </a:xfrm>
            <a:prstGeom prst="rect">
              <a:avLst/>
            </a:prstGeom>
            <a:noFill/>
            <a:ln>
              <a:noFill/>
            </a:ln>
          </p:spPr>
          <p:txBody>
            <a:bodyPr spcFirstLastPara="1" wrap="square" lIns="50800" tIns="50800" rIns="50800" bIns="50800" anchor="ctr" anchorCtr="0">
              <a:spAutoFit/>
            </a:bodyPr>
            <a:lstStyle/>
            <a:p>
              <a:pPr marL="0" marR="0" lvl="0" indent="0" algn="l" rtl="0">
                <a:lnSpc>
                  <a:spcPct val="115000"/>
                </a:lnSpc>
                <a:spcBef>
                  <a:spcPts val="0"/>
                </a:spcBef>
                <a:spcAft>
                  <a:spcPts val="0"/>
                </a:spcAft>
                <a:buClr>
                  <a:srgbClr val="000000"/>
                </a:buClr>
                <a:buSzPts val="3200"/>
                <a:buFont typeface="Arial" panose="020B0604020202020204"/>
                <a:buNone/>
              </a:pPr>
              <a:r>
                <a:rPr lang="en-US" sz="3200" dirty="0">
                  <a:solidFill>
                    <a:srgbClr val="000101"/>
                  </a:solidFill>
                </a:rPr>
                <a:t>TON </a:t>
              </a:r>
              <a:r>
                <a:rPr lang="en-US" sz="3200" dirty="0" err="1">
                  <a:solidFill>
                    <a:srgbClr val="000101"/>
                  </a:solidFill>
                </a:rPr>
                <a:t>DApps</a:t>
              </a:r>
              <a:r>
                <a:rPr lang="en-US" sz="3200" dirty="0">
                  <a:solidFill>
                    <a:srgbClr val="000101"/>
                  </a:solidFill>
                </a:rPr>
                <a:t> run at full speed and update iteratively through DevOps using automation technology</a:t>
              </a:r>
              <a:endParaRPr sz="3200" i="0" u="none" strike="noStrike" cap="none" dirty="0">
                <a:solidFill>
                  <a:srgbClr val="000101"/>
                </a:solidFill>
              </a:endParaRPr>
            </a:p>
          </p:txBody>
        </p:sp>
        <p:pic>
          <p:nvPicPr>
            <p:cNvPr id="192" name="Google Shape;192;g173585585ca_0_86"/>
            <p:cNvPicPr preferRelativeResize="0"/>
            <p:nvPr/>
          </p:nvPicPr>
          <p:blipFill>
            <a:blip r:embed="rId4">
              <a:duotone>
                <a:prstClr val="black"/>
                <a:schemeClr val="accent1">
                  <a:tint val="45000"/>
                  <a:satMod val="400000"/>
                </a:schemeClr>
              </a:duotone>
            </a:blip>
            <a:stretch>
              <a:fillRect/>
            </a:stretch>
          </p:blipFill>
          <p:spPr>
            <a:xfrm>
              <a:off x="1155890" y="9396109"/>
              <a:ext cx="816580" cy="820925"/>
            </a:xfrm>
            <a:prstGeom prst="rect">
              <a:avLst/>
            </a:prstGeom>
            <a:noFill/>
            <a:ln>
              <a:noFill/>
            </a:ln>
          </p:spPr>
        </p:pic>
      </p:grpSp>
      <p:grpSp>
        <p:nvGrpSpPr>
          <p:cNvPr id="2" name="组合 1"/>
          <p:cNvGrpSpPr/>
          <p:nvPr/>
        </p:nvGrpSpPr>
        <p:grpSpPr>
          <a:xfrm>
            <a:off x="2191075" y="6858000"/>
            <a:ext cx="10466971" cy="3996947"/>
            <a:chOff x="2191075" y="5610966"/>
            <a:chExt cx="10466971" cy="3996947"/>
          </a:xfrm>
        </p:grpSpPr>
        <p:sp>
          <p:nvSpPr>
            <p:cNvPr id="188" name="Google Shape;188;g173585585ca_0_86"/>
            <p:cNvSpPr txBox="1"/>
            <p:nvPr/>
          </p:nvSpPr>
          <p:spPr>
            <a:xfrm>
              <a:off x="2191075" y="5610966"/>
              <a:ext cx="9000000" cy="1801519"/>
            </a:xfrm>
            <a:prstGeom prst="rect">
              <a:avLst/>
            </a:prstGeom>
            <a:noFill/>
            <a:ln>
              <a:noFill/>
            </a:ln>
          </p:spPr>
          <p:txBody>
            <a:bodyPr spcFirstLastPara="1" wrap="square" lIns="50800" tIns="50800" rIns="50800" bIns="50800" anchor="t" anchorCtr="0">
              <a:spAutoFit/>
            </a:bodyPr>
            <a:lstStyle/>
            <a:p>
              <a:pPr marL="0" marR="0" lvl="0" indent="0" algn="l" rtl="0">
                <a:lnSpc>
                  <a:spcPct val="115000"/>
                </a:lnSpc>
                <a:spcBef>
                  <a:spcPts val="0"/>
                </a:spcBef>
                <a:spcAft>
                  <a:spcPts val="0"/>
                </a:spcAft>
                <a:buClr>
                  <a:srgbClr val="000000"/>
                </a:buClr>
                <a:buSzPts val="3200"/>
                <a:buFont typeface="Arial" panose="020B0604020202020204"/>
                <a:buNone/>
              </a:pPr>
              <a:r>
                <a:rPr lang="en-US" sz="3200" dirty="0">
                  <a:solidFill>
                    <a:srgbClr val="000101"/>
                  </a:solidFill>
                </a:rPr>
                <a:t>~</a:t>
              </a:r>
              <a:r>
                <a:rPr lang="en-US" sz="3200" b="1" dirty="0">
                  <a:solidFill>
                    <a:srgbClr val="000101"/>
                  </a:solidFill>
                </a:rPr>
                <a:t>35%</a:t>
              </a:r>
              <a:r>
                <a:rPr lang="en-US" sz="3200" dirty="0">
                  <a:solidFill>
                    <a:srgbClr val="000101"/>
                  </a:solidFill>
                </a:rPr>
                <a:t> cost and </a:t>
              </a:r>
              <a:r>
                <a:rPr lang="en-US" sz="3200" b="1" dirty="0">
                  <a:solidFill>
                    <a:srgbClr val="000101"/>
                  </a:solidFill>
                </a:rPr>
                <a:t>40%</a:t>
              </a:r>
              <a:r>
                <a:rPr lang="en-US" sz="3200" dirty="0">
                  <a:solidFill>
                    <a:srgbClr val="000101"/>
                  </a:solidFill>
                </a:rPr>
                <a:t> time of development are saved with support of the </a:t>
              </a:r>
              <a:r>
                <a:rPr lang="en-US" sz="3200" dirty="0" err="1">
                  <a:solidFill>
                    <a:srgbClr val="000101"/>
                  </a:solidFill>
                </a:rPr>
                <a:t>HamsTON</a:t>
              </a:r>
              <a:r>
                <a:rPr lang="en-US" sz="3200" dirty="0">
                  <a:solidFill>
                    <a:srgbClr val="000101"/>
                  </a:solidFill>
                </a:rPr>
                <a:t> Developer Toolkit </a:t>
              </a:r>
              <a:endParaRPr sz="3200" i="0" u="none" strike="noStrike" cap="none" dirty="0">
                <a:solidFill>
                  <a:srgbClr val="000101"/>
                </a:solidFill>
              </a:endParaRPr>
            </a:p>
          </p:txBody>
        </p:sp>
        <p:pic>
          <p:nvPicPr>
            <p:cNvPr id="196" name="Google Shape;196;g173585585ca_0_86"/>
            <p:cNvPicPr preferRelativeResize="0"/>
            <p:nvPr/>
          </p:nvPicPr>
          <p:blipFill>
            <a:blip r:embed="rId5">
              <a:duotone>
                <a:prstClr val="black"/>
                <a:schemeClr val="accent1">
                  <a:tint val="45000"/>
                  <a:satMod val="400000"/>
                </a:schemeClr>
              </a:duotone>
            </a:blip>
            <a:stretch>
              <a:fillRect/>
            </a:stretch>
          </p:blipFill>
          <p:spPr>
            <a:xfrm>
              <a:off x="11880977" y="8834872"/>
              <a:ext cx="777069" cy="773041"/>
            </a:xfrm>
            <a:prstGeom prst="rect">
              <a:avLst/>
            </a:prstGeom>
            <a:noFill/>
            <a:ln>
              <a:noFill/>
            </a:ln>
          </p:spPr>
        </p:pic>
      </p:grpSp>
      <p:grpSp>
        <p:nvGrpSpPr>
          <p:cNvPr id="4" name="组合 3"/>
          <p:cNvGrpSpPr/>
          <p:nvPr/>
        </p:nvGrpSpPr>
        <p:grpSpPr>
          <a:xfrm>
            <a:off x="1152700" y="6749291"/>
            <a:ext cx="20872950" cy="5134134"/>
            <a:chOff x="1152700" y="6749291"/>
            <a:chExt cx="20872950" cy="5134134"/>
          </a:xfrm>
        </p:grpSpPr>
        <p:sp>
          <p:nvSpPr>
            <p:cNvPr id="185" name="Google Shape;185;g173585585ca_0_86"/>
            <p:cNvSpPr txBox="1"/>
            <p:nvPr/>
          </p:nvSpPr>
          <p:spPr>
            <a:xfrm>
              <a:off x="12881650" y="10081906"/>
              <a:ext cx="9144000" cy="1801519"/>
            </a:xfrm>
            <a:prstGeom prst="rect">
              <a:avLst/>
            </a:prstGeom>
            <a:noFill/>
            <a:ln>
              <a:noFill/>
            </a:ln>
          </p:spPr>
          <p:txBody>
            <a:bodyPr spcFirstLastPara="1" wrap="square" lIns="50800" tIns="50800" rIns="50800" bIns="50800" anchor="t" anchorCtr="0">
              <a:spAutoFit/>
            </a:bodyPr>
            <a:lstStyle/>
            <a:p>
              <a:pPr marL="0" marR="0" lvl="0" indent="0" algn="l" rtl="0">
                <a:lnSpc>
                  <a:spcPct val="115000"/>
                </a:lnSpc>
                <a:spcBef>
                  <a:spcPts val="0"/>
                </a:spcBef>
                <a:spcAft>
                  <a:spcPts val="0"/>
                </a:spcAft>
                <a:buClr>
                  <a:srgbClr val="000000"/>
                </a:buClr>
                <a:buSzPts val="3200"/>
                <a:buFont typeface="Arial" panose="020B0604020202020204"/>
                <a:buNone/>
              </a:pPr>
              <a:r>
                <a:rPr lang="en-US" sz="3200" dirty="0" err="1">
                  <a:solidFill>
                    <a:srgbClr val="000101"/>
                  </a:solidFill>
                </a:rPr>
                <a:t>HamsTON</a:t>
              </a:r>
              <a:r>
                <a:rPr lang="en-US" sz="3200" dirty="0">
                  <a:solidFill>
                    <a:srgbClr val="000101"/>
                  </a:solidFill>
                </a:rPr>
                <a:t> lowers the entry threshold into TON network and thus to make the whole ecosystem prosper</a:t>
              </a:r>
              <a:endParaRPr sz="3200" i="0" u="none" strike="noStrike" cap="none" dirty="0">
                <a:solidFill>
                  <a:srgbClr val="000101"/>
                </a:solidFill>
              </a:endParaRPr>
            </a:p>
          </p:txBody>
        </p:sp>
        <p:pic>
          <p:nvPicPr>
            <p:cNvPr id="191" name="Google Shape;191;g173585585ca_0_86"/>
            <p:cNvPicPr preferRelativeResize="0"/>
            <p:nvPr/>
          </p:nvPicPr>
          <p:blipFill>
            <a:blip r:embed="rId6">
              <a:duotone>
                <a:prstClr val="black"/>
                <a:schemeClr val="accent1">
                  <a:tint val="45000"/>
                  <a:satMod val="400000"/>
                </a:schemeClr>
              </a:duotone>
            </a:blip>
            <a:stretch>
              <a:fillRect/>
            </a:stretch>
          </p:blipFill>
          <p:spPr>
            <a:xfrm>
              <a:off x="1152700" y="6749291"/>
              <a:ext cx="822960" cy="820925"/>
            </a:xfrm>
            <a:prstGeom prst="rect">
              <a:avLst/>
            </a:prstGeom>
            <a:noFill/>
            <a:ln>
              <a:noFill/>
            </a:ln>
          </p:spPr>
        </p:pic>
      </p:grpSp>
      <p:grpSp>
        <p:nvGrpSpPr>
          <p:cNvPr id="5" name="组合 4"/>
          <p:cNvGrpSpPr/>
          <p:nvPr/>
        </p:nvGrpSpPr>
        <p:grpSpPr>
          <a:xfrm>
            <a:off x="11880977" y="6766991"/>
            <a:ext cx="10000673" cy="1799590"/>
            <a:chOff x="11880977" y="6766991"/>
            <a:chExt cx="10000673" cy="1799590"/>
          </a:xfrm>
        </p:grpSpPr>
        <p:sp>
          <p:nvSpPr>
            <p:cNvPr id="186" name="Google Shape;186;g173585585ca_0_86"/>
            <p:cNvSpPr txBox="1"/>
            <p:nvPr/>
          </p:nvSpPr>
          <p:spPr>
            <a:xfrm>
              <a:off x="12881650" y="6766991"/>
              <a:ext cx="9000000" cy="1799590"/>
            </a:xfrm>
            <a:prstGeom prst="rect">
              <a:avLst/>
            </a:prstGeom>
            <a:noFill/>
            <a:ln>
              <a:noFill/>
            </a:ln>
          </p:spPr>
          <p:txBody>
            <a:bodyPr spcFirstLastPara="1" wrap="square" lIns="50800" tIns="50800" rIns="50800" bIns="50800" anchor="t" anchorCtr="0">
              <a:spAutoFit/>
            </a:bodyPr>
            <a:lstStyle/>
            <a:p>
              <a:pPr marL="0" marR="0" lvl="0" indent="0" algn="l" rtl="0">
                <a:lnSpc>
                  <a:spcPct val="115000"/>
                </a:lnSpc>
                <a:spcBef>
                  <a:spcPts val="0"/>
                </a:spcBef>
                <a:spcAft>
                  <a:spcPts val="0"/>
                </a:spcAft>
                <a:buClr>
                  <a:srgbClr val="000000"/>
                </a:buClr>
                <a:buSzPts val="3200"/>
                <a:buFont typeface="Arial" panose="020B0604020202020204"/>
                <a:buNone/>
              </a:pPr>
              <a:r>
                <a:rPr lang="en-US" sz="3200" dirty="0">
                  <a:solidFill>
                    <a:srgbClr val="000101"/>
                  </a:solidFill>
                </a:rPr>
                <a:t>Helping a large number of web2 developers build in the TON ecosystem</a:t>
              </a:r>
            </a:p>
            <a:p>
              <a:pPr marL="0" marR="0" lvl="0" indent="0" algn="l" rtl="0">
                <a:lnSpc>
                  <a:spcPct val="115000"/>
                </a:lnSpc>
                <a:spcBef>
                  <a:spcPts val="0"/>
                </a:spcBef>
                <a:spcAft>
                  <a:spcPts val="0"/>
                </a:spcAft>
                <a:buClr>
                  <a:srgbClr val="000000"/>
                </a:buClr>
                <a:buSzPts val="3200"/>
                <a:buFont typeface="Arial" panose="020B0604020202020204"/>
                <a:buNone/>
              </a:pPr>
              <a:endParaRPr lang="en-US" sz="3200" dirty="0">
                <a:solidFill>
                  <a:srgbClr val="000101"/>
                </a:solidFill>
              </a:endParaRPr>
            </a:p>
          </p:txBody>
        </p:sp>
        <p:pic>
          <p:nvPicPr>
            <p:cNvPr id="195" name="Google Shape;195;g173585585ca_0_86"/>
            <p:cNvPicPr preferRelativeResize="0"/>
            <p:nvPr/>
          </p:nvPicPr>
          <p:blipFill>
            <a:blip r:embed="rId7">
              <a:duotone>
                <a:prstClr val="black"/>
                <a:schemeClr val="accent1">
                  <a:tint val="45000"/>
                  <a:satMod val="400000"/>
                </a:schemeClr>
              </a:duotone>
            </a:blip>
            <a:stretch>
              <a:fillRect/>
            </a:stretch>
          </p:blipFill>
          <p:spPr>
            <a:xfrm>
              <a:off x="11880977" y="6766991"/>
              <a:ext cx="777069" cy="773041"/>
            </a:xfrm>
            <a:prstGeom prst="rect">
              <a:avLst/>
            </a:prstGeom>
            <a:noFill/>
            <a:ln>
              <a:noFill/>
            </a:ln>
          </p:spPr>
        </p:pic>
      </p:grpSp>
    </p:spTree>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892</Words>
  <Application>Microsoft Office PowerPoint</Application>
  <PresentationFormat>自定义</PresentationFormat>
  <Paragraphs>163</Paragraphs>
  <Slides>12</Slides>
  <Notes>12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Helvetica Neue</vt:lpstr>
      <vt:lpstr>Helvetica Neue Light</vt:lpstr>
      <vt:lpstr>Arial</vt:lpstr>
      <vt:lpstr>Arial Bold</vt:lpstr>
      <vt:lpstr>Open Sans</vt:lpstr>
      <vt:lpstr>Open Sans ExtraBold</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Cui Linmu</dc:creator>
  <cp:lastModifiedBy>Cui Linmu</cp:lastModifiedBy>
  <cp:revision>137</cp:revision>
  <cp:lastPrinted>2023-05-22T07:26:57Z</cp:lastPrinted>
  <dcterms:created xsi:type="dcterms:W3CDTF">2023-05-22T07:26:57Z</dcterms:created>
  <dcterms:modified xsi:type="dcterms:W3CDTF">2023-05-22T09:01:46Z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4788E86C36CCE5A2C8691363B4F1E29E</vt:lpwstr>
  </property>
  <property fmtid="{D5CDD505-2E9C-101B-9397-08002B2CF9AE}" pid="3" name="KSOProductBuildVer">
    <vt:lpwstr>2052-4.7.1.7784</vt:lpwstr>
  </property>
</Properties>
</file>