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F025-43CF-4452-9E94-5EC7A6683B64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A59F6C1-D48E-4512-9A38-62E9E208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F025-43CF-4452-9E94-5EC7A6683B64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59F6C1-D48E-4512-9A38-62E9E208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2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F025-43CF-4452-9E94-5EC7A6683B64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59F6C1-D48E-4512-9A38-62E9E2086F1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8981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F025-43CF-4452-9E94-5EC7A6683B64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59F6C1-D48E-4512-9A38-62E9E208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65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F025-43CF-4452-9E94-5EC7A6683B64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59F6C1-D48E-4512-9A38-62E9E2086F1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484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F025-43CF-4452-9E94-5EC7A6683B64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59F6C1-D48E-4512-9A38-62E9E208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34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F025-43CF-4452-9E94-5EC7A6683B64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F6C1-D48E-4512-9A38-62E9E208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07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F025-43CF-4452-9E94-5EC7A6683B64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F6C1-D48E-4512-9A38-62E9E208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25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F025-43CF-4452-9E94-5EC7A6683B64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F6C1-D48E-4512-9A38-62E9E208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2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F025-43CF-4452-9E94-5EC7A6683B64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59F6C1-D48E-4512-9A38-62E9E208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93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F025-43CF-4452-9E94-5EC7A6683B64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59F6C1-D48E-4512-9A38-62E9E208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91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F025-43CF-4452-9E94-5EC7A6683B64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59F6C1-D48E-4512-9A38-62E9E208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11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F025-43CF-4452-9E94-5EC7A6683B64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F6C1-D48E-4512-9A38-62E9E208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6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F025-43CF-4452-9E94-5EC7A6683B64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F6C1-D48E-4512-9A38-62E9E208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5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F025-43CF-4452-9E94-5EC7A6683B64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F6C1-D48E-4512-9A38-62E9E208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5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F025-43CF-4452-9E94-5EC7A6683B64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59F6C1-D48E-4512-9A38-62E9E208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9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FF025-43CF-4452-9E94-5EC7A6683B64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A59F6C1-D48E-4512-9A38-62E9E208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69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Shopping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6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Bronze:</a:t>
            </a:r>
          </a:p>
          <a:p>
            <a:pPr lvl="1"/>
            <a:r>
              <a:rPr lang="en-US" dirty="0"/>
              <a:t>Add new items</a:t>
            </a:r>
          </a:p>
          <a:p>
            <a:pPr lvl="1"/>
            <a:r>
              <a:rPr lang="en-US" dirty="0"/>
              <a:t>Persist items to a data store</a:t>
            </a:r>
          </a:p>
          <a:p>
            <a:pPr lvl="1"/>
            <a:r>
              <a:rPr lang="en-US" dirty="0"/>
              <a:t>Check off items (purchase items)</a:t>
            </a:r>
          </a:p>
          <a:p>
            <a:pPr lvl="1"/>
            <a:r>
              <a:rPr lang="en-US" dirty="0"/>
              <a:t>Clear items (delete list)</a:t>
            </a:r>
          </a:p>
        </p:txBody>
      </p:sp>
    </p:spTree>
    <p:extLst>
      <p:ext uri="{BB962C8B-B14F-4D97-AF65-F5344CB8AC3E}">
        <p14:creationId xmlns:p14="http://schemas.microsoft.com/office/powerpoint/2010/main" val="402114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Completed: </a:t>
            </a:r>
            <a:r>
              <a:rPr lang="en-US" dirty="0">
                <a:solidFill>
                  <a:schemeClr val="accent5"/>
                </a:solidFill>
              </a:rPr>
              <a:t>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Bronze:</a:t>
            </a:r>
          </a:p>
          <a:p>
            <a:pPr lvl="1"/>
            <a:r>
              <a:rPr lang="en-US" strike="sngStrike" dirty="0"/>
              <a:t>Add new items</a:t>
            </a:r>
          </a:p>
          <a:p>
            <a:pPr lvl="1"/>
            <a:r>
              <a:rPr lang="en-US" strike="sngStrike" dirty="0"/>
              <a:t>Persist items to a data store</a:t>
            </a:r>
          </a:p>
          <a:p>
            <a:pPr lvl="1"/>
            <a:r>
              <a:rPr lang="en-US" strike="sngStrike" dirty="0"/>
              <a:t>Check off items (purchase items)</a:t>
            </a:r>
          </a:p>
          <a:p>
            <a:pPr lvl="1"/>
            <a:r>
              <a:rPr lang="en-US" strike="sngStrike" dirty="0"/>
              <a:t>Clear items (delete list)</a:t>
            </a:r>
          </a:p>
        </p:txBody>
      </p:sp>
    </p:spTree>
    <p:extLst>
      <p:ext uri="{BB962C8B-B14F-4D97-AF65-F5344CB8AC3E}">
        <p14:creationId xmlns:p14="http://schemas.microsoft.com/office/powerpoint/2010/main" val="711605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Requirements: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Silver:</a:t>
            </a:r>
          </a:p>
          <a:p>
            <a:pPr lvl="1"/>
            <a:r>
              <a:rPr lang="en-US" dirty="0"/>
              <a:t>Ordering of items / Sorting of items</a:t>
            </a:r>
          </a:p>
          <a:p>
            <a:pPr lvl="1"/>
            <a:r>
              <a:rPr lang="en-US" dirty="0"/>
              <a:t>Delete individual items</a:t>
            </a:r>
          </a:p>
          <a:p>
            <a:pPr lvl="1"/>
            <a:r>
              <a:rPr lang="en-US" dirty="0"/>
              <a:t>Edit items</a:t>
            </a:r>
          </a:p>
          <a:p>
            <a:pPr lvl="1"/>
            <a:r>
              <a:rPr lang="en-US" dirty="0"/>
              <a:t>Add notes to items</a:t>
            </a:r>
          </a:p>
        </p:txBody>
      </p:sp>
    </p:spTree>
    <p:extLst>
      <p:ext uri="{BB962C8B-B14F-4D97-AF65-F5344CB8AC3E}">
        <p14:creationId xmlns:p14="http://schemas.microsoft.com/office/powerpoint/2010/main" val="221488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Completed: </a:t>
            </a:r>
            <a:r>
              <a:rPr lang="en-US" dirty="0">
                <a:solidFill>
                  <a:schemeClr val="accent6"/>
                </a:solidFill>
              </a:rPr>
              <a:t>Most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Silver:</a:t>
            </a:r>
          </a:p>
          <a:p>
            <a:pPr lvl="1"/>
            <a:r>
              <a:rPr lang="en-US" dirty="0"/>
              <a:t>Ordering of items / Sorting of items</a:t>
            </a:r>
          </a:p>
          <a:p>
            <a:pPr lvl="1"/>
            <a:r>
              <a:rPr lang="en-US" strike="sngStrike" dirty="0"/>
              <a:t>Delete individual items</a:t>
            </a:r>
          </a:p>
          <a:p>
            <a:pPr lvl="1"/>
            <a:r>
              <a:rPr lang="en-US" strike="sngStrike" dirty="0"/>
              <a:t>Edit items</a:t>
            </a:r>
          </a:p>
          <a:p>
            <a:pPr lvl="1"/>
            <a:r>
              <a:rPr lang="en-US" strike="sngStrike" dirty="0"/>
              <a:t>Add notes to items</a:t>
            </a:r>
          </a:p>
        </p:txBody>
      </p:sp>
    </p:spTree>
    <p:extLst>
      <p:ext uri="{BB962C8B-B14F-4D97-AF65-F5344CB8AC3E}">
        <p14:creationId xmlns:p14="http://schemas.microsoft.com/office/powerpoint/2010/main" val="3184658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Requirements: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Gold:</a:t>
            </a:r>
          </a:p>
          <a:p>
            <a:pPr lvl="1"/>
            <a:r>
              <a:rPr lang="en-US" dirty="0"/>
              <a:t>Multiple user</a:t>
            </a:r>
          </a:p>
          <a:p>
            <a:pPr lvl="1"/>
            <a:r>
              <a:rPr lang="en-US" dirty="0"/>
              <a:t>Login and authentication</a:t>
            </a:r>
          </a:p>
          <a:p>
            <a:pPr lvl="1"/>
            <a:r>
              <a:rPr lang="en-US" dirty="0"/>
              <a:t>Grouping of lists</a:t>
            </a:r>
          </a:p>
          <a:p>
            <a:pPr lvl="1"/>
            <a:r>
              <a:rPr lang="en-US" dirty="0"/>
              <a:t>List templates</a:t>
            </a:r>
          </a:p>
          <a:p>
            <a:pPr lvl="1"/>
            <a:r>
              <a:rPr lang="en-US" dirty="0"/>
              <a:t>An API</a:t>
            </a:r>
          </a:p>
          <a:p>
            <a:pPr lvl="1"/>
            <a:r>
              <a:rPr lang="en-US" dirty="0"/>
              <a:t>A developer portal that supplies a developer key for external apps</a:t>
            </a:r>
          </a:p>
          <a:p>
            <a:pPr lvl="1"/>
            <a:r>
              <a:rPr lang="en-US" dirty="0"/>
              <a:t>Deployment to Azure</a:t>
            </a:r>
          </a:p>
        </p:txBody>
      </p:sp>
    </p:spTree>
    <p:extLst>
      <p:ext uri="{BB962C8B-B14F-4D97-AF65-F5344CB8AC3E}">
        <p14:creationId xmlns:p14="http://schemas.microsoft.com/office/powerpoint/2010/main" val="2820381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Completed: </a:t>
            </a:r>
            <a:r>
              <a:rPr lang="en-US" dirty="0">
                <a:solidFill>
                  <a:schemeClr val="accent2"/>
                </a:solidFill>
              </a:rPr>
              <a:t>Some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Gold:</a:t>
            </a:r>
          </a:p>
          <a:p>
            <a:pPr lvl="1"/>
            <a:r>
              <a:rPr lang="en-US" strike="sngStrike" dirty="0"/>
              <a:t>Multiple user</a:t>
            </a:r>
          </a:p>
          <a:p>
            <a:pPr lvl="1"/>
            <a:r>
              <a:rPr lang="en-US" strike="sngStrike" dirty="0"/>
              <a:t>Login and authentication</a:t>
            </a:r>
          </a:p>
          <a:p>
            <a:pPr lvl="1"/>
            <a:r>
              <a:rPr lang="en-US" dirty="0"/>
              <a:t>Grouping of lists</a:t>
            </a:r>
          </a:p>
          <a:p>
            <a:pPr lvl="1"/>
            <a:r>
              <a:rPr lang="en-US" dirty="0"/>
              <a:t>List templates</a:t>
            </a:r>
          </a:p>
          <a:p>
            <a:pPr lvl="1"/>
            <a:r>
              <a:rPr lang="en-US" dirty="0"/>
              <a:t>An API</a:t>
            </a:r>
          </a:p>
          <a:p>
            <a:pPr lvl="1"/>
            <a:r>
              <a:rPr lang="en-US" dirty="0"/>
              <a:t>A developer portal that supplies a developer key for external apps</a:t>
            </a:r>
          </a:p>
          <a:p>
            <a:pPr lvl="1"/>
            <a:r>
              <a:rPr lang="en-US" strike="sngStrike" dirty="0"/>
              <a:t>Deployment to Azure</a:t>
            </a:r>
          </a:p>
        </p:txBody>
      </p:sp>
    </p:spTree>
    <p:extLst>
      <p:ext uri="{BB962C8B-B14F-4D97-AF65-F5344CB8AC3E}">
        <p14:creationId xmlns:p14="http://schemas.microsoft.com/office/powerpoint/2010/main" val="1609541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83339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874</TotalTime>
  <Words>159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Shopping List</vt:lpstr>
      <vt:lpstr>Requirements:</vt:lpstr>
      <vt:lpstr>Completed: All</vt:lpstr>
      <vt:lpstr>Requirements:</vt:lpstr>
      <vt:lpstr>Completed: Most</vt:lpstr>
      <vt:lpstr>Requirements:</vt:lpstr>
      <vt:lpstr>Completed: Some</vt:lpstr>
      <vt:lpstr>Demo!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Shopping List</dc:title>
  <dc:creator>Blake Steel</dc:creator>
  <cp:lastModifiedBy>Blake Steel</cp:lastModifiedBy>
  <cp:revision>4</cp:revision>
  <dcterms:created xsi:type="dcterms:W3CDTF">2016-09-19T01:47:56Z</dcterms:created>
  <dcterms:modified xsi:type="dcterms:W3CDTF">2016-09-19T16:22:00Z</dcterms:modified>
</cp:coreProperties>
</file>