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A8AC7-8BBC-433A-BA6C-A9D5E61EA577}" v="23" dt="2021-04-01T13:29:27.938"/>
    <p1510:client id="{31D8F563-FDFD-470E-BABC-84767D39CC0A}" v="54" dt="2021-04-01T13:20:02.086"/>
    <p1510:client id="{767996BF-74B2-4AEF-B137-0A240F97E203}" v="1" dt="2021-04-01T13:21:20.172"/>
    <p1510:client id="{C2838CF0-6A90-41B6-B101-27A189A50EE2}" v="9" dt="2021-04-01T13:19:57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CHI Alae" userId="S::alae.kichi@ynov.com::1031f8d4-d0d0-4d64-93d9-df8504274122" providerId="AD" clId="Web-{134A8AC7-8BBC-433A-BA6C-A9D5E61EA577}"/>
    <pc:docChg chg="delSld modSld sldOrd">
      <pc:chgData name="KICHI Alae" userId="S::alae.kichi@ynov.com::1031f8d4-d0d0-4d64-93d9-df8504274122" providerId="AD" clId="Web-{134A8AC7-8BBC-433A-BA6C-A9D5E61EA577}" dt="2021-04-01T13:29:27.938" v="20"/>
      <pc:docMkLst>
        <pc:docMk/>
      </pc:docMkLst>
      <pc:sldChg chg="addSp modSp mod setBg">
        <pc:chgData name="KICHI Alae" userId="S::alae.kichi@ynov.com::1031f8d4-d0d0-4d64-93d9-df8504274122" providerId="AD" clId="Web-{134A8AC7-8BBC-433A-BA6C-A9D5E61EA577}" dt="2021-04-01T13:26:23.235" v="18" actId="14100"/>
        <pc:sldMkLst>
          <pc:docMk/>
          <pc:sldMk cId="1147948332" sldId="256"/>
        </pc:sldMkLst>
        <pc:spChg chg="mod">
          <ac:chgData name="KICHI Alae" userId="S::alae.kichi@ynov.com::1031f8d4-d0d0-4d64-93d9-df8504274122" providerId="AD" clId="Web-{134A8AC7-8BBC-433A-BA6C-A9D5E61EA577}" dt="2021-04-01T13:23:44.939" v="13"/>
          <ac:spMkLst>
            <pc:docMk/>
            <pc:sldMk cId="1147948332" sldId="256"/>
            <ac:spMk id="2" creationId="{8112278E-2134-441F-ACCF-8EB637AA3712}"/>
          </ac:spMkLst>
        </pc:spChg>
        <pc:spChg chg="mod">
          <ac:chgData name="KICHI Alae" userId="S::alae.kichi@ynov.com::1031f8d4-d0d0-4d64-93d9-df8504274122" providerId="AD" clId="Web-{134A8AC7-8BBC-433A-BA6C-A9D5E61EA577}" dt="2021-04-01T13:23:44.939" v="13"/>
          <ac:spMkLst>
            <pc:docMk/>
            <pc:sldMk cId="1147948332" sldId="256"/>
            <ac:spMk id="3" creationId="{5D5DBD68-0BF7-4818-961F-27C0E4EC7566}"/>
          </ac:spMkLst>
        </pc:spChg>
        <pc:spChg chg="add">
          <ac:chgData name="KICHI Alae" userId="S::alae.kichi@ynov.com::1031f8d4-d0d0-4d64-93d9-df8504274122" providerId="AD" clId="Web-{134A8AC7-8BBC-433A-BA6C-A9D5E61EA577}" dt="2021-04-01T13:23:44.939" v="13"/>
          <ac:spMkLst>
            <pc:docMk/>
            <pc:sldMk cId="1147948332" sldId="256"/>
            <ac:spMk id="9" creationId="{66E77F98-D232-4F7C-8939-9112C4393AE0}"/>
          </ac:spMkLst>
        </pc:spChg>
        <pc:spChg chg="add">
          <ac:chgData name="KICHI Alae" userId="S::alae.kichi@ynov.com::1031f8d4-d0d0-4d64-93d9-df8504274122" providerId="AD" clId="Web-{134A8AC7-8BBC-433A-BA6C-A9D5E61EA577}" dt="2021-04-01T13:23:44.939" v="13"/>
          <ac:spMkLst>
            <pc:docMk/>
            <pc:sldMk cId="1147948332" sldId="256"/>
            <ac:spMk id="11" creationId="{2D69692A-B119-4841-BA47-573ED38308A9}"/>
          </ac:spMkLst>
        </pc:spChg>
        <pc:grpChg chg="add">
          <ac:chgData name="KICHI Alae" userId="S::alae.kichi@ynov.com::1031f8d4-d0d0-4d64-93d9-df8504274122" providerId="AD" clId="Web-{134A8AC7-8BBC-433A-BA6C-A9D5E61EA577}" dt="2021-04-01T13:23:44.939" v="13"/>
          <ac:grpSpMkLst>
            <pc:docMk/>
            <pc:sldMk cId="1147948332" sldId="256"/>
            <ac:grpSpMk id="13" creationId="{376D2B7F-D454-43F4-9C03-617F5ECAC6FA}"/>
          </ac:grpSpMkLst>
        </pc:grpChg>
        <pc:picChg chg="add mod">
          <ac:chgData name="KICHI Alae" userId="S::alae.kichi@ynov.com::1031f8d4-d0d0-4d64-93d9-df8504274122" providerId="AD" clId="Web-{134A8AC7-8BBC-433A-BA6C-A9D5E61EA577}" dt="2021-04-01T13:26:23.235" v="18" actId="14100"/>
          <ac:picMkLst>
            <pc:docMk/>
            <pc:sldMk cId="1147948332" sldId="256"/>
            <ac:picMk id="4" creationId="{38268A3B-AC90-48FF-A222-E9A894F6FB96}"/>
          </ac:picMkLst>
        </pc:picChg>
      </pc:sldChg>
      <pc:sldChg chg="modSp">
        <pc:chgData name="KICHI Alae" userId="S::alae.kichi@ynov.com::1031f8d4-d0d0-4d64-93d9-df8504274122" providerId="AD" clId="Web-{134A8AC7-8BBC-433A-BA6C-A9D5E61EA577}" dt="2021-04-01T13:24:19.892" v="14" actId="20577"/>
        <pc:sldMkLst>
          <pc:docMk/>
          <pc:sldMk cId="2315410432" sldId="257"/>
        </pc:sldMkLst>
        <pc:spChg chg="mod">
          <ac:chgData name="KICHI Alae" userId="S::alae.kichi@ynov.com::1031f8d4-d0d0-4d64-93d9-df8504274122" providerId="AD" clId="Web-{134A8AC7-8BBC-433A-BA6C-A9D5E61EA577}" dt="2021-04-01T13:24:19.892" v="14" actId="20577"/>
          <ac:spMkLst>
            <pc:docMk/>
            <pc:sldMk cId="2315410432" sldId="257"/>
            <ac:spMk id="3" creationId="{B2691738-B302-4BEC-8594-9428E7C42E9F}"/>
          </ac:spMkLst>
        </pc:spChg>
      </pc:sldChg>
      <pc:sldChg chg="ord">
        <pc:chgData name="KICHI Alae" userId="S::alae.kichi@ynov.com::1031f8d4-d0d0-4d64-93d9-df8504274122" providerId="AD" clId="Web-{134A8AC7-8BBC-433A-BA6C-A9D5E61EA577}" dt="2021-04-01T13:24:58.642" v="15"/>
        <pc:sldMkLst>
          <pc:docMk/>
          <pc:sldMk cId="63642611" sldId="258"/>
        </pc:sldMkLst>
      </pc:sldChg>
      <pc:sldChg chg="ord">
        <pc:chgData name="KICHI Alae" userId="S::alae.kichi@ynov.com::1031f8d4-d0d0-4d64-93d9-df8504274122" providerId="AD" clId="Web-{134A8AC7-8BBC-433A-BA6C-A9D5E61EA577}" dt="2021-04-01T13:28:20.407" v="19"/>
        <pc:sldMkLst>
          <pc:docMk/>
          <pc:sldMk cId="1973540747" sldId="259"/>
        </pc:sldMkLst>
      </pc:sldChg>
      <pc:sldChg chg="modSp">
        <pc:chgData name="KICHI Alae" userId="S::alae.kichi@ynov.com::1031f8d4-d0d0-4d64-93d9-df8504274122" providerId="AD" clId="Web-{134A8AC7-8BBC-433A-BA6C-A9D5E61EA577}" dt="2021-04-01T13:26:08.267" v="16"/>
        <pc:sldMkLst>
          <pc:docMk/>
          <pc:sldMk cId="749792595" sldId="261"/>
        </pc:sldMkLst>
        <pc:spChg chg="mod">
          <ac:chgData name="KICHI Alae" userId="S::alae.kichi@ynov.com::1031f8d4-d0d0-4d64-93d9-df8504274122" providerId="AD" clId="Web-{134A8AC7-8BBC-433A-BA6C-A9D5E61EA577}" dt="2021-04-01T13:26:08.267" v="16"/>
          <ac:spMkLst>
            <pc:docMk/>
            <pc:sldMk cId="749792595" sldId="261"/>
            <ac:spMk id="2" creationId="{55982911-AC10-44E1-AC51-B9ACA3DDE4CD}"/>
          </ac:spMkLst>
        </pc:spChg>
        <pc:spChg chg="mod">
          <ac:chgData name="KICHI Alae" userId="S::alae.kichi@ynov.com::1031f8d4-d0d0-4d64-93d9-df8504274122" providerId="AD" clId="Web-{134A8AC7-8BBC-433A-BA6C-A9D5E61EA577}" dt="2021-04-01T13:26:08.267" v="16"/>
          <ac:spMkLst>
            <pc:docMk/>
            <pc:sldMk cId="749792595" sldId="261"/>
            <ac:spMk id="9" creationId="{81907D0F-0801-4B18-8F43-D212F9A06E1B}"/>
          </ac:spMkLst>
        </pc:spChg>
        <pc:picChg chg="mod">
          <ac:chgData name="KICHI Alae" userId="S::alae.kichi@ynov.com::1031f8d4-d0d0-4d64-93d9-df8504274122" providerId="AD" clId="Web-{134A8AC7-8BBC-433A-BA6C-A9D5E61EA577}" dt="2021-04-01T13:26:08.267" v="16"/>
          <ac:picMkLst>
            <pc:docMk/>
            <pc:sldMk cId="749792595" sldId="261"/>
            <ac:picMk id="5" creationId="{A16B7384-AC06-4005-A8BF-9CBFB43B98E9}"/>
          </ac:picMkLst>
        </pc:picChg>
      </pc:sldChg>
      <pc:sldChg chg="addSp delSp modSp del">
        <pc:chgData name="KICHI Alae" userId="S::alae.kichi@ynov.com::1031f8d4-d0d0-4d64-93d9-df8504274122" providerId="AD" clId="Web-{134A8AC7-8BBC-433A-BA6C-A9D5E61EA577}" dt="2021-04-01T13:29:27.938" v="20"/>
        <pc:sldMkLst>
          <pc:docMk/>
          <pc:sldMk cId="592041481" sldId="262"/>
        </pc:sldMkLst>
        <pc:picChg chg="add del mod">
          <ac:chgData name="KICHI Alae" userId="S::alae.kichi@ynov.com::1031f8d4-d0d0-4d64-93d9-df8504274122" providerId="AD" clId="Web-{134A8AC7-8BBC-433A-BA6C-A9D5E61EA577}" dt="2021-04-01T13:22:59.001" v="1"/>
          <ac:picMkLst>
            <pc:docMk/>
            <pc:sldMk cId="592041481" sldId="262"/>
            <ac:picMk id="3" creationId="{F63D756E-7851-439D-9AF7-FDEB7ABF4EFB}"/>
          </ac:picMkLst>
        </pc:picChg>
      </pc:sldChg>
    </pc:docChg>
  </pc:docChgLst>
  <pc:docChgLst>
    <pc:chgData name="KICHI Alae" userId="S::alae.kichi@ynov.com::1031f8d4-d0d0-4d64-93d9-df8504274122" providerId="AD" clId="Web-{767996BF-74B2-4AEF-B137-0A240F97E203}"/>
    <pc:docChg chg="modSld">
      <pc:chgData name="KICHI Alae" userId="S::alae.kichi@ynov.com::1031f8d4-d0d0-4d64-93d9-df8504274122" providerId="AD" clId="Web-{767996BF-74B2-4AEF-B137-0A240F97E203}" dt="2021-04-01T13:21:20.172" v="0"/>
      <pc:docMkLst>
        <pc:docMk/>
      </pc:docMkLst>
      <pc:sldChg chg="delSp">
        <pc:chgData name="KICHI Alae" userId="S::alae.kichi@ynov.com::1031f8d4-d0d0-4d64-93d9-df8504274122" providerId="AD" clId="Web-{767996BF-74B2-4AEF-B137-0A240F97E203}" dt="2021-04-01T13:21:20.172" v="0"/>
        <pc:sldMkLst>
          <pc:docMk/>
          <pc:sldMk cId="592041481" sldId="262"/>
        </pc:sldMkLst>
        <pc:picChg chg="del">
          <ac:chgData name="KICHI Alae" userId="S::alae.kichi@ynov.com::1031f8d4-d0d0-4d64-93d9-df8504274122" providerId="AD" clId="Web-{767996BF-74B2-4AEF-B137-0A240F97E203}" dt="2021-04-01T13:21:20.172" v="0"/>
          <ac:picMkLst>
            <pc:docMk/>
            <pc:sldMk cId="592041481" sldId="262"/>
            <ac:picMk id="7" creationId="{BEF0F7BD-68C9-40E0-A144-57E15C6F148D}"/>
          </ac:picMkLst>
        </pc:picChg>
      </pc:sldChg>
    </pc:docChg>
  </pc:docChgLst>
  <pc:docChgLst>
    <pc:chgData name="Oubensalah, Noura" userId="6c0ef691-81d1-476e-8dcd-acc4ed2d7c20" providerId="ADAL" clId="{F827D72C-7EA9-4C51-9970-11A1150B01B4}"/>
    <pc:docChg chg="undo custSel modSld">
      <pc:chgData name="Oubensalah, Noura" userId="6c0ef691-81d1-476e-8dcd-acc4ed2d7c20" providerId="ADAL" clId="{F827D72C-7EA9-4C51-9970-11A1150B01B4}" dt="2021-04-01T13:03:44.375" v="15" actId="1076"/>
      <pc:docMkLst>
        <pc:docMk/>
      </pc:docMkLst>
      <pc:sldChg chg="addSp delSp modSp mod">
        <pc:chgData name="Oubensalah, Noura" userId="6c0ef691-81d1-476e-8dcd-acc4ed2d7c20" providerId="ADAL" clId="{F827D72C-7EA9-4C51-9970-11A1150B01B4}" dt="2021-04-01T13:03:44.375" v="15" actId="1076"/>
        <pc:sldMkLst>
          <pc:docMk/>
          <pc:sldMk cId="592041481" sldId="262"/>
        </pc:sldMkLst>
        <pc:picChg chg="add del mod">
          <ac:chgData name="Oubensalah, Noura" userId="6c0ef691-81d1-476e-8dcd-acc4ed2d7c20" providerId="ADAL" clId="{F827D72C-7EA9-4C51-9970-11A1150B01B4}" dt="2021-04-01T13:00:09.363" v="10" actId="22"/>
          <ac:picMkLst>
            <pc:docMk/>
            <pc:sldMk cId="592041481" sldId="262"/>
            <ac:picMk id="4" creationId="{E60AFB0B-F42B-4B5B-9478-66942E9EE075}"/>
          </ac:picMkLst>
        </pc:picChg>
        <pc:picChg chg="add del">
          <ac:chgData name="Oubensalah, Noura" userId="6c0ef691-81d1-476e-8dcd-acc4ed2d7c20" providerId="ADAL" clId="{F827D72C-7EA9-4C51-9970-11A1150B01B4}" dt="2021-04-01T13:03:37.125" v="13" actId="478"/>
          <ac:picMkLst>
            <pc:docMk/>
            <pc:sldMk cId="592041481" sldId="262"/>
            <ac:picMk id="5" creationId="{C4D19EC6-80C2-4110-A4C8-C829A2013675}"/>
          </ac:picMkLst>
        </pc:picChg>
        <pc:picChg chg="add mod">
          <ac:chgData name="Oubensalah, Noura" userId="6c0ef691-81d1-476e-8dcd-acc4ed2d7c20" providerId="ADAL" clId="{F827D72C-7EA9-4C51-9970-11A1150B01B4}" dt="2021-04-01T13:03:44.375" v="15" actId="1076"/>
          <ac:picMkLst>
            <pc:docMk/>
            <pc:sldMk cId="592041481" sldId="262"/>
            <ac:picMk id="7" creationId="{BEF0F7BD-68C9-40E0-A144-57E15C6F148D}"/>
          </ac:picMkLst>
        </pc:picChg>
      </pc:sldChg>
    </pc:docChg>
  </pc:docChgLst>
  <pc:docChgLst>
    <pc:chgData name="BOUREIMA IDRISSA Hamsatou" userId="S::hamsatou.boureimaidrissa@ynov.com::cbf8c702-9119-4317-9d14-6d6c9e1749e9" providerId="AD" clId="Web-{C2838CF0-6A90-41B6-B101-27A189A50EE2}"/>
    <pc:docChg chg="modSld">
      <pc:chgData name="BOUREIMA IDRISSA Hamsatou" userId="S::hamsatou.boureimaidrissa@ynov.com::cbf8c702-9119-4317-9d14-6d6c9e1749e9" providerId="AD" clId="Web-{C2838CF0-6A90-41B6-B101-27A189A50EE2}" dt="2021-04-01T13:19:55.304" v="7" actId="20577"/>
      <pc:docMkLst>
        <pc:docMk/>
      </pc:docMkLst>
      <pc:sldChg chg="addSp modSp">
        <pc:chgData name="BOUREIMA IDRISSA Hamsatou" userId="S::hamsatou.boureimaidrissa@ynov.com::cbf8c702-9119-4317-9d14-6d6c9e1749e9" providerId="AD" clId="Web-{C2838CF0-6A90-41B6-B101-27A189A50EE2}" dt="2021-04-01T13:19:55.304" v="7" actId="20577"/>
        <pc:sldMkLst>
          <pc:docMk/>
          <pc:sldMk cId="3637714227" sldId="260"/>
        </pc:sldMkLst>
        <pc:spChg chg="mod">
          <ac:chgData name="BOUREIMA IDRISSA Hamsatou" userId="S::hamsatou.boureimaidrissa@ynov.com::cbf8c702-9119-4317-9d14-6d6c9e1749e9" providerId="AD" clId="Web-{C2838CF0-6A90-41B6-B101-27A189A50EE2}" dt="2021-04-01T13:19:46.444" v="3" actId="1076"/>
          <ac:spMkLst>
            <pc:docMk/>
            <pc:sldMk cId="3637714227" sldId="260"/>
            <ac:spMk id="19" creationId="{71635AE2-C005-47B1-9EC5-FC5C5C2F3AFE}"/>
          </ac:spMkLst>
        </pc:spChg>
        <pc:spChg chg="add mod">
          <ac:chgData name="BOUREIMA IDRISSA Hamsatou" userId="S::hamsatou.boureimaidrissa@ynov.com::cbf8c702-9119-4317-9d14-6d6c9e1749e9" providerId="AD" clId="Web-{C2838CF0-6A90-41B6-B101-27A189A50EE2}" dt="2021-04-01T13:19:55.304" v="7" actId="20577"/>
          <ac:spMkLst>
            <pc:docMk/>
            <pc:sldMk cId="3637714227" sldId="260"/>
            <ac:spMk id="22" creationId="{AF44870C-73E3-47AC-8A35-B4DD773690E2}"/>
          </ac:spMkLst>
        </pc:spChg>
        <pc:picChg chg="add mod">
          <ac:chgData name="BOUREIMA IDRISSA Hamsatou" userId="S::hamsatou.boureimaidrissa@ynov.com::cbf8c702-9119-4317-9d14-6d6c9e1749e9" providerId="AD" clId="Web-{C2838CF0-6A90-41B6-B101-27A189A50EE2}" dt="2021-04-01T13:19:33.819" v="2" actId="1076"/>
          <ac:picMkLst>
            <pc:docMk/>
            <pc:sldMk cId="3637714227" sldId="260"/>
            <ac:picMk id="17" creationId="{6361BE93-FF10-434F-AE9C-5D757D0941A2}"/>
          </ac:picMkLst>
        </pc:picChg>
        <pc:picChg chg="mod">
          <ac:chgData name="BOUREIMA IDRISSA Hamsatou" userId="S::hamsatou.boureimaidrissa@ynov.com::cbf8c702-9119-4317-9d14-6d6c9e1749e9" providerId="AD" clId="Web-{C2838CF0-6A90-41B6-B101-27A189A50EE2}" dt="2021-04-01T13:19:21.334" v="0" actId="1076"/>
          <ac:picMkLst>
            <pc:docMk/>
            <pc:sldMk cId="3637714227" sldId="260"/>
            <ac:picMk id="18" creationId="{2CEAA33B-F9F1-4F16-8BF1-765509EDF3BE}"/>
          </ac:picMkLst>
        </pc:picChg>
      </pc:sldChg>
    </pc:docChg>
  </pc:docChgLst>
  <pc:docChgLst>
    <pc:chgData name="KICHI Alae" userId="S::alae.kichi@ynov.com::1031f8d4-d0d0-4d64-93d9-df8504274122" providerId="AD" clId="Web-{31D8F563-FDFD-470E-BABC-84767D39CC0A}"/>
    <pc:docChg chg="modSld">
      <pc:chgData name="KICHI Alae" userId="S::alae.kichi@ynov.com::1031f8d4-d0d0-4d64-93d9-df8504274122" providerId="AD" clId="Web-{31D8F563-FDFD-470E-BABC-84767D39CC0A}" dt="2021-04-01T13:20:02.086" v="28" actId="1076"/>
      <pc:docMkLst>
        <pc:docMk/>
      </pc:docMkLst>
      <pc:sldChg chg="modSp">
        <pc:chgData name="KICHI Alae" userId="S::alae.kichi@ynov.com::1031f8d4-d0d0-4d64-93d9-df8504274122" providerId="AD" clId="Web-{31D8F563-FDFD-470E-BABC-84767D39CC0A}" dt="2021-04-01T13:20:02.086" v="28" actId="1076"/>
        <pc:sldMkLst>
          <pc:docMk/>
          <pc:sldMk cId="1147948332" sldId="256"/>
        </pc:sldMkLst>
        <pc:spChg chg="mod">
          <ac:chgData name="KICHI Alae" userId="S::alae.kichi@ynov.com::1031f8d4-d0d0-4d64-93d9-df8504274122" providerId="AD" clId="Web-{31D8F563-FDFD-470E-BABC-84767D39CC0A}" dt="2021-04-01T13:20:02.086" v="28" actId="1076"/>
          <ac:spMkLst>
            <pc:docMk/>
            <pc:sldMk cId="1147948332" sldId="256"/>
            <ac:spMk id="2" creationId="{8112278E-2134-441F-ACCF-8EB637AA3712}"/>
          </ac:spMkLst>
        </pc:spChg>
        <pc:spChg chg="mod">
          <ac:chgData name="KICHI Alae" userId="S::alae.kichi@ynov.com::1031f8d4-d0d0-4d64-93d9-df8504274122" providerId="AD" clId="Web-{31D8F563-FDFD-470E-BABC-84767D39CC0A}" dt="2021-04-01T13:19:35.023" v="24" actId="20577"/>
          <ac:spMkLst>
            <pc:docMk/>
            <pc:sldMk cId="1147948332" sldId="256"/>
            <ac:spMk id="3" creationId="{5D5DBD68-0BF7-4818-961F-27C0E4EC75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2278E-2134-441F-ACCF-8EB637AA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pneumonie application </a:t>
            </a:r>
            <a:br>
              <a:rPr lang="fr-FR" b="0" i="0" dirty="0">
                <a:effectLst/>
                <a:latin typeface="Calibri Light"/>
                <a:cs typeface="Calibri Light"/>
              </a:rPr>
            </a:br>
            <a:r>
              <a:rPr lang="fr-FR" dirty="0">
                <a:latin typeface="Calibri Light"/>
                <a:cs typeface="Calibri Light"/>
              </a:rPr>
              <a:t>diagnostic</a:t>
            </a:r>
            <a:br>
              <a:rPr lang="fr-FR" dirty="0">
                <a:latin typeface="Source Sans Pro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5DBD68-0BF7-4818-961F-27C0E4EC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6E77F98-D232-4F7C-8939-9112C4393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2D69692A-B119-4841-BA47-573ED383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6D2B7F-D454-43F4-9C03-617F5ECA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3E3C80-CF43-424A-8A88-AE3F3BB9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EF46FA-D436-4C4F-A200-485E1BF3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B6BF16-4065-479E-BFB0-C908A02E4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C3B5CC-2833-45E2-8945-88EC470DD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55C724-1D63-4CF4-84B1-C9CBE030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3CE87C-0A07-4D8F-BB31-90C2A90A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04BE2F-58A7-4BAC-86FA-FF2A8C7D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E74752-77C3-43C2-8774-D5F9D49B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DB6084-8275-4B8B-B916-A86538352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8ADBF5-265C-42C6-AE25-6A47E611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2B34DD-C780-4185-8409-577D82EF5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522DE9-2D64-436D-9CE6-1CA0B6F75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EB3C83-9D04-4B51-B81A-92415595C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23EF68-3866-4504-A547-748B286BB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9FFA4A6-C19A-4D63-A48E-F6DF3BF4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2A8C7B-BAD4-442E-B027-78A04D9A9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6BDBD3-5F1E-4C86-B451-F0CA3CE8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FEB101-5620-4A0F-95E3-CE2DBB03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7C7135B-3A30-4C00-B647-7297D88A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41718C-4C14-4541-A818-EEF0E14B9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0C7EE-1249-45BC-B477-672534C55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EAA8AA-1C71-42EC-AFEF-6755DD081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52D9C58-B6CD-487D-8844-8E60C26B7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C16357-5F68-4943-842C-281B0B29C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9E2988-BDB4-4B76-BC01-0A4F70AE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13BD4C-FD43-41AE-9C3C-70353B538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43F5EC-7D9B-497A-A1D5-F594BC83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79359-007A-4E83-961D-B74B7F01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5CA68B-BEB2-4A87-A7BA-9A02E1986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1DD542-B97B-4A32-BD77-5E180CF9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95F679-DC61-48C0-AFA7-14EB929C1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D82E4-33E1-4C24-B9BC-80B88E993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3FF1B5-570E-411B-B032-7D3D14A9D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AC84EA-A2CE-4019-B84B-7A1F404B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E51320-5338-4343-B3F1-8CD8C201B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CA359DA-7FFD-49D7-9DC8-90CC5929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39F649-3951-4473-8E7F-8C5A60DB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685C7E-0793-4A19-A2C0-ED0AF4C9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41D6C1-396D-4A13-9016-3740B74A6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453185-7FF0-4468-B954-8B8032619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E5D222-C91B-4F53-8691-2776D48B7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95179C-86D4-47C3-B3CF-0B35CF4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E7AF09-E0E5-48D7-B567-DC6CEF768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88FBC0-46E9-45F7-AE3D-4A217317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FFE4CED-BA63-4027-A163-AB70074D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9E605E-7F91-42D6-AB7B-E29DAB2F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1C908CE-4D4A-4EC5-ACBC-0A98139D2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3599D7-040E-456C-9C79-0970F0DF9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1E6638C-2C86-4508-8353-201940025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DC02B3-C8E4-4A8B-BFA9-4277A6447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A08825-5607-45CA-961E-8CCB137A1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CC3665-D1A4-4688-968F-6667A3CD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931648-3329-4376-8A41-1FDF2E70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F0E143-F9A0-4841-BB31-F4FC3C9D7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80BB23A-6014-403A-816C-B8AB6C98C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3EA34A-9835-4230-9A93-6E45613D3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63864B-F930-461F-9679-F99A4A7A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6D4C50-4656-46BD-BAF1-4A85D1500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A43B2D-4AE2-4D25-9D3C-0B4DE8D9F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A0EF34-10B7-472F-8415-C632429DC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AB2629-C6CE-4727-8B4C-E52B2C63E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DB4576-3607-47C2-BFB8-15B9E3E27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3984074-5931-426F-88C9-2B1F3336C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11FA60-C675-44B6-98A5-2B3E0BFD3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F41A87-6CC9-46BC-AE89-4FD0B18E1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A53913-716C-4795-812E-AB3D9EF50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A8EAB39-60C4-433D-A443-17A3D780E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4B0E329-AF06-495C-851E-02225948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20E637-1437-469C-8547-F824CFEF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FC0204-FD67-429A-9FC3-BE2E8665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82E22-F32C-4D97-8FF6-E679457F9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D0F75F5-7585-44E5-9733-F21B571D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7DF6771-925B-4E07-8309-3E18E6DC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3F0621-14B6-4252-88C8-87AC6A1EA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CE7C44-327E-4EEE-BD29-C5938B681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120CBC-3C07-4ED4-9BCC-784A6C31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A8A678-7BD8-4C71-92A6-9AD3C1457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6C66A0-173A-47A0-B993-D218E02BB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268A3B-AC90-48FF-A222-E9A894F6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566795"/>
            <a:ext cx="5124328" cy="29955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3C19974-2324-45FE-9DD3-7ABE93B8D524}"/>
              </a:ext>
            </a:extLst>
          </p:cNvPr>
          <p:cNvSpPr txBox="1"/>
          <p:nvPr/>
        </p:nvSpPr>
        <p:spPr>
          <a:xfrm>
            <a:off x="1376737" y="5039914"/>
            <a:ext cx="410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BOUREIMA IDRISSA Hamsatou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KICHI </a:t>
            </a:r>
            <a:r>
              <a:rPr lang="fr-FR" dirty="0" err="1"/>
              <a:t>Alae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MEHDI Saad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OUBENSALAH Noura</a:t>
            </a:r>
          </a:p>
        </p:txBody>
      </p:sp>
    </p:spTree>
    <p:extLst>
      <p:ext uri="{BB962C8B-B14F-4D97-AF65-F5344CB8AC3E}">
        <p14:creationId xmlns:p14="http://schemas.microsoft.com/office/powerpoint/2010/main" val="114794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135BD8-32ED-43CB-9B00-7D16AD20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91738-B302-4BEC-8594-9428E7C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332BF-CB87-4DA3-A943-62B17CCC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Distinguer la pneumonie bactérienne et virale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4649A61-A123-4392-AC53-D55ECB50F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87" b="4467"/>
          <a:stretch/>
        </p:blipFill>
        <p:spPr>
          <a:xfrm>
            <a:off x="4524406" y="2234542"/>
            <a:ext cx="3333750" cy="26570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11F058-8D4B-4A1E-90A1-5A628A37A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" t="1772" r="5646" b="4075"/>
          <a:stretch/>
        </p:blipFill>
        <p:spPr>
          <a:xfrm>
            <a:off x="941726" y="2234542"/>
            <a:ext cx="3221901" cy="27262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0A1C4E-9A52-4B93-A1D5-8AD64CE0D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35" y="2251397"/>
            <a:ext cx="3238469" cy="2692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6C943D-62E5-4E42-A0A9-6879273C09AF}"/>
              </a:ext>
            </a:extLst>
          </p:cNvPr>
          <p:cNvSpPr/>
          <p:nvPr/>
        </p:nvSpPr>
        <p:spPr>
          <a:xfrm>
            <a:off x="1189608" y="5450889"/>
            <a:ext cx="2823099" cy="47939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Normal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EA0D4-7F3E-491C-84BB-40B36037A5A4}"/>
              </a:ext>
            </a:extLst>
          </p:cNvPr>
          <p:cNvSpPr/>
          <p:nvPr/>
        </p:nvSpPr>
        <p:spPr>
          <a:xfrm>
            <a:off x="4888636" y="5450889"/>
            <a:ext cx="2823099" cy="47939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Bactérienne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2182F-86F7-4E70-9DB9-756F1CD75D09}"/>
              </a:ext>
            </a:extLst>
          </p:cNvPr>
          <p:cNvSpPr/>
          <p:nvPr/>
        </p:nvSpPr>
        <p:spPr>
          <a:xfrm>
            <a:off x="8426618" y="5450889"/>
            <a:ext cx="2823099" cy="47939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Virale</a:t>
            </a:r>
          </a:p>
        </p:txBody>
      </p:sp>
    </p:spTree>
    <p:extLst>
      <p:ext uri="{BB962C8B-B14F-4D97-AF65-F5344CB8AC3E}">
        <p14:creationId xmlns:p14="http://schemas.microsoft.com/office/powerpoint/2010/main" val="6364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DC6AD-2787-49AD-85EF-042A729A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90" y="0"/>
            <a:ext cx="10131425" cy="1456267"/>
          </a:xfrm>
        </p:spPr>
        <p:txBody>
          <a:bodyPr/>
          <a:lstStyle/>
          <a:p>
            <a:pPr algn="ctr"/>
            <a:r>
              <a:rPr lang="fr-FR"/>
              <a:t>Notre approche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12DC24-4B83-4EC7-A567-1AE482CA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5" b="8952"/>
          <a:stretch/>
        </p:blipFill>
        <p:spPr>
          <a:xfrm>
            <a:off x="1162975" y="1302646"/>
            <a:ext cx="9618740" cy="51247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354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5F2D1-67BA-4DEA-B3D0-F80D47AC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Jeu de données</a:t>
            </a:r>
          </a:p>
        </p:txBody>
      </p:sp>
      <p:pic>
        <p:nvPicPr>
          <p:cNvPr id="7" name="Graphique 6" descr="Dossier ouvert avec un remplissage uni">
            <a:extLst>
              <a:ext uri="{FF2B5EF4-FFF2-40B4-BE49-F238E27FC236}">
                <a16:creationId xmlns:a16="http://schemas.microsoft.com/office/drawing/2014/main" id="{FC3A9A36-DF43-42BB-B1CF-9D41A504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767" y="1567349"/>
            <a:ext cx="1949913" cy="1949913"/>
          </a:xfrm>
          <a:prstGeom prst="rect">
            <a:avLst/>
          </a:prstGeom>
        </p:spPr>
      </p:pic>
      <p:pic>
        <p:nvPicPr>
          <p:cNvPr id="12" name="Graphique 11" descr="Dossier ouvert avec un remplissage uni">
            <a:extLst>
              <a:ext uri="{FF2B5EF4-FFF2-40B4-BE49-F238E27FC236}">
                <a16:creationId xmlns:a16="http://schemas.microsoft.com/office/drawing/2014/main" id="{0C92709E-6BEE-481D-BF69-F1D7BCD8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540" y="1553180"/>
            <a:ext cx="1949913" cy="1949913"/>
          </a:xfrm>
          <a:prstGeom prst="rect">
            <a:avLst/>
          </a:prstGeom>
        </p:spPr>
      </p:pic>
      <p:pic>
        <p:nvPicPr>
          <p:cNvPr id="13" name="Graphique 12" descr="Dossier ouvert avec un remplissage uni">
            <a:extLst>
              <a:ext uri="{FF2B5EF4-FFF2-40B4-BE49-F238E27FC236}">
                <a16:creationId xmlns:a16="http://schemas.microsoft.com/office/drawing/2014/main" id="{C4FA9C03-23B7-4184-958D-1B0FB066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3961" y="1553181"/>
            <a:ext cx="1949913" cy="19499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E05E55-7FC9-4BC6-B32A-81E091DB09CF}"/>
              </a:ext>
            </a:extLst>
          </p:cNvPr>
          <p:cNvSpPr/>
          <p:nvPr/>
        </p:nvSpPr>
        <p:spPr>
          <a:xfrm>
            <a:off x="1123239" y="3552036"/>
            <a:ext cx="1526959" cy="3654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E778-1346-446B-9039-7C26A3555B6B}"/>
              </a:ext>
            </a:extLst>
          </p:cNvPr>
          <p:cNvSpPr/>
          <p:nvPr/>
        </p:nvSpPr>
        <p:spPr>
          <a:xfrm>
            <a:off x="9541802" y="3595173"/>
            <a:ext cx="1526959" cy="3654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05225-9521-4715-8093-8243FFA4DDF2}"/>
              </a:ext>
            </a:extLst>
          </p:cNvPr>
          <p:cNvSpPr/>
          <p:nvPr/>
        </p:nvSpPr>
        <p:spPr>
          <a:xfrm>
            <a:off x="5099168" y="3552036"/>
            <a:ext cx="1526959" cy="3654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Train</a:t>
            </a:r>
          </a:p>
        </p:txBody>
      </p:sp>
      <p:pic>
        <p:nvPicPr>
          <p:cNvPr id="18" name="Graphique 17" descr="Flèche : droite contour">
            <a:extLst>
              <a:ext uri="{FF2B5EF4-FFF2-40B4-BE49-F238E27FC236}">
                <a16:creationId xmlns:a16="http://schemas.microsoft.com/office/drawing/2014/main" id="{2CEAA33B-F9F1-4F16-8BF1-765509ED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291716" y="4204194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635AE2-C005-47B1-9EC5-FC5C5C2F3AFE}"/>
              </a:ext>
            </a:extLst>
          </p:cNvPr>
          <p:cNvSpPr/>
          <p:nvPr/>
        </p:nvSpPr>
        <p:spPr>
          <a:xfrm>
            <a:off x="5155643" y="5273895"/>
            <a:ext cx="1526959" cy="3654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5216 images </a:t>
            </a:r>
          </a:p>
        </p:txBody>
      </p:sp>
      <p:pic>
        <p:nvPicPr>
          <p:cNvPr id="20" name="Graphique 19" descr="Flèche : droite contour">
            <a:extLst>
              <a:ext uri="{FF2B5EF4-FFF2-40B4-BE49-F238E27FC236}">
                <a16:creationId xmlns:a16="http://schemas.microsoft.com/office/drawing/2014/main" id="{37AFCBE8-BDD9-480A-9920-A8A3FAD07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429730" y="4135954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F55FE08-594C-4F1F-9C4A-AF2D2AE20B66}"/>
              </a:ext>
            </a:extLst>
          </p:cNvPr>
          <p:cNvSpPr/>
          <p:nvPr/>
        </p:nvSpPr>
        <p:spPr>
          <a:xfrm>
            <a:off x="1191299" y="5342133"/>
            <a:ext cx="1526959" cy="3654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624 images </a:t>
            </a:r>
          </a:p>
        </p:txBody>
      </p:sp>
      <p:pic>
        <p:nvPicPr>
          <p:cNvPr id="17" name="Graphique 16" descr="Flèche : droite contour">
            <a:extLst>
              <a:ext uri="{FF2B5EF4-FFF2-40B4-BE49-F238E27FC236}">
                <a16:creationId xmlns:a16="http://schemas.microsoft.com/office/drawing/2014/main" id="{6361BE93-FF10-434F-AE9C-5D757D094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852342" y="4135954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44870C-73E3-47AC-8A35-B4DD773690E2}"/>
              </a:ext>
            </a:extLst>
          </p:cNvPr>
          <p:cNvSpPr/>
          <p:nvPr/>
        </p:nvSpPr>
        <p:spPr>
          <a:xfrm>
            <a:off x="9340956" y="5114670"/>
            <a:ext cx="1526959" cy="3654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16 images </a:t>
            </a:r>
          </a:p>
        </p:txBody>
      </p:sp>
    </p:spTree>
    <p:extLst>
      <p:ext uri="{BB962C8B-B14F-4D97-AF65-F5344CB8AC3E}">
        <p14:creationId xmlns:p14="http://schemas.microsoft.com/office/powerpoint/2010/main" val="363771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82911-AC10-44E1-AC51-B9ACA3DD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fr-FR"/>
              <a:t>Problèmes rencontrés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907D0F-0801-4B18-8F43-D212F9A0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Jeu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conséquent</a:t>
            </a:r>
            <a:r>
              <a:rPr lang="en-US" dirty="0"/>
              <a:t> </a:t>
            </a:r>
          </a:p>
          <a:p>
            <a:r>
              <a:rPr lang="en-US" dirty="0" err="1"/>
              <a:t>Apprentissage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lent </a:t>
            </a:r>
          </a:p>
          <a:p>
            <a:r>
              <a:rPr lang="en-US" dirty="0"/>
              <a:t>Deployment (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flask_ngrok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Espace réservé du contenu 4" descr="Brainstorming avec un remplissage uni">
            <a:extLst>
              <a:ext uri="{FF2B5EF4-FFF2-40B4-BE49-F238E27FC236}">
                <a16:creationId xmlns:a16="http://schemas.microsoft.com/office/drawing/2014/main" id="{A16B7384-AC06-4005-A8BF-9CBFB43B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707730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79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49</TotalTime>
  <Words>53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Source Sans Pro</vt:lpstr>
      <vt:lpstr>Céleste</vt:lpstr>
      <vt:lpstr>pneumonie application  diagnostic </vt:lpstr>
      <vt:lpstr>INTRODUCTION</vt:lpstr>
      <vt:lpstr>Distinguer la pneumonie bactérienne et virale</vt:lpstr>
      <vt:lpstr>Notre approche </vt:lpstr>
      <vt:lpstr>Jeu de données</vt:lpstr>
      <vt:lpstr>Problèmes rencontrés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de pneumonie à l'aide de CNN</dc:title>
  <dc:creator>Oubensalah, Noura</dc:creator>
  <cp:lastModifiedBy>Hamsatou Boureima Idrissa</cp:lastModifiedBy>
  <cp:revision>3</cp:revision>
  <dcterms:created xsi:type="dcterms:W3CDTF">2021-04-01T11:04:01Z</dcterms:created>
  <dcterms:modified xsi:type="dcterms:W3CDTF">2021-04-01T14:45:16Z</dcterms:modified>
</cp:coreProperties>
</file>