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7526F0-9108-4CAA-8AEF-5DA523D3A75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99FC83-7822-4ACC-BAD0-7C401D85C807}">
      <dgm:prSet custT="1"/>
      <dgm:spPr/>
      <dgm:t>
        <a:bodyPr/>
        <a:lstStyle/>
        <a:p>
          <a:r>
            <a:rPr lang="en-US" sz="1200" b="1" dirty="0"/>
            <a:t>Technical Feasibility</a:t>
          </a:r>
          <a:r>
            <a:rPr lang="en-US" sz="1200" dirty="0"/>
            <a:t>:</a:t>
          </a:r>
          <a:endParaRPr lang="en-IN" sz="1200" dirty="0"/>
        </a:p>
      </dgm:t>
    </dgm:pt>
    <dgm:pt modelId="{1A7CCD36-5499-4318-B6D9-E247A0D9C4B6}" type="parTrans" cxnId="{FDF0A307-80F9-4A1F-B971-2758F9912974}">
      <dgm:prSet/>
      <dgm:spPr/>
      <dgm:t>
        <a:bodyPr/>
        <a:lstStyle/>
        <a:p>
          <a:endParaRPr lang="en-IN"/>
        </a:p>
      </dgm:t>
    </dgm:pt>
    <dgm:pt modelId="{AF4603F3-E8F8-49C7-99A3-C8071350CC86}" type="sibTrans" cxnId="{FDF0A307-80F9-4A1F-B971-2758F9912974}">
      <dgm:prSet/>
      <dgm:spPr/>
      <dgm:t>
        <a:bodyPr/>
        <a:lstStyle/>
        <a:p>
          <a:endParaRPr lang="en-IN"/>
        </a:p>
      </dgm:t>
    </dgm:pt>
    <dgm:pt modelId="{AA16359D-A036-447C-91CB-FDB3F87C6C28}">
      <dgm:prSet custT="1"/>
      <dgm:spPr/>
      <dgm:t>
        <a:bodyPr/>
        <a:lstStyle/>
        <a:p>
          <a:r>
            <a:rPr lang="en-US" sz="1200" b="0" i="0" baseline="0" dirty="0"/>
            <a:t>Can be implemented using existing AI/ML frameworks (Scikit-learn, TensorFlow, </a:t>
          </a:r>
          <a:r>
            <a:rPr lang="en-US" sz="1200" b="0" i="0" baseline="0" dirty="0" err="1"/>
            <a:t>PyTorch</a:t>
          </a:r>
          <a:r>
            <a:rPr lang="en-US" sz="1200" b="0" i="0" baseline="0" dirty="0"/>
            <a:t>).</a:t>
          </a:r>
          <a:endParaRPr lang="en-IN" sz="1200" dirty="0"/>
        </a:p>
      </dgm:t>
    </dgm:pt>
    <dgm:pt modelId="{9D344FDA-C47C-4482-ADA7-DC031B03CF5B}" type="parTrans" cxnId="{12E88054-C595-4729-B623-3EBC5F37CB84}">
      <dgm:prSet/>
      <dgm:spPr/>
      <dgm:t>
        <a:bodyPr/>
        <a:lstStyle/>
        <a:p>
          <a:endParaRPr lang="en-IN"/>
        </a:p>
      </dgm:t>
    </dgm:pt>
    <dgm:pt modelId="{C77EF6FC-248D-4F03-8C13-F4C3EACDA0C3}" type="sibTrans" cxnId="{12E88054-C595-4729-B623-3EBC5F37CB84}">
      <dgm:prSet/>
      <dgm:spPr/>
      <dgm:t>
        <a:bodyPr/>
        <a:lstStyle/>
        <a:p>
          <a:endParaRPr lang="en-IN"/>
        </a:p>
      </dgm:t>
    </dgm:pt>
    <dgm:pt modelId="{48D4F2AC-0A8F-427E-AED3-7BB9396D6F20}">
      <dgm:prSet custT="1"/>
      <dgm:spPr/>
      <dgm:t>
        <a:bodyPr/>
        <a:lstStyle/>
        <a:p>
          <a:r>
            <a:rPr lang="en-US" sz="1200" b="0" i="0" baseline="0" dirty="0"/>
            <a:t>Optimization tools (Google OR-Tools, </a:t>
          </a:r>
          <a:r>
            <a:rPr lang="en-US" sz="1200" b="0" i="0" baseline="0" dirty="0" err="1"/>
            <a:t>PuLP</a:t>
          </a:r>
          <a:r>
            <a:rPr lang="en-US" sz="1200" b="0" i="0" baseline="0" dirty="0"/>
            <a:t>) already exist for solving assignment problems.</a:t>
          </a:r>
          <a:endParaRPr lang="en-IN" sz="1200" dirty="0"/>
        </a:p>
      </dgm:t>
    </dgm:pt>
    <dgm:pt modelId="{7C45878A-270A-446E-82B5-AE00A9C1B04F}" type="parTrans" cxnId="{79725947-0619-4B95-842E-A8E96F0B1C22}">
      <dgm:prSet/>
      <dgm:spPr/>
      <dgm:t>
        <a:bodyPr/>
        <a:lstStyle/>
        <a:p>
          <a:endParaRPr lang="en-IN"/>
        </a:p>
      </dgm:t>
    </dgm:pt>
    <dgm:pt modelId="{0D019C22-3A99-4D11-92E0-0283873E57B7}" type="sibTrans" cxnId="{79725947-0619-4B95-842E-A8E96F0B1C22}">
      <dgm:prSet/>
      <dgm:spPr/>
      <dgm:t>
        <a:bodyPr/>
        <a:lstStyle/>
        <a:p>
          <a:endParaRPr lang="en-IN"/>
        </a:p>
      </dgm:t>
    </dgm:pt>
    <dgm:pt modelId="{5850A7B2-5212-4D8D-B744-BB05F0B104BE}">
      <dgm:prSet custT="1"/>
      <dgm:spPr/>
      <dgm:t>
        <a:bodyPr/>
        <a:lstStyle/>
        <a:p>
          <a:r>
            <a:rPr lang="en-US" sz="1200" b="1" i="0" baseline="0" dirty="0"/>
            <a:t>Operational Feasibility</a:t>
          </a:r>
          <a:r>
            <a:rPr lang="en-US" sz="1200" b="0" i="0" baseline="0" dirty="0"/>
            <a:t>:</a:t>
          </a:r>
          <a:endParaRPr lang="en-IN" sz="1200" dirty="0"/>
        </a:p>
      </dgm:t>
    </dgm:pt>
    <dgm:pt modelId="{909B8EF5-D64F-41B5-BBF0-435C2307CD6B}" type="parTrans" cxnId="{B7E591B7-121E-4A31-B3DA-84DE14626FA7}">
      <dgm:prSet/>
      <dgm:spPr/>
      <dgm:t>
        <a:bodyPr/>
        <a:lstStyle/>
        <a:p>
          <a:endParaRPr lang="en-IN"/>
        </a:p>
      </dgm:t>
    </dgm:pt>
    <dgm:pt modelId="{0565BC03-30CB-4648-BDD6-A532717D1576}" type="sibTrans" cxnId="{B7E591B7-121E-4A31-B3DA-84DE14626FA7}">
      <dgm:prSet/>
      <dgm:spPr/>
      <dgm:t>
        <a:bodyPr/>
        <a:lstStyle/>
        <a:p>
          <a:endParaRPr lang="en-IN"/>
        </a:p>
      </dgm:t>
    </dgm:pt>
    <dgm:pt modelId="{AB1BA473-1E2F-4DB4-A025-A7B881003A57}">
      <dgm:prSet custT="1"/>
      <dgm:spPr/>
      <dgm:t>
        <a:bodyPr/>
        <a:lstStyle/>
        <a:p>
          <a:r>
            <a:rPr lang="en-US" sz="1200" b="0" i="0" baseline="0" dirty="0"/>
            <a:t>Scalable for thousands of students and companies.</a:t>
          </a:r>
          <a:endParaRPr lang="en-IN" sz="1200" dirty="0"/>
        </a:p>
      </dgm:t>
    </dgm:pt>
    <dgm:pt modelId="{794520BC-F450-445E-9ED0-4ECDA020F578}" type="parTrans" cxnId="{1853B13C-2D0C-446C-AF12-C454239DAF21}">
      <dgm:prSet/>
      <dgm:spPr/>
      <dgm:t>
        <a:bodyPr/>
        <a:lstStyle/>
        <a:p>
          <a:endParaRPr lang="en-IN"/>
        </a:p>
      </dgm:t>
    </dgm:pt>
    <dgm:pt modelId="{4BF227E7-248B-4014-AD82-CFE2CE3EA484}" type="sibTrans" cxnId="{1853B13C-2D0C-446C-AF12-C454239DAF21}">
      <dgm:prSet/>
      <dgm:spPr/>
      <dgm:t>
        <a:bodyPr/>
        <a:lstStyle/>
        <a:p>
          <a:endParaRPr lang="en-IN"/>
        </a:p>
      </dgm:t>
    </dgm:pt>
    <dgm:pt modelId="{7C5BAD8E-85E8-4045-835E-B00C509A5F2D}">
      <dgm:prSet custT="1"/>
      <dgm:spPr/>
      <dgm:t>
        <a:bodyPr/>
        <a:lstStyle/>
        <a:p>
          <a:r>
            <a:rPr lang="en-US" sz="1200" b="0" i="0" baseline="0" dirty="0"/>
            <a:t>Can integrate with university/industry databases via APIs.</a:t>
          </a:r>
          <a:endParaRPr lang="en-IN" sz="1200" dirty="0"/>
        </a:p>
      </dgm:t>
    </dgm:pt>
    <dgm:pt modelId="{D684B210-FA41-4D7E-B38A-1474E9130359}" type="parTrans" cxnId="{ABF129C3-F060-461F-B54D-77407B3773F1}">
      <dgm:prSet/>
      <dgm:spPr/>
      <dgm:t>
        <a:bodyPr/>
        <a:lstStyle/>
        <a:p>
          <a:endParaRPr lang="en-IN"/>
        </a:p>
      </dgm:t>
    </dgm:pt>
    <dgm:pt modelId="{527CB678-26CA-480A-A9EA-A0665227CC44}" type="sibTrans" cxnId="{ABF129C3-F060-461F-B54D-77407B3773F1}">
      <dgm:prSet/>
      <dgm:spPr/>
      <dgm:t>
        <a:bodyPr/>
        <a:lstStyle/>
        <a:p>
          <a:endParaRPr lang="en-IN"/>
        </a:p>
      </dgm:t>
    </dgm:pt>
    <dgm:pt modelId="{FB247D36-3030-4724-87A7-50A3767557FB}">
      <dgm:prSet custT="1"/>
      <dgm:spPr/>
      <dgm:t>
        <a:bodyPr/>
        <a:lstStyle/>
        <a:p>
          <a:r>
            <a:rPr lang="en-US" sz="1200" b="1" i="0" baseline="0"/>
            <a:t>Economic Feasibility</a:t>
          </a:r>
          <a:r>
            <a:rPr lang="en-US" sz="1200" b="0" i="0" baseline="0"/>
            <a:t>:</a:t>
          </a:r>
          <a:endParaRPr lang="en-IN" sz="1200"/>
        </a:p>
      </dgm:t>
    </dgm:pt>
    <dgm:pt modelId="{1B3B7FDA-5C46-4EDE-A45A-86FB153432F3}" type="parTrans" cxnId="{2154DCA1-EB4D-41FA-8EB8-118E94F0A877}">
      <dgm:prSet/>
      <dgm:spPr/>
      <dgm:t>
        <a:bodyPr/>
        <a:lstStyle/>
        <a:p>
          <a:endParaRPr lang="en-IN"/>
        </a:p>
      </dgm:t>
    </dgm:pt>
    <dgm:pt modelId="{0FBF19B7-3473-4E4B-B3B0-A39180B95C7C}" type="sibTrans" cxnId="{2154DCA1-EB4D-41FA-8EB8-118E94F0A877}">
      <dgm:prSet/>
      <dgm:spPr/>
      <dgm:t>
        <a:bodyPr/>
        <a:lstStyle/>
        <a:p>
          <a:endParaRPr lang="en-IN"/>
        </a:p>
      </dgm:t>
    </dgm:pt>
    <dgm:pt modelId="{86C39A3B-8D0E-4DD9-BE2E-F0BA768E3BC2}">
      <dgm:prSet custT="1"/>
      <dgm:spPr/>
      <dgm:t>
        <a:bodyPr/>
        <a:lstStyle/>
        <a:p>
          <a:r>
            <a:rPr lang="en-US" sz="1200" b="0" i="0" baseline="0" dirty="0"/>
            <a:t>Initial cost is mainly in model development &amp; training.</a:t>
          </a:r>
          <a:endParaRPr lang="en-IN" sz="1200" dirty="0"/>
        </a:p>
      </dgm:t>
    </dgm:pt>
    <dgm:pt modelId="{4BB99399-AFA3-4124-8847-4AA599108714}" type="parTrans" cxnId="{2B9FC0CC-BA7F-430B-B0FE-6584F759C0A8}">
      <dgm:prSet/>
      <dgm:spPr/>
      <dgm:t>
        <a:bodyPr/>
        <a:lstStyle/>
        <a:p>
          <a:endParaRPr lang="en-IN"/>
        </a:p>
      </dgm:t>
    </dgm:pt>
    <dgm:pt modelId="{C17146FF-700F-4A09-B3A5-2546A90CF523}" type="sibTrans" cxnId="{2B9FC0CC-BA7F-430B-B0FE-6584F759C0A8}">
      <dgm:prSet/>
      <dgm:spPr/>
      <dgm:t>
        <a:bodyPr/>
        <a:lstStyle/>
        <a:p>
          <a:endParaRPr lang="en-IN"/>
        </a:p>
      </dgm:t>
    </dgm:pt>
    <dgm:pt modelId="{1736436D-F694-4024-9A07-F8EAE0D6A898}">
      <dgm:prSet custT="1"/>
      <dgm:spPr/>
      <dgm:t>
        <a:bodyPr/>
        <a:lstStyle/>
        <a:p>
          <a:r>
            <a:rPr lang="en-US" sz="1200" b="0" i="0" baseline="0" dirty="0"/>
            <a:t>Can save time and resources in manual allocation.</a:t>
          </a:r>
          <a:endParaRPr lang="en-IN" sz="1200" dirty="0"/>
        </a:p>
      </dgm:t>
    </dgm:pt>
    <dgm:pt modelId="{142D1859-DF96-48E5-BA89-DCD28FF7F383}" type="parTrans" cxnId="{7BF45B77-DD75-40A8-AC37-931A2B5FA49A}">
      <dgm:prSet/>
      <dgm:spPr/>
      <dgm:t>
        <a:bodyPr/>
        <a:lstStyle/>
        <a:p>
          <a:endParaRPr lang="en-IN"/>
        </a:p>
      </dgm:t>
    </dgm:pt>
    <dgm:pt modelId="{D4048E00-FCB4-4806-ADE3-4E7C6D140AE8}" type="sibTrans" cxnId="{7BF45B77-DD75-40A8-AC37-931A2B5FA49A}">
      <dgm:prSet/>
      <dgm:spPr/>
      <dgm:t>
        <a:bodyPr/>
        <a:lstStyle/>
        <a:p>
          <a:endParaRPr lang="en-IN"/>
        </a:p>
      </dgm:t>
    </dgm:pt>
    <dgm:pt modelId="{15EDE656-2F75-4A07-88B7-D269D3262C55}">
      <dgm:prSet custT="1"/>
      <dgm:spPr/>
      <dgm:t>
        <a:bodyPr/>
        <a:lstStyle/>
        <a:p>
          <a:r>
            <a:rPr lang="en-US" sz="1200" b="1" dirty="0"/>
            <a:t>Potential Risks:</a:t>
          </a:r>
          <a:endParaRPr lang="en-IN" sz="1200" b="1" dirty="0"/>
        </a:p>
      </dgm:t>
    </dgm:pt>
    <dgm:pt modelId="{50076852-8355-499F-82DC-B46D26DD408A}" type="parTrans" cxnId="{1BE4B3F4-EAA3-43C6-925F-19E463CD2C4D}">
      <dgm:prSet/>
      <dgm:spPr/>
      <dgm:t>
        <a:bodyPr/>
        <a:lstStyle/>
        <a:p>
          <a:endParaRPr lang="en-IN"/>
        </a:p>
      </dgm:t>
    </dgm:pt>
    <dgm:pt modelId="{BDB632EC-70F7-4365-90CB-17A0D359CFB3}" type="sibTrans" cxnId="{1BE4B3F4-EAA3-43C6-925F-19E463CD2C4D}">
      <dgm:prSet/>
      <dgm:spPr/>
      <dgm:t>
        <a:bodyPr/>
        <a:lstStyle/>
        <a:p>
          <a:endParaRPr lang="en-IN"/>
        </a:p>
      </dgm:t>
    </dgm:pt>
    <dgm:pt modelId="{8024CA98-51FB-4F0E-86CD-BA80369284C6}">
      <dgm:prSet custT="1"/>
      <dgm:spPr/>
      <dgm:t>
        <a:bodyPr/>
        <a:lstStyle/>
        <a:p>
          <a:r>
            <a:rPr lang="en-US" sz="1200" b="1" dirty="0"/>
            <a:t>Strategies to Overcome:</a:t>
          </a:r>
          <a:endParaRPr lang="en-IN" sz="1200" b="1" dirty="0"/>
        </a:p>
      </dgm:t>
    </dgm:pt>
    <dgm:pt modelId="{8BDB3AB1-57BD-4438-ABE0-3E80F7DB353C}" type="parTrans" cxnId="{B75C8212-C734-4A7D-BCF1-33ADC794BD40}">
      <dgm:prSet/>
      <dgm:spPr/>
      <dgm:t>
        <a:bodyPr/>
        <a:lstStyle/>
        <a:p>
          <a:endParaRPr lang="en-IN"/>
        </a:p>
      </dgm:t>
    </dgm:pt>
    <dgm:pt modelId="{DB1E83BC-3DD4-4AA7-B1DE-C755501E1A9A}" type="sibTrans" cxnId="{B75C8212-C734-4A7D-BCF1-33ADC794BD40}">
      <dgm:prSet/>
      <dgm:spPr/>
      <dgm:t>
        <a:bodyPr/>
        <a:lstStyle/>
        <a:p>
          <a:endParaRPr lang="en-IN"/>
        </a:p>
      </dgm:t>
    </dgm:pt>
    <dgm:pt modelId="{59FAD0B8-8F6D-4C63-99D7-9E71367D2464}">
      <dgm:prSet custT="1"/>
      <dgm:spPr/>
      <dgm:t>
        <a:bodyPr/>
        <a:lstStyle/>
        <a:p>
          <a:r>
            <a:rPr lang="en-US" sz="1200" dirty="0"/>
            <a:t>Data Quality</a:t>
          </a:r>
          <a:endParaRPr lang="en-IN" sz="1200" dirty="0"/>
        </a:p>
      </dgm:t>
    </dgm:pt>
    <dgm:pt modelId="{98E0F624-DFCB-462D-8D5F-B86B2378E601}" type="parTrans" cxnId="{BAE281E8-85F4-43CA-906B-D6DE0F48AC8D}">
      <dgm:prSet/>
      <dgm:spPr/>
      <dgm:t>
        <a:bodyPr/>
        <a:lstStyle/>
        <a:p>
          <a:endParaRPr lang="en-IN"/>
        </a:p>
      </dgm:t>
    </dgm:pt>
    <dgm:pt modelId="{2E49135A-65BE-4DA7-AB3C-6189F799491D}" type="sibTrans" cxnId="{BAE281E8-85F4-43CA-906B-D6DE0F48AC8D}">
      <dgm:prSet/>
      <dgm:spPr/>
      <dgm:t>
        <a:bodyPr/>
        <a:lstStyle/>
        <a:p>
          <a:endParaRPr lang="en-IN"/>
        </a:p>
      </dgm:t>
    </dgm:pt>
    <dgm:pt modelId="{C4744EA8-3509-446E-A796-D6F8D5956251}">
      <dgm:prSet custT="1"/>
      <dgm:spPr/>
      <dgm:t>
        <a:bodyPr/>
        <a:lstStyle/>
        <a:p>
          <a:r>
            <a:rPr lang="en-US" sz="1200" dirty="0"/>
            <a:t>Bias in AIML</a:t>
          </a:r>
          <a:endParaRPr lang="en-IN" sz="1200" dirty="0"/>
        </a:p>
      </dgm:t>
    </dgm:pt>
    <dgm:pt modelId="{A99CE89C-E524-4CCC-B36B-9FEAD7A10491}" type="parTrans" cxnId="{C8773748-5AC3-4D6B-B20D-5CA7ECB06B43}">
      <dgm:prSet/>
      <dgm:spPr/>
      <dgm:t>
        <a:bodyPr/>
        <a:lstStyle/>
        <a:p>
          <a:endParaRPr lang="en-IN"/>
        </a:p>
      </dgm:t>
    </dgm:pt>
    <dgm:pt modelId="{3BC5CD3A-43AF-4DF4-B779-464186A214FE}" type="sibTrans" cxnId="{C8773748-5AC3-4D6B-B20D-5CA7ECB06B43}">
      <dgm:prSet/>
      <dgm:spPr/>
      <dgm:t>
        <a:bodyPr/>
        <a:lstStyle/>
        <a:p>
          <a:endParaRPr lang="en-IN"/>
        </a:p>
      </dgm:t>
    </dgm:pt>
    <dgm:pt modelId="{0C0852CB-DEE2-4B3D-8ED6-AC437D2C9CDD}">
      <dgm:prSet custT="1"/>
      <dgm:spPr/>
      <dgm:t>
        <a:bodyPr/>
        <a:lstStyle/>
        <a:p>
          <a:r>
            <a:rPr lang="en-US" sz="1200" dirty="0" err="1"/>
            <a:t>Scalablity</a:t>
          </a:r>
          <a:endParaRPr lang="en-IN" sz="1200" dirty="0"/>
        </a:p>
      </dgm:t>
    </dgm:pt>
    <dgm:pt modelId="{CA077E74-74A4-4B97-99DF-D19555FD0B8D}" type="parTrans" cxnId="{3EDCC77D-310A-49F2-BC08-D9E4F658C874}">
      <dgm:prSet/>
      <dgm:spPr/>
      <dgm:t>
        <a:bodyPr/>
        <a:lstStyle/>
        <a:p>
          <a:endParaRPr lang="en-IN"/>
        </a:p>
      </dgm:t>
    </dgm:pt>
    <dgm:pt modelId="{93F5D5DC-5BC3-408B-9D98-8C4059AD7BDE}" type="sibTrans" cxnId="{3EDCC77D-310A-49F2-BC08-D9E4F658C874}">
      <dgm:prSet/>
      <dgm:spPr/>
      <dgm:t>
        <a:bodyPr/>
        <a:lstStyle/>
        <a:p>
          <a:endParaRPr lang="en-IN"/>
        </a:p>
      </dgm:t>
    </dgm:pt>
    <dgm:pt modelId="{1D32E323-107A-43B6-AAEC-2576E8FF7A9E}">
      <dgm:prSet custT="1"/>
      <dgm:spPr/>
      <dgm:t>
        <a:bodyPr/>
        <a:lstStyle/>
        <a:p>
          <a:r>
            <a:rPr lang="en-US" sz="1200" dirty="0"/>
            <a:t>Acceptance</a:t>
          </a:r>
          <a:endParaRPr lang="en-IN" sz="1200" dirty="0"/>
        </a:p>
      </dgm:t>
    </dgm:pt>
    <dgm:pt modelId="{EC917B45-D7E6-41B3-91DE-FD1DFD876B13}" type="parTrans" cxnId="{D0328DFF-0CDC-4DE4-8841-11108A6C54D3}">
      <dgm:prSet/>
      <dgm:spPr/>
      <dgm:t>
        <a:bodyPr/>
        <a:lstStyle/>
        <a:p>
          <a:endParaRPr lang="en-IN"/>
        </a:p>
      </dgm:t>
    </dgm:pt>
    <dgm:pt modelId="{D36ADCAA-C1FD-4F5D-8763-D367859C68EF}" type="sibTrans" cxnId="{D0328DFF-0CDC-4DE4-8841-11108A6C54D3}">
      <dgm:prSet/>
      <dgm:spPr/>
      <dgm:t>
        <a:bodyPr/>
        <a:lstStyle/>
        <a:p>
          <a:endParaRPr lang="en-IN"/>
        </a:p>
      </dgm:t>
    </dgm:pt>
    <dgm:pt modelId="{1E0DEAA4-D1B8-4003-A1CA-071A1676434A}">
      <dgm:prSet custT="1"/>
      <dgm:spPr/>
      <dgm:t>
        <a:bodyPr/>
        <a:lstStyle/>
        <a:p>
          <a:r>
            <a:rPr lang="en-US" sz="1200" dirty="0"/>
            <a:t>Pipeline Process</a:t>
          </a:r>
          <a:endParaRPr lang="en-IN" sz="1200" dirty="0"/>
        </a:p>
      </dgm:t>
    </dgm:pt>
    <dgm:pt modelId="{4F3F866F-74F0-4571-95F6-27808607B183}" type="parTrans" cxnId="{3F917549-171E-48F4-82F8-14A0DAE23D42}">
      <dgm:prSet/>
      <dgm:spPr/>
      <dgm:t>
        <a:bodyPr/>
        <a:lstStyle/>
        <a:p>
          <a:endParaRPr lang="en-IN"/>
        </a:p>
      </dgm:t>
    </dgm:pt>
    <dgm:pt modelId="{B3E26762-F9D0-4042-B93A-156B145A036E}" type="sibTrans" cxnId="{3F917549-171E-48F4-82F8-14A0DAE23D42}">
      <dgm:prSet/>
      <dgm:spPr/>
      <dgm:t>
        <a:bodyPr/>
        <a:lstStyle/>
        <a:p>
          <a:endParaRPr lang="en-IN"/>
        </a:p>
      </dgm:t>
    </dgm:pt>
    <dgm:pt modelId="{2290DC07-F784-4EA6-8847-E77ACDED3B0C}">
      <dgm:prSet custT="1"/>
      <dgm:spPr/>
      <dgm:t>
        <a:bodyPr/>
        <a:lstStyle/>
        <a:p>
          <a:r>
            <a:rPr lang="en-US" sz="1200" dirty="0"/>
            <a:t>Fairness Bias Reduction</a:t>
          </a:r>
          <a:endParaRPr lang="en-IN" sz="1200" dirty="0"/>
        </a:p>
      </dgm:t>
    </dgm:pt>
    <dgm:pt modelId="{5B3DC7E8-47EB-47F0-A027-8913AE220D1B}" type="parTrans" cxnId="{1567C11C-B8FC-4EFF-BE46-9AAA7DA60F68}">
      <dgm:prSet/>
      <dgm:spPr/>
      <dgm:t>
        <a:bodyPr/>
        <a:lstStyle/>
        <a:p>
          <a:endParaRPr lang="en-IN"/>
        </a:p>
      </dgm:t>
    </dgm:pt>
    <dgm:pt modelId="{6A0CAA8A-5E37-45D4-9F52-1D4124D61CFE}" type="sibTrans" cxnId="{1567C11C-B8FC-4EFF-BE46-9AAA7DA60F68}">
      <dgm:prSet/>
      <dgm:spPr/>
      <dgm:t>
        <a:bodyPr/>
        <a:lstStyle/>
        <a:p>
          <a:endParaRPr lang="en-IN"/>
        </a:p>
      </dgm:t>
    </dgm:pt>
    <dgm:pt modelId="{7390D628-6BA8-4DC8-9643-2FE8D4A6C730}">
      <dgm:prSet custT="1"/>
      <dgm:spPr/>
      <dgm:t>
        <a:bodyPr/>
        <a:lstStyle/>
        <a:p>
          <a:r>
            <a:rPr lang="en-US" sz="1200" dirty="0"/>
            <a:t>Cloud Based Storage</a:t>
          </a:r>
          <a:endParaRPr lang="en-IN" sz="1200" dirty="0"/>
        </a:p>
      </dgm:t>
    </dgm:pt>
    <dgm:pt modelId="{587C24EE-851A-4FDE-B3C3-9D4AA240646D}" type="parTrans" cxnId="{7C73ED55-8492-475E-8538-E970C5CF7A52}">
      <dgm:prSet/>
      <dgm:spPr/>
      <dgm:t>
        <a:bodyPr/>
        <a:lstStyle/>
        <a:p>
          <a:endParaRPr lang="en-IN"/>
        </a:p>
      </dgm:t>
    </dgm:pt>
    <dgm:pt modelId="{14108AFF-BEB4-4230-9B59-68760BDC848C}" type="sibTrans" cxnId="{7C73ED55-8492-475E-8538-E970C5CF7A52}">
      <dgm:prSet/>
      <dgm:spPr/>
      <dgm:t>
        <a:bodyPr/>
        <a:lstStyle/>
        <a:p>
          <a:endParaRPr lang="en-IN"/>
        </a:p>
      </dgm:t>
    </dgm:pt>
    <dgm:pt modelId="{D8C60D53-0E54-46F9-AFA1-9F1FC5D83EA9}">
      <dgm:prSet custT="1"/>
      <dgm:spPr/>
      <dgm:t>
        <a:bodyPr/>
        <a:lstStyle/>
        <a:p>
          <a:r>
            <a:rPr lang="en-US" sz="1200" dirty="0"/>
            <a:t>Pilot ,Fairness Expand</a:t>
          </a:r>
          <a:endParaRPr lang="en-IN" sz="1200" dirty="0"/>
        </a:p>
      </dgm:t>
    </dgm:pt>
    <dgm:pt modelId="{0656A97B-98AE-4853-8402-8848C9685C9A}" type="parTrans" cxnId="{E7802F87-21C1-4361-A950-7F51D2B628A0}">
      <dgm:prSet/>
      <dgm:spPr/>
      <dgm:t>
        <a:bodyPr/>
        <a:lstStyle/>
        <a:p>
          <a:endParaRPr lang="en-IN"/>
        </a:p>
      </dgm:t>
    </dgm:pt>
    <dgm:pt modelId="{20902762-F742-436D-B331-13456922B111}" type="sibTrans" cxnId="{E7802F87-21C1-4361-A950-7F51D2B628A0}">
      <dgm:prSet/>
      <dgm:spPr/>
      <dgm:t>
        <a:bodyPr/>
        <a:lstStyle/>
        <a:p>
          <a:endParaRPr lang="en-IN"/>
        </a:p>
      </dgm:t>
    </dgm:pt>
    <dgm:pt modelId="{FD5AAF1F-A0F1-47D5-9D41-47ED86423B73}" type="pres">
      <dgm:prSet presAssocID="{377526F0-9108-4CAA-8AEF-5DA523D3A751}" presName="Name0" presStyleCnt="0">
        <dgm:presLayoutVars>
          <dgm:dir/>
          <dgm:resizeHandles val="exact"/>
        </dgm:presLayoutVars>
      </dgm:prSet>
      <dgm:spPr/>
    </dgm:pt>
    <dgm:pt modelId="{50674227-1A84-4277-9C1E-EFDAD7B3EA95}" type="pres">
      <dgm:prSet presAssocID="{377526F0-9108-4CAA-8AEF-5DA523D3A751}" presName="arrow" presStyleLbl="bgShp" presStyleIdx="0" presStyleCnt="1" custScaleY="78177"/>
      <dgm:spPr/>
    </dgm:pt>
    <dgm:pt modelId="{B055319E-EA0D-4951-A5FE-0D0F2A8488E8}" type="pres">
      <dgm:prSet presAssocID="{377526F0-9108-4CAA-8AEF-5DA523D3A751}" presName="points" presStyleCnt="0"/>
      <dgm:spPr/>
    </dgm:pt>
    <dgm:pt modelId="{1876B0B7-2C11-4732-BA11-87B41F139139}" type="pres">
      <dgm:prSet presAssocID="{D999FC83-7822-4ACC-BAD0-7C401D85C807}" presName="compositeA" presStyleCnt="0"/>
      <dgm:spPr/>
    </dgm:pt>
    <dgm:pt modelId="{8CAA6D3D-EE40-421E-830A-8BD85BD7421D}" type="pres">
      <dgm:prSet presAssocID="{D999FC83-7822-4ACC-BAD0-7C401D85C807}" presName="textA" presStyleLbl="revTx" presStyleIdx="0" presStyleCnt="5" custScaleX="304983" custLinFactNeighborX="-152" custLinFactNeighborY="-12828">
        <dgm:presLayoutVars>
          <dgm:bulletEnabled val="1"/>
        </dgm:presLayoutVars>
      </dgm:prSet>
      <dgm:spPr/>
    </dgm:pt>
    <dgm:pt modelId="{6A5D5A07-F5C6-48C1-ACEF-736D29A128A8}" type="pres">
      <dgm:prSet presAssocID="{D999FC83-7822-4ACC-BAD0-7C401D85C807}" presName="circleA" presStyleLbl="node1" presStyleIdx="0" presStyleCnt="5" custLinFactX="-131577" custLinFactNeighborX="-200000" custLinFactNeighborY="-6632"/>
      <dgm:spPr/>
    </dgm:pt>
    <dgm:pt modelId="{3CA5F1A4-6C1D-430E-987D-E46D4C0C4057}" type="pres">
      <dgm:prSet presAssocID="{D999FC83-7822-4ACC-BAD0-7C401D85C807}" presName="spaceA" presStyleCnt="0"/>
      <dgm:spPr/>
    </dgm:pt>
    <dgm:pt modelId="{660A9042-C9B6-42BA-A253-AB4C28046B7F}" type="pres">
      <dgm:prSet presAssocID="{AF4603F3-E8F8-49C7-99A3-C8071350CC86}" presName="space" presStyleCnt="0"/>
      <dgm:spPr/>
    </dgm:pt>
    <dgm:pt modelId="{F0623B7D-0525-4A7B-8E6E-C693A91320B9}" type="pres">
      <dgm:prSet presAssocID="{5850A7B2-5212-4D8D-B744-BB05F0B104BE}" presName="compositeB" presStyleCnt="0"/>
      <dgm:spPr/>
    </dgm:pt>
    <dgm:pt modelId="{5A28F5BB-9069-4451-B0DE-4D523C1EF544}" type="pres">
      <dgm:prSet presAssocID="{5850A7B2-5212-4D8D-B744-BB05F0B104BE}" presName="textB" presStyleLbl="revTx" presStyleIdx="1" presStyleCnt="5" custScaleX="226700" custLinFactNeighborX="-46698" custLinFactNeighborY="0">
        <dgm:presLayoutVars>
          <dgm:bulletEnabled val="1"/>
        </dgm:presLayoutVars>
      </dgm:prSet>
      <dgm:spPr/>
    </dgm:pt>
    <dgm:pt modelId="{8EF74C75-B87B-4B27-AE1D-1238F0646D49}" type="pres">
      <dgm:prSet presAssocID="{5850A7B2-5212-4D8D-B744-BB05F0B104BE}" presName="circleB" presStyleLbl="node1" presStyleIdx="1" presStyleCnt="5" custLinFactX="-100000" custLinFactNeighborX="-163772" custLinFactNeighborY="5060"/>
      <dgm:spPr/>
    </dgm:pt>
    <dgm:pt modelId="{97DA045E-1EC1-4F87-980F-D59DCEAD2D05}" type="pres">
      <dgm:prSet presAssocID="{5850A7B2-5212-4D8D-B744-BB05F0B104BE}" presName="spaceB" presStyleCnt="0"/>
      <dgm:spPr/>
    </dgm:pt>
    <dgm:pt modelId="{E738E41E-F6B4-42A1-A7B8-7BBCA92BD932}" type="pres">
      <dgm:prSet presAssocID="{0565BC03-30CB-4648-BDD6-A532717D1576}" presName="space" presStyleCnt="0"/>
      <dgm:spPr/>
    </dgm:pt>
    <dgm:pt modelId="{DF597DF0-17B4-4B87-A5DA-04F5A1B470ED}" type="pres">
      <dgm:prSet presAssocID="{FB247D36-3030-4724-87A7-50A3767557FB}" presName="compositeA" presStyleCnt="0"/>
      <dgm:spPr/>
    </dgm:pt>
    <dgm:pt modelId="{1FB9AE3E-5508-4379-930A-A77443127DD6}" type="pres">
      <dgm:prSet presAssocID="{FB247D36-3030-4724-87A7-50A3767557FB}" presName="textA" presStyleLbl="revTx" presStyleIdx="2" presStyleCnt="5" custScaleX="201193" custLinFactNeighborX="-22598">
        <dgm:presLayoutVars>
          <dgm:bulletEnabled val="1"/>
        </dgm:presLayoutVars>
      </dgm:prSet>
      <dgm:spPr/>
    </dgm:pt>
    <dgm:pt modelId="{8655B4AF-F9C0-4CD4-8CBA-B148C9D08F9F}" type="pres">
      <dgm:prSet presAssocID="{FB247D36-3030-4724-87A7-50A3767557FB}" presName="circleA" presStyleLbl="node1" presStyleIdx="2" presStyleCnt="5" custLinFactX="-70910" custLinFactNeighborX="-100000" custLinFactNeighborY="5060"/>
      <dgm:spPr/>
    </dgm:pt>
    <dgm:pt modelId="{87AB760A-06E7-4192-9C7D-6B8FBC49BBDC}" type="pres">
      <dgm:prSet presAssocID="{FB247D36-3030-4724-87A7-50A3767557FB}" presName="spaceA" presStyleCnt="0"/>
      <dgm:spPr/>
    </dgm:pt>
    <dgm:pt modelId="{F523B7AD-D58B-4DBC-AA10-0A91600279C2}" type="pres">
      <dgm:prSet presAssocID="{0FBF19B7-3473-4E4B-B3B0-A39180B95C7C}" presName="space" presStyleCnt="0"/>
      <dgm:spPr/>
    </dgm:pt>
    <dgm:pt modelId="{F8F7F819-57A1-4AA9-BBFD-0EE5CC4A74B2}" type="pres">
      <dgm:prSet presAssocID="{15EDE656-2F75-4A07-88B7-D269D3262C55}" presName="compositeB" presStyleCnt="0"/>
      <dgm:spPr/>
    </dgm:pt>
    <dgm:pt modelId="{9817F9D7-9171-4C53-8560-ED1D32437D41}" type="pres">
      <dgm:prSet presAssocID="{15EDE656-2F75-4A07-88B7-D269D3262C55}" presName="textB" presStyleLbl="revTx" presStyleIdx="3" presStyleCnt="5" custScaleX="189046">
        <dgm:presLayoutVars>
          <dgm:bulletEnabled val="1"/>
        </dgm:presLayoutVars>
      </dgm:prSet>
      <dgm:spPr/>
    </dgm:pt>
    <dgm:pt modelId="{06349A86-39ED-4199-BC83-38330F7A2C7C}" type="pres">
      <dgm:prSet presAssocID="{15EDE656-2F75-4A07-88B7-D269D3262C55}" presName="circleB" presStyleLbl="node1" presStyleIdx="3" presStyleCnt="5" custLinFactNeighborX="-1397" custLinFactNeighborY="14575"/>
      <dgm:spPr/>
    </dgm:pt>
    <dgm:pt modelId="{7B98EB37-F252-44BA-ABBD-9222A0A21747}" type="pres">
      <dgm:prSet presAssocID="{15EDE656-2F75-4A07-88B7-D269D3262C55}" presName="spaceB" presStyleCnt="0"/>
      <dgm:spPr/>
    </dgm:pt>
    <dgm:pt modelId="{7C117AA9-A599-421B-A2C7-BD1B9A20D429}" type="pres">
      <dgm:prSet presAssocID="{BDB632EC-70F7-4365-90CB-17A0D359CFB3}" presName="space" presStyleCnt="0"/>
      <dgm:spPr/>
    </dgm:pt>
    <dgm:pt modelId="{D82070E3-5FD6-4E28-BB4A-20C0E0934D06}" type="pres">
      <dgm:prSet presAssocID="{8024CA98-51FB-4F0E-86CD-BA80369284C6}" presName="compositeA" presStyleCnt="0"/>
      <dgm:spPr/>
    </dgm:pt>
    <dgm:pt modelId="{88BD7908-D2A2-41F8-8B39-184AF859D807}" type="pres">
      <dgm:prSet presAssocID="{8024CA98-51FB-4F0E-86CD-BA80369284C6}" presName="textA" presStyleLbl="revTx" presStyleIdx="4" presStyleCnt="5" custScaleX="274763">
        <dgm:presLayoutVars>
          <dgm:bulletEnabled val="1"/>
        </dgm:presLayoutVars>
      </dgm:prSet>
      <dgm:spPr/>
    </dgm:pt>
    <dgm:pt modelId="{C7F65CE7-24C1-47FB-A14F-DF2FFDAAEEF1}" type="pres">
      <dgm:prSet presAssocID="{8024CA98-51FB-4F0E-86CD-BA80369284C6}" presName="circleA" presStyleLbl="node1" presStyleIdx="4" presStyleCnt="5" custLinFactNeighborX="5592" custLinFactNeighborY="1035"/>
      <dgm:spPr/>
    </dgm:pt>
    <dgm:pt modelId="{7381D174-C4D3-4504-9000-702C722F723E}" type="pres">
      <dgm:prSet presAssocID="{8024CA98-51FB-4F0E-86CD-BA80369284C6}" presName="spaceA" presStyleCnt="0"/>
      <dgm:spPr/>
    </dgm:pt>
  </dgm:ptLst>
  <dgm:cxnLst>
    <dgm:cxn modelId="{E6FF7A03-C32B-489C-86A5-94B78FC697B1}" type="presOf" srcId="{0C0852CB-DEE2-4B3D-8ED6-AC437D2C9CDD}" destId="{9817F9D7-9171-4C53-8560-ED1D32437D41}" srcOrd="0" destOrd="3" presId="urn:microsoft.com/office/officeart/2005/8/layout/hProcess11"/>
    <dgm:cxn modelId="{ACDBF504-915A-4828-B548-849339EC997D}" type="presOf" srcId="{48D4F2AC-0A8F-427E-AED3-7BB9396D6F20}" destId="{8CAA6D3D-EE40-421E-830A-8BD85BD7421D}" srcOrd="0" destOrd="2" presId="urn:microsoft.com/office/officeart/2005/8/layout/hProcess11"/>
    <dgm:cxn modelId="{6D761B07-17BD-40D2-9DC5-5593A052A3F2}" type="presOf" srcId="{5850A7B2-5212-4D8D-B744-BB05F0B104BE}" destId="{5A28F5BB-9069-4451-B0DE-4D523C1EF544}" srcOrd="0" destOrd="0" presId="urn:microsoft.com/office/officeart/2005/8/layout/hProcess11"/>
    <dgm:cxn modelId="{FDF0A307-80F9-4A1F-B971-2758F9912974}" srcId="{377526F0-9108-4CAA-8AEF-5DA523D3A751}" destId="{D999FC83-7822-4ACC-BAD0-7C401D85C807}" srcOrd="0" destOrd="0" parTransId="{1A7CCD36-5499-4318-B6D9-E247A0D9C4B6}" sibTransId="{AF4603F3-E8F8-49C7-99A3-C8071350CC86}"/>
    <dgm:cxn modelId="{B75C8212-C734-4A7D-BCF1-33ADC794BD40}" srcId="{377526F0-9108-4CAA-8AEF-5DA523D3A751}" destId="{8024CA98-51FB-4F0E-86CD-BA80369284C6}" srcOrd="4" destOrd="0" parTransId="{8BDB3AB1-57BD-4438-ABE0-3E80F7DB353C}" sibTransId="{DB1E83BC-3DD4-4AA7-B1DE-C755501E1A9A}"/>
    <dgm:cxn modelId="{1567C11C-B8FC-4EFF-BE46-9AAA7DA60F68}" srcId="{8024CA98-51FB-4F0E-86CD-BA80369284C6}" destId="{2290DC07-F784-4EA6-8847-E77ACDED3B0C}" srcOrd="1" destOrd="0" parTransId="{5B3DC7E8-47EB-47F0-A027-8913AE220D1B}" sibTransId="{6A0CAA8A-5E37-45D4-9F52-1D4124D61CFE}"/>
    <dgm:cxn modelId="{1853B13C-2D0C-446C-AF12-C454239DAF21}" srcId="{5850A7B2-5212-4D8D-B744-BB05F0B104BE}" destId="{AB1BA473-1E2F-4DB4-A025-A7B881003A57}" srcOrd="0" destOrd="0" parTransId="{794520BC-F450-445E-9ED0-4ECDA020F578}" sibTransId="{4BF227E7-248B-4014-AD82-CFE2CE3EA484}"/>
    <dgm:cxn modelId="{983C1340-0266-47B2-AEE2-D22623016BC3}" type="presOf" srcId="{7C5BAD8E-85E8-4045-835E-B00C509A5F2D}" destId="{5A28F5BB-9069-4451-B0DE-4D523C1EF544}" srcOrd="0" destOrd="2" presId="urn:microsoft.com/office/officeart/2005/8/layout/hProcess11"/>
    <dgm:cxn modelId="{C7BC3C45-A015-42AE-B2D4-B3E07027FF11}" type="presOf" srcId="{1D32E323-107A-43B6-AAEC-2576E8FF7A9E}" destId="{9817F9D7-9171-4C53-8560-ED1D32437D41}" srcOrd="0" destOrd="4" presId="urn:microsoft.com/office/officeart/2005/8/layout/hProcess11"/>
    <dgm:cxn modelId="{79725947-0619-4B95-842E-A8E96F0B1C22}" srcId="{D999FC83-7822-4ACC-BAD0-7C401D85C807}" destId="{48D4F2AC-0A8F-427E-AED3-7BB9396D6F20}" srcOrd="1" destOrd="0" parTransId="{7C45878A-270A-446E-82B5-AE00A9C1B04F}" sibTransId="{0D019C22-3A99-4D11-92E0-0283873E57B7}"/>
    <dgm:cxn modelId="{C8773748-5AC3-4D6B-B20D-5CA7ECB06B43}" srcId="{15EDE656-2F75-4A07-88B7-D269D3262C55}" destId="{C4744EA8-3509-446E-A796-D6F8D5956251}" srcOrd="1" destOrd="0" parTransId="{A99CE89C-E524-4CCC-B36B-9FEAD7A10491}" sibTransId="{3BC5CD3A-43AF-4DF4-B779-464186A214FE}"/>
    <dgm:cxn modelId="{E9170149-F427-46D6-A5C2-CDAC44ED5DE0}" type="presOf" srcId="{D8C60D53-0E54-46F9-AFA1-9F1FC5D83EA9}" destId="{88BD7908-D2A2-41F8-8B39-184AF859D807}" srcOrd="0" destOrd="4" presId="urn:microsoft.com/office/officeart/2005/8/layout/hProcess11"/>
    <dgm:cxn modelId="{3F917549-171E-48F4-82F8-14A0DAE23D42}" srcId="{8024CA98-51FB-4F0E-86CD-BA80369284C6}" destId="{1E0DEAA4-D1B8-4003-A1CA-071A1676434A}" srcOrd="0" destOrd="0" parTransId="{4F3F866F-74F0-4571-95F6-27808607B183}" sibTransId="{B3E26762-F9D0-4042-B93A-156B145A036E}"/>
    <dgm:cxn modelId="{5BD8994A-60B7-40AD-A98D-3D02218D1C8A}" type="presOf" srcId="{86C39A3B-8D0E-4DD9-BE2E-F0BA768E3BC2}" destId="{1FB9AE3E-5508-4379-930A-A77443127DD6}" srcOrd="0" destOrd="1" presId="urn:microsoft.com/office/officeart/2005/8/layout/hProcess11"/>
    <dgm:cxn modelId="{48CC5E6B-6A09-4F03-98DB-58673A9D0235}" type="presOf" srcId="{AA16359D-A036-447C-91CB-FDB3F87C6C28}" destId="{8CAA6D3D-EE40-421E-830A-8BD85BD7421D}" srcOrd="0" destOrd="1" presId="urn:microsoft.com/office/officeart/2005/8/layout/hProcess11"/>
    <dgm:cxn modelId="{753DA94F-C62F-4DE2-BB58-601328518523}" type="presOf" srcId="{1E0DEAA4-D1B8-4003-A1CA-071A1676434A}" destId="{88BD7908-D2A2-41F8-8B39-184AF859D807}" srcOrd="0" destOrd="1" presId="urn:microsoft.com/office/officeart/2005/8/layout/hProcess11"/>
    <dgm:cxn modelId="{12E88054-C595-4729-B623-3EBC5F37CB84}" srcId="{D999FC83-7822-4ACC-BAD0-7C401D85C807}" destId="{AA16359D-A036-447C-91CB-FDB3F87C6C28}" srcOrd="0" destOrd="0" parTransId="{9D344FDA-C47C-4482-ADA7-DC031B03CF5B}" sibTransId="{C77EF6FC-248D-4F03-8C13-F4C3EACDA0C3}"/>
    <dgm:cxn modelId="{00638E55-C5AA-49AE-A3DB-4072598241C7}" type="presOf" srcId="{1736436D-F694-4024-9A07-F8EAE0D6A898}" destId="{1FB9AE3E-5508-4379-930A-A77443127DD6}" srcOrd="0" destOrd="2" presId="urn:microsoft.com/office/officeart/2005/8/layout/hProcess11"/>
    <dgm:cxn modelId="{7C73ED55-8492-475E-8538-E970C5CF7A52}" srcId="{8024CA98-51FB-4F0E-86CD-BA80369284C6}" destId="{7390D628-6BA8-4DC8-9643-2FE8D4A6C730}" srcOrd="2" destOrd="0" parTransId="{587C24EE-851A-4FDE-B3C3-9D4AA240646D}" sibTransId="{14108AFF-BEB4-4230-9B59-68760BDC848C}"/>
    <dgm:cxn modelId="{7BF45B77-DD75-40A8-AC37-931A2B5FA49A}" srcId="{FB247D36-3030-4724-87A7-50A3767557FB}" destId="{1736436D-F694-4024-9A07-F8EAE0D6A898}" srcOrd="1" destOrd="0" parTransId="{142D1859-DF96-48E5-BA89-DCD28FF7F383}" sibTransId="{D4048E00-FCB4-4806-ADE3-4E7C6D140AE8}"/>
    <dgm:cxn modelId="{3EDCC77D-310A-49F2-BC08-D9E4F658C874}" srcId="{15EDE656-2F75-4A07-88B7-D269D3262C55}" destId="{0C0852CB-DEE2-4B3D-8ED6-AC437D2C9CDD}" srcOrd="2" destOrd="0" parTransId="{CA077E74-74A4-4B97-99DF-D19555FD0B8D}" sibTransId="{93F5D5DC-5BC3-408B-9D98-8C4059AD7BDE}"/>
    <dgm:cxn modelId="{C4BC827F-A42F-48F6-AC0F-DE554EB2F5B7}" type="presOf" srcId="{377526F0-9108-4CAA-8AEF-5DA523D3A751}" destId="{FD5AAF1F-A0F1-47D5-9D41-47ED86423B73}" srcOrd="0" destOrd="0" presId="urn:microsoft.com/office/officeart/2005/8/layout/hProcess11"/>
    <dgm:cxn modelId="{E7802F87-21C1-4361-A950-7F51D2B628A0}" srcId="{8024CA98-51FB-4F0E-86CD-BA80369284C6}" destId="{D8C60D53-0E54-46F9-AFA1-9F1FC5D83EA9}" srcOrd="3" destOrd="0" parTransId="{0656A97B-98AE-4853-8402-8848C9685C9A}" sibTransId="{20902762-F742-436D-B331-13456922B111}"/>
    <dgm:cxn modelId="{AC130F88-D427-4FAE-9862-1E2F11868031}" type="presOf" srcId="{AB1BA473-1E2F-4DB4-A025-A7B881003A57}" destId="{5A28F5BB-9069-4451-B0DE-4D523C1EF544}" srcOrd="0" destOrd="1" presId="urn:microsoft.com/office/officeart/2005/8/layout/hProcess11"/>
    <dgm:cxn modelId="{08367089-566F-440A-9205-8CCC5E20DAAB}" type="presOf" srcId="{FB247D36-3030-4724-87A7-50A3767557FB}" destId="{1FB9AE3E-5508-4379-930A-A77443127DD6}" srcOrd="0" destOrd="0" presId="urn:microsoft.com/office/officeart/2005/8/layout/hProcess11"/>
    <dgm:cxn modelId="{2154DCA1-EB4D-41FA-8EB8-118E94F0A877}" srcId="{377526F0-9108-4CAA-8AEF-5DA523D3A751}" destId="{FB247D36-3030-4724-87A7-50A3767557FB}" srcOrd="2" destOrd="0" parTransId="{1B3B7FDA-5C46-4EDE-A45A-86FB153432F3}" sibTransId="{0FBF19B7-3473-4E4B-B3B0-A39180B95C7C}"/>
    <dgm:cxn modelId="{5946DFAE-9D8A-4083-96B0-0C41C72871B6}" type="presOf" srcId="{8024CA98-51FB-4F0E-86CD-BA80369284C6}" destId="{88BD7908-D2A2-41F8-8B39-184AF859D807}" srcOrd="0" destOrd="0" presId="urn:microsoft.com/office/officeart/2005/8/layout/hProcess11"/>
    <dgm:cxn modelId="{B7E591B7-121E-4A31-B3DA-84DE14626FA7}" srcId="{377526F0-9108-4CAA-8AEF-5DA523D3A751}" destId="{5850A7B2-5212-4D8D-B744-BB05F0B104BE}" srcOrd="1" destOrd="0" parTransId="{909B8EF5-D64F-41B5-BBF0-435C2307CD6B}" sibTransId="{0565BC03-30CB-4648-BDD6-A532717D1576}"/>
    <dgm:cxn modelId="{ABF129C3-F060-461F-B54D-77407B3773F1}" srcId="{5850A7B2-5212-4D8D-B744-BB05F0B104BE}" destId="{7C5BAD8E-85E8-4045-835E-B00C509A5F2D}" srcOrd="1" destOrd="0" parTransId="{D684B210-FA41-4D7E-B38A-1474E9130359}" sibTransId="{527CB678-26CA-480A-A9EA-A0665227CC44}"/>
    <dgm:cxn modelId="{A97AB7C8-4ED0-41E1-BD66-F9A7FAEAC44F}" type="presOf" srcId="{15EDE656-2F75-4A07-88B7-D269D3262C55}" destId="{9817F9D7-9171-4C53-8560-ED1D32437D41}" srcOrd="0" destOrd="0" presId="urn:microsoft.com/office/officeart/2005/8/layout/hProcess11"/>
    <dgm:cxn modelId="{2B9FC0CC-BA7F-430B-B0FE-6584F759C0A8}" srcId="{FB247D36-3030-4724-87A7-50A3767557FB}" destId="{86C39A3B-8D0E-4DD9-BE2E-F0BA768E3BC2}" srcOrd="0" destOrd="0" parTransId="{4BB99399-AFA3-4124-8847-4AA599108714}" sibTransId="{C17146FF-700F-4A09-B3A5-2546A90CF523}"/>
    <dgm:cxn modelId="{9EC3BDCE-3E3C-40F3-BB8C-7EB3D0AF5A6B}" type="presOf" srcId="{C4744EA8-3509-446E-A796-D6F8D5956251}" destId="{9817F9D7-9171-4C53-8560-ED1D32437D41}" srcOrd="0" destOrd="2" presId="urn:microsoft.com/office/officeart/2005/8/layout/hProcess11"/>
    <dgm:cxn modelId="{51FD5EDD-388E-4D17-9DF7-496F74C6C95E}" type="presOf" srcId="{2290DC07-F784-4EA6-8847-E77ACDED3B0C}" destId="{88BD7908-D2A2-41F8-8B39-184AF859D807}" srcOrd="0" destOrd="2" presId="urn:microsoft.com/office/officeart/2005/8/layout/hProcess11"/>
    <dgm:cxn modelId="{A90ECBE7-5CF0-4514-A5ED-6B29E39BEBA9}" type="presOf" srcId="{D999FC83-7822-4ACC-BAD0-7C401D85C807}" destId="{8CAA6D3D-EE40-421E-830A-8BD85BD7421D}" srcOrd="0" destOrd="0" presId="urn:microsoft.com/office/officeart/2005/8/layout/hProcess11"/>
    <dgm:cxn modelId="{BAE281E8-85F4-43CA-906B-D6DE0F48AC8D}" srcId="{15EDE656-2F75-4A07-88B7-D269D3262C55}" destId="{59FAD0B8-8F6D-4C63-99D7-9E71367D2464}" srcOrd="0" destOrd="0" parTransId="{98E0F624-DFCB-462D-8D5F-B86B2378E601}" sibTransId="{2E49135A-65BE-4DA7-AB3C-6189F799491D}"/>
    <dgm:cxn modelId="{C023D3E9-FD0B-493B-8122-1D2754FDAAC1}" type="presOf" srcId="{7390D628-6BA8-4DC8-9643-2FE8D4A6C730}" destId="{88BD7908-D2A2-41F8-8B39-184AF859D807}" srcOrd="0" destOrd="3" presId="urn:microsoft.com/office/officeart/2005/8/layout/hProcess11"/>
    <dgm:cxn modelId="{1BE4B3F4-EAA3-43C6-925F-19E463CD2C4D}" srcId="{377526F0-9108-4CAA-8AEF-5DA523D3A751}" destId="{15EDE656-2F75-4A07-88B7-D269D3262C55}" srcOrd="3" destOrd="0" parTransId="{50076852-8355-499F-82DC-B46D26DD408A}" sibTransId="{BDB632EC-70F7-4365-90CB-17A0D359CFB3}"/>
    <dgm:cxn modelId="{1907BEF5-3D5D-40A5-8F29-054AA01EBE1F}" type="presOf" srcId="{59FAD0B8-8F6D-4C63-99D7-9E71367D2464}" destId="{9817F9D7-9171-4C53-8560-ED1D32437D41}" srcOrd="0" destOrd="1" presId="urn:microsoft.com/office/officeart/2005/8/layout/hProcess11"/>
    <dgm:cxn modelId="{D0328DFF-0CDC-4DE4-8841-11108A6C54D3}" srcId="{15EDE656-2F75-4A07-88B7-D269D3262C55}" destId="{1D32E323-107A-43B6-AAEC-2576E8FF7A9E}" srcOrd="3" destOrd="0" parTransId="{EC917B45-D7E6-41B3-91DE-FD1DFD876B13}" sibTransId="{D36ADCAA-C1FD-4F5D-8763-D367859C68EF}"/>
    <dgm:cxn modelId="{72E21196-5D7C-4CE7-AB8A-C5A99E85D946}" type="presParOf" srcId="{FD5AAF1F-A0F1-47D5-9D41-47ED86423B73}" destId="{50674227-1A84-4277-9C1E-EFDAD7B3EA95}" srcOrd="0" destOrd="0" presId="urn:microsoft.com/office/officeart/2005/8/layout/hProcess11"/>
    <dgm:cxn modelId="{8FF09024-E70C-4098-8F93-6A83A21EE77C}" type="presParOf" srcId="{FD5AAF1F-A0F1-47D5-9D41-47ED86423B73}" destId="{B055319E-EA0D-4951-A5FE-0D0F2A8488E8}" srcOrd="1" destOrd="0" presId="urn:microsoft.com/office/officeart/2005/8/layout/hProcess11"/>
    <dgm:cxn modelId="{474286FF-F52C-41A7-8EEB-8F336C0C9007}" type="presParOf" srcId="{B055319E-EA0D-4951-A5FE-0D0F2A8488E8}" destId="{1876B0B7-2C11-4732-BA11-87B41F139139}" srcOrd="0" destOrd="0" presId="urn:microsoft.com/office/officeart/2005/8/layout/hProcess11"/>
    <dgm:cxn modelId="{C9F1F41C-BE2A-4263-9425-3BA0B412AD0B}" type="presParOf" srcId="{1876B0B7-2C11-4732-BA11-87B41F139139}" destId="{8CAA6D3D-EE40-421E-830A-8BD85BD7421D}" srcOrd="0" destOrd="0" presId="urn:microsoft.com/office/officeart/2005/8/layout/hProcess11"/>
    <dgm:cxn modelId="{C91CC185-06B8-4FBC-9B5F-E097312A881C}" type="presParOf" srcId="{1876B0B7-2C11-4732-BA11-87B41F139139}" destId="{6A5D5A07-F5C6-48C1-ACEF-736D29A128A8}" srcOrd="1" destOrd="0" presId="urn:microsoft.com/office/officeart/2005/8/layout/hProcess11"/>
    <dgm:cxn modelId="{BC6D770B-633F-47CB-A9A2-20A9715E9982}" type="presParOf" srcId="{1876B0B7-2C11-4732-BA11-87B41F139139}" destId="{3CA5F1A4-6C1D-430E-987D-E46D4C0C4057}" srcOrd="2" destOrd="0" presId="urn:microsoft.com/office/officeart/2005/8/layout/hProcess11"/>
    <dgm:cxn modelId="{D1C1F7E6-2C7D-4D14-91F0-07BF274122B1}" type="presParOf" srcId="{B055319E-EA0D-4951-A5FE-0D0F2A8488E8}" destId="{660A9042-C9B6-42BA-A253-AB4C28046B7F}" srcOrd="1" destOrd="0" presId="urn:microsoft.com/office/officeart/2005/8/layout/hProcess11"/>
    <dgm:cxn modelId="{3F94E1DD-2486-49B1-8D16-BE8E7BE07432}" type="presParOf" srcId="{B055319E-EA0D-4951-A5FE-0D0F2A8488E8}" destId="{F0623B7D-0525-4A7B-8E6E-C693A91320B9}" srcOrd="2" destOrd="0" presId="urn:microsoft.com/office/officeart/2005/8/layout/hProcess11"/>
    <dgm:cxn modelId="{0597BCC6-B589-46DB-8B1C-340D8D6FE98A}" type="presParOf" srcId="{F0623B7D-0525-4A7B-8E6E-C693A91320B9}" destId="{5A28F5BB-9069-4451-B0DE-4D523C1EF544}" srcOrd="0" destOrd="0" presId="urn:microsoft.com/office/officeart/2005/8/layout/hProcess11"/>
    <dgm:cxn modelId="{CF82E661-3EDC-456F-984D-8246EA7C1598}" type="presParOf" srcId="{F0623B7D-0525-4A7B-8E6E-C693A91320B9}" destId="{8EF74C75-B87B-4B27-AE1D-1238F0646D49}" srcOrd="1" destOrd="0" presId="urn:microsoft.com/office/officeart/2005/8/layout/hProcess11"/>
    <dgm:cxn modelId="{3EC8A99F-ED94-4EFA-96E0-1E4F9DF66372}" type="presParOf" srcId="{F0623B7D-0525-4A7B-8E6E-C693A91320B9}" destId="{97DA045E-1EC1-4F87-980F-D59DCEAD2D05}" srcOrd="2" destOrd="0" presId="urn:microsoft.com/office/officeart/2005/8/layout/hProcess11"/>
    <dgm:cxn modelId="{B97E13F0-554C-4AD9-B65F-2665BF4ACD81}" type="presParOf" srcId="{B055319E-EA0D-4951-A5FE-0D0F2A8488E8}" destId="{E738E41E-F6B4-42A1-A7B8-7BBCA92BD932}" srcOrd="3" destOrd="0" presId="urn:microsoft.com/office/officeart/2005/8/layout/hProcess11"/>
    <dgm:cxn modelId="{29B0EEF4-6E41-4305-A956-8095B51CFFB1}" type="presParOf" srcId="{B055319E-EA0D-4951-A5FE-0D0F2A8488E8}" destId="{DF597DF0-17B4-4B87-A5DA-04F5A1B470ED}" srcOrd="4" destOrd="0" presId="urn:microsoft.com/office/officeart/2005/8/layout/hProcess11"/>
    <dgm:cxn modelId="{853534A8-B955-45BE-9A3D-3402930B7265}" type="presParOf" srcId="{DF597DF0-17B4-4B87-A5DA-04F5A1B470ED}" destId="{1FB9AE3E-5508-4379-930A-A77443127DD6}" srcOrd="0" destOrd="0" presId="urn:microsoft.com/office/officeart/2005/8/layout/hProcess11"/>
    <dgm:cxn modelId="{D21BA4A3-13CD-4ED6-95F6-4AC1A29FBB11}" type="presParOf" srcId="{DF597DF0-17B4-4B87-A5DA-04F5A1B470ED}" destId="{8655B4AF-F9C0-4CD4-8CBA-B148C9D08F9F}" srcOrd="1" destOrd="0" presId="urn:microsoft.com/office/officeart/2005/8/layout/hProcess11"/>
    <dgm:cxn modelId="{77189FE2-B2BA-4EA0-8F95-0B1478B70075}" type="presParOf" srcId="{DF597DF0-17B4-4B87-A5DA-04F5A1B470ED}" destId="{87AB760A-06E7-4192-9C7D-6B8FBC49BBDC}" srcOrd="2" destOrd="0" presId="urn:microsoft.com/office/officeart/2005/8/layout/hProcess11"/>
    <dgm:cxn modelId="{CB440BCC-ABC9-40F7-BDF3-D10ED952C5EF}" type="presParOf" srcId="{B055319E-EA0D-4951-A5FE-0D0F2A8488E8}" destId="{F523B7AD-D58B-4DBC-AA10-0A91600279C2}" srcOrd="5" destOrd="0" presId="urn:microsoft.com/office/officeart/2005/8/layout/hProcess11"/>
    <dgm:cxn modelId="{E2D81488-DB2D-45FD-9EAD-2E5C1AA22B13}" type="presParOf" srcId="{B055319E-EA0D-4951-A5FE-0D0F2A8488E8}" destId="{F8F7F819-57A1-4AA9-BBFD-0EE5CC4A74B2}" srcOrd="6" destOrd="0" presId="urn:microsoft.com/office/officeart/2005/8/layout/hProcess11"/>
    <dgm:cxn modelId="{A1404C25-EC2A-4A25-90FC-DAFB6C8F3535}" type="presParOf" srcId="{F8F7F819-57A1-4AA9-BBFD-0EE5CC4A74B2}" destId="{9817F9D7-9171-4C53-8560-ED1D32437D41}" srcOrd="0" destOrd="0" presId="urn:microsoft.com/office/officeart/2005/8/layout/hProcess11"/>
    <dgm:cxn modelId="{BAD03A93-8099-41CF-959C-E048356BAECC}" type="presParOf" srcId="{F8F7F819-57A1-4AA9-BBFD-0EE5CC4A74B2}" destId="{06349A86-39ED-4199-BC83-38330F7A2C7C}" srcOrd="1" destOrd="0" presId="urn:microsoft.com/office/officeart/2005/8/layout/hProcess11"/>
    <dgm:cxn modelId="{5A4C019F-24E6-47FC-A8FA-C30453E8B992}" type="presParOf" srcId="{F8F7F819-57A1-4AA9-BBFD-0EE5CC4A74B2}" destId="{7B98EB37-F252-44BA-ABBD-9222A0A21747}" srcOrd="2" destOrd="0" presId="urn:microsoft.com/office/officeart/2005/8/layout/hProcess11"/>
    <dgm:cxn modelId="{2B051F61-6C4C-417A-A046-087E2DD4198F}" type="presParOf" srcId="{B055319E-EA0D-4951-A5FE-0D0F2A8488E8}" destId="{7C117AA9-A599-421B-A2C7-BD1B9A20D429}" srcOrd="7" destOrd="0" presId="urn:microsoft.com/office/officeart/2005/8/layout/hProcess11"/>
    <dgm:cxn modelId="{57E14607-D1A0-4784-B511-F80A2781F714}" type="presParOf" srcId="{B055319E-EA0D-4951-A5FE-0D0F2A8488E8}" destId="{D82070E3-5FD6-4E28-BB4A-20C0E0934D06}" srcOrd="8" destOrd="0" presId="urn:microsoft.com/office/officeart/2005/8/layout/hProcess11"/>
    <dgm:cxn modelId="{D67A252D-1E24-4516-A310-76B9522CD917}" type="presParOf" srcId="{D82070E3-5FD6-4E28-BB4A-20C0E0934D06}" destId="{88BD7908-D2A2-41F8-8B39-184AF859D807}" srcOrd="0" destOrd="0" presId="urn:microsoft.com/office/officeart/2005/8/layout/hProcess11"/>
    <dgm:cxn modelId="{B5525F40-53D2-46C9-A1A5-B7A507A80A82}" type="presParOf" srcId="{D82070E3-5FD6-4E28-BB4A-20C0E0934D06}" destId="{C7F65CE7-24C1-47FB-A14F-DF2FFDAAEEF1}" srcOrd="1" destOrd="0" presId="urn:microsoft.com/office/officeart/2005/8/layout/hProcess11"/>
    <dgm:cxn modelId="{FFAA0881-99BB-4944-84F5-40172525BCDA}" type="presParOf" srcId="{D82070E3-5FD6-4E28-BB4A-20C0E0934D06}" destId="{7381D174-C4D3-4504-9000-702C722F72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74227-1A84-4277-9C1E-EFDAD7B3EA95}">
      <dsp:nvSpPr>
        <dsp:cNvPr id="0" name=""/>
        <dsp:cNvSpPr/>
      </dsp:nvSpPr>
      <dsp:spPr>
        <a:xfrm>
          <a:off x="0" y="1527669"/>
          <a:ext cx="11772623" cy="13901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A6D3D-EE40-421E-830A-8BD85BD7421D}">
      <dsp:nvSpPr>
        <dsp:cNvPr id="0" name=""/>
        <dsp:cNvSpPr/>
      </dsp:nvSpPr>
      <dsp:spPr>
        <a:xfrm>
          <a:off x="1076" y="0"/>
          <a:ext cx="2654706" cy="177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Technical Feasibility</a:t>
          </a:r>
          <a:r>
            <a:rPr lang="en-US" sz="1200" kern="1200" dirty="0"/>
            <a:t>: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Can be implemented using existing AI/ML frameworks (Scikit-learn, TensorFlow, </a:t>
          </a:r>
          <a:r>
            <a:rPr lang="en-US" sz="1200" b="0" i="0" kern="1200" baseline="0" dirty="0" err="1"/>
            <a:t>PyTorch</a:t>
          </a:r>
          <a:r>
            <a:rPr lang="en-US" sz="1200" b="0" i="0" kern="1200" baseline="0" dirty="0"/>
            <a:t>).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Optimization tools (Google OR-Tools, </a:t>
          </a:r>
          <a:r>
            <a:rPr lang="en-US" sz="1200" b="0" i="0" kern="1200" baseline="0" dirty="0" err="1"/>
            <a:t>PuLP</a:t>
          </a:r>
          <a:r>
            <a:rPr lang="en-US" sz="1200" b="0" i="0" kern="1200" baseline="0" dirty="0"/>
            <a:t>) already exist for solving assignment problems.</a:t>
          </a:r>
          <a:endParaRPr lang="en-IN" sz="1200" kern="1200" dirty="0"/>
        </a:p>
      </dsp:txBody>
      <dsp:txXfrm>
        <a:off x="1076" y="0"/>
        <a:ext cx="2654706" cy="1778190"/>
      </dsp:txXfrm>
    </dsp:sp>
    <dsp:sp modelId="{6A5D5A07-F5C6-48C1-ACEF-736D29A128A8}">
      <dsp:nvSpPr>
        <dsp:cNvPr id="0" name=""/>
        <dsp:cNvSpPr/>
      </dsp:nvSpPr>
      <dsp:spPr>
        <a:xfrm>
          <a:off x="0" y="1970981"/>
          <a:ext cx="444547" cy="44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8F5BB-9069-4451-B0DE-4D523C1EF544}">
      <dsp:nvSpPr>
        <dsp:cNvPr id="0" name=""/>
        <dsp:cNvSpPr/>
      </dsp:nvSpPr>
      <dsp:spPr>
        <a:xfrm>
          <a:off x="2294147" y="2667285"/>
          <a:ext cx="1973296" cy="177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Operational Feasibility</a:t>
          </a:r>
          <a:r>
            <a:rPr lang="en-US" sz="1200" b="0" i="0" kern="1200" baseline="0" dirty="0"/>
            <a:t>: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Scalable for thousands of students and companies.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Can integrate with university/industry databases via APIs.</a:t>
          </a:r>
          <a:endParaRPr lang="en-IN" sz="1200" kern="1200" dirty="0"/>
        </a:p>
      </dsp:txBody>
      <dsp:txXfrm>
        <a:off x="2294147" y="2667285"/>
        <a:ext cx="1973296" cy="1778190"/>
      </dsp:txXfrm>
    </dsp:sp>
    <dsp:sp modelId="{8EF74C75-B87B-4B27-AE1D-1238F0646D49}">
      <dsp:nvSpPr>
        <dsp:cNvPr id="0" name=""/>
        <dsp:cNvSpPr/>
      </dsp:nvSpPr>
      <dsp:spPr>
        <a:xfrm>
          <a:off x="2292410" y="2022957"/>
          <a:ext cx="444547" cy="44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9AE3E-5508-4379-930A-A77443127DD6}">
      <dsp:nvSpPr>
        <dsp:cNvPr id="0" name=""/>
        <dsp:cNvSpPr/>
      </dsp:nvSpPr>
      <dsp:spPr>
        <a:xfrm>
          <a:off x="4520743" y="0"/>
          <a:ext cx="1751272" cy="177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Economic Feasibility</a:t>
          </a:r>
          <a:r>
            <a:rPr lang="en-US" sz="1200" b="0" i="0" kern="1200" baseline="0"/>
            <a:t>: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Initial cost is mainly in model development &amp; training.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Can save time and resources in manual allocation.</a:t>
          </a:r>
          <a:endParaRPr lang="en-IN" sz="1200" kern="1200" dirty="0"/>
        </a:p>
      </dsp:txBody>
      <dsp:txXfrm>
        <a:off x="4520743" y="0"/>
        <a:ext cx="1751272" cy="1778190"/>
      </dsp:txXfrm>
    </dsp:sp>
    <dsp:sp modelId="{8655B4AF-F9C0-4CD4-8CBA-B148C9D08F9F}">
      <dsp:nvSpPr>
        <dsp:cNvPr id="0" name=""/>
        <dsp:cNvSpPr/>
      </dsp:nvSpPr>
      <dsp:spPr>
        <a:xfrm>
          <a:off x="4611033" y="2022957"/>
          <a:ext cx="444547" cy="44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7F9D7-9171-4C53-8560-ED1D32437D41}">
      <dsp:nvSpPr>
        <dsp:cNvPr id="0" name=""/>
        <dsp:cNvSpPr/>
      </dsp:nvSpPr>
      <dsp:spPr>
        <a:xfrm>
          <a:off x="6512241" y="2667285"/>
          <a:ext cx="1645539" cy="177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Potential Risks: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Quality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Bias in AIML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Scalablity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Acceptance</a:t>
          </a:r>
          <a:endParaRPr lang="en-IN" sz="1200" kern="1200" dirty="0"/>
        </a:p>
      </dsp:txBody>
      <dsp:txXfrm>
        <a:off x="6512241" y="2667285"/>
        <a:ext cx="1645539" cy="1778190"/>
      </dsp:txXfrm>
    </dsp:sp>
    <dsp:sp modelId="{06349A86-39ED-4199-BC83-38330F7A2C7C}">
      <dsp:nvSpPr>
        <dsp:cNvPr id="0" name=""/>
        <dsp:cNvSpPr/>
      </dsp:nvSpPr>
      <dsp:spPr>
        <a:xfrm>
          <a:off x="7106527" y="2065256"/>
          <a:ext cx="444547" cy="44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D7908-D2A2-41F8-8B39-184AF859D807}">
      <dsp:nvSpPr>
        <dsp:cNvPr id="0" name=""/>
        <dsp:cNvSpPr/>
      </dsp:nvSpPr>
      <dsp:spPr>
        <a:xfrm>
          <a:off x="8201303" y="0"/>
          <a:ext cx="2391658" cy="1778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1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Strategies to Overcome:</a:t>
          </a:r>
          <a:endParaRPr lang="en-IN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Pipeline Process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Fairness Bias Reduction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Cloud Based Storage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Pilot ,Fairness Expand</a:t>
          </a:r>
          <a:endParaRPr lang="en-IN" sz="1200" kern="1200" dirty="0"/>
        </a:p>
      </dsp:txBody>
      <dsp:txXfrm>
        <a:off x="8201303" y="0"/>
        <a:ext cx="2391658" cy="1778190"/>
      </dsp:txXfrm>
    </dsp:sp>
    <dsp:sp modelId="{C7F65CE7-24C1-47FB-A14F-DF2FFDAAEEF1}">
      <dsp:nvSpPr>
        <dsp:cNvPr id="0" name=""/>
        <dsp:cNvSpPr/>
      </dsp:nvSpPr>
      <dsp:spPr>
        <a:xfrm>
          <a:off x="9199717" y="2005064"/>
          <a:ext cx="444547" cy="44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772941925001206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airness_(machine_learning)" TargetMode="External"/><Relationship Id="rId5" Type="http://schemas.openxmlformats.org/officeDocument/2006/relationships/hyperlink" Target="https://arxiv.org/abs/2107.00221" TargetMode="External"/><Relationship Id="rId4" Type="http://schemas.openxmlformats.org/officeDocument/2006/relationships/hyperlink" Target="https://dl.acm.org/doi/10.24963/ijcai.2023/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851521"/>
            <a:ext cx="12003970" cy="503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25033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 –  Al-Based Smart Allocation Engine for PM Internship Scheme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 </a:t>
            </a:r>
            <a:r>
              <a:rPr lang="en-IN" b="1" dirty="0"/>
              <a:t>Smart Automation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- INFINITE LOOPS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Neranjana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GM– ECE (Team Leader)					Mentors: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NaveeyaSri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 – ECE 								1) Vidhiya S (AP/CSE)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Pradeepa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R– EEE 								2) Senthil Kumar C (AP/ECE)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Mohamed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Nasthaeen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 – ECE 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Joshua Arnold Leo – CSE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Hamsavardhan S – CSE </a:t>
            </a: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6390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56232" y="136522"/>
            <a:ext cx="7882128" cy="807334"/>
          </a:xfrm>
        </p:spPr>
        <p:txBody>
          <a:bodyPr/>
          <a:lstStyle/>
          <a:p>
            <a:pPr eaLnBrk="1" hangingPunct="1"/>
            <a:b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Al-Based Smart Allocation Engine for PM Internship Scheme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78118"/>
            <a:ext cx="138454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INFINITE LOOPS</a:t>
            </a:r>
            <a:endParaRPr lang="en-IN" dirty="0">
              <a:latin typeface="+mj-lt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5368D89-4957-590A-78C6-C60C477C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00" y="1325450"/>
            <a:ext cx="12191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5649B-BE8A-C91B-1E86-FE17FD598A19}"/>
              </a:ext>
            </a:extLst>
          </p:cNvPr>
          <p:cNvSpPr txBox="1"/>
          <p:nvPr/>
        </p:nvSpPr>
        <p:spPr>
          <a:xfrm>
            <a:off x="290118" y="1871045"/>
            <a:ext cx="1176036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Explanation 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AI/ML based solver engine and calculation featuring should be developed We plan to build an AI-based Smart Allocation Engine that will automatically match interns with the right projects and mentors.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1.  It will check each intern’s skills, interests, and preferences.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2.  It will compare them with project and mentor requirements.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3. The AI will then suggest the best match for both sides.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3A1296-8244-162A-2333-97401C190B6C}"/>
              </a:ext>
            </a:extLst>
          </p:cNvPr>
          <p:cNvSpPr txBox="1"/>
          <p:nvPr/>
        </p:nvSpPr>
        <p:spPr>
          <a:xfrm>
            <a:off x="466344" y="3741787"/>
            <a:ext cx="11340636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Address 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</a:p>
          <a:p>
            <a:pPr lvl="1" algn="just" defTabSz="914400" eaLnBrk="0" hangingPunct="0"/>
            <a:r>
              <a:rPr lang="en-US" sz="1600" dirty="0">
                <a:latin typeface="Arial" panose="020B0604020202020204" pitchFamily="34" charset="0"/>
              </a:rPr>
              <a:t>1. Ensures fair and transparent allocation of interns.</a:t>
            </a:r>
          </a:p>
          <a:p>
            <a:pPr lvl="1" algn="just" defTabSz="914400" eaLnBrk="0" hangingPunct="0"/>
            <a:r>
              <a:rPr lang="en-US" sz="1600" dirty="0">
                <a:latin typeface="Arial" panose="020B0604020202020204" pitchFamily="34" charset="0"/>
              </a:rPr>
              <a:t>2. Reduces manual effort and saves time in the allocation process.</a:t>
            </a:r>
          </a:p>
          <a:p>
            <a:pPr lvl="1" algn="just" defTabSz="914400" eaLnBrk="0" hangingPunct="0"/>
            <a:r>
              <a:rPr lang="en-US" sz="1600" dirty="0">
                <a:latin typeface="Arial" panose="020B0604020202020204" pitchFamily="34" charset="0"/>
              </a:rPr>
              <a:t>3. Prevents bias and ensures equal opportunities for all interns.</a:t>
            </a:r>
          </a:p>
          <a:p>
            <a:pPr lvl="1" algn="just" defTabSz="914400" eaLnBrk="0" hangingPunct="0"/>
            <a:r>
              <a:rPr lang="en-US" sz="1600" dirty="0">
                <a:latin typeface="Arial" panose="020B0604020202020204" pitchFamily="34" charset="0"/>
              </a:rPr>
              <a:t>4. Balances workload to avoid overloading mentors.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B859FF-F543-E564-880A-13EC63934F59}"/>
              </a:ext>
            </a:extLst>
          </p:cNvPr>
          <p:cNvSpPr txBox="1"/>
          <p:nvPr/>
        </p:nvSpPr>
        <p:spPr>
          <a:xfrm>
            <a:off x="327684" y="5186742"/>
            <a:ext cx="1107469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hangingPunct="0"/>
            <a:r>
              <a:rPr lang="en-US" sz="17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Uniqueness :</a:t>
            </a:r>
          </a:p>
          <a:p>
            <a:pPr lvl="0" defTabSz="914400" eaLnBrk="0" hangingPunct="0"/>
            <a:r>
              <a:rPr lang="en-US" sz="1600" dirty="0">
                <a:latin typeface="Arial" panose="020B0604020202020204" pitchFamily="34" charset="0"/>
              </a:rPr>
              <a:t>          1. Preference + Requirement balance – considers both intern interests and mentor/project needs.</a:t>
            </a:r>
          </a:p>
          <a:p>
            <a:pPr lvl="0" defTabSz="914400" eaLnBrk="0" hangingPunct="0"/>
            <a:r>
              <a:rPr lang="en-US" sz="1600" dirty="0">
                <a:latin typeface="Arial" panose="020B0604020202020204" pitchFamily="34" charset="0"/>
              </a:rPr>
              <a:t>          2. Fairness and Transparency – avoids human bias and shows clear matching criteria.</a:t>
            </a:r>
          </a:p>
          <a:p>
            <a:pPr lvl="0" defTabSz="914400" eaLnBrk="0" hangingPunct="0"/>
            <a:r>
              <a:rPr lang="en-US" sz="1600" dirty="0">
                <a:latin typeface="Arial" panose="020B0604020202020204" pitchFamily="34" charset="0"/>
              </a:rPr>
              <a:t>          3. Dynamic adaptability – adjusts allocations in real-time if projects or availability change</a:t>
            </a:r>
          </a:p>
          <a:p>
            <a:endParaRPr lang="en-US" sz="17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F244AC13-3724-AD40-D3FB-38929DE91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32" y="2850222"/>
            <a:ext cx="4919473" cy="25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59435" y="252246"/>
            <a:ext cx="139854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INFINITE LOOPS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3EB60-66D4-AF0B-A31B-94C6A45B2B5C}"/>
              </a:ext>
            </a:extLst>
          </p:cNvPr>
          <p:cNvSpPr txBox="1"/>
          <p:nvPr/>
        </p:nvSpPr>
        <p:spPr>
          <a:xfrm>
            <a:off x="926395" y="1413881"/>
            <a:ext cx="9936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Frontend: React.js / Angular (user dashboards)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Styling: Tailwind CSS / Material UI (responsive UI)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Backend: Node.js + Express.js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Database: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(SQL)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AI/ML Layer: Python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-learn,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with Flask/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FastAPImicroservices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Authentication: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2.0 / JWT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&amp;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AWS / Azure / GCP,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92432-66EA-B948-10B3-16FAA66AB2A0}"/>
              </a:ext>
            </a:extLst>
          </p:cNvPr>
          <p:cNvSpPr txBox="1"/>
          <p:nvPr/>
        </p:nvSpPr>
        <p:spPr>
          <a:xfrm>
            <a:off x="926395" y="1054399"/>
            <a:ext cx="397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 Stack: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34364-7CFF-455B-2D47-A613FC63605D}"/>
              </a:ext>
            </a:extLst>
          </p:cNvPr>
          <p:cNvSpPr txBox="1"/>
          <p:nvPr/>
        </p:nvSpPr>
        <p:spPr>
          <a:xfrm>
            <a:off x="926395" y="4154992"/>
            <a:ext cx="2670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36B41-4489-E12E-5208-BB9124F15B49}"/>
              </a:ext>
            </a:extLst>
          </p:cNvPr>
          <p:cNvSpPr txBox="1"/>
          <p:nvPr/>
        </p:nvSpPr>
        <p:spPr>
          <a:xfrm>
            <a:off x="958706" y="4470047"/>
            <a:ext cx="7913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</a:rPr>
              <a:t>Collect: Gather intern and project data.</a:t>
            </a:r>
          </a:p>
          <a:p>
            <a:pPr marL="285750" lvl="0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</a:rPr>
              <a:t>Filter: Remove incompatible matches using rules.</a:t>
            </a:r>
          </a:p>
          <a:p>
            <a:pPr marL="285750" lvl="0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</a:rPr>
              <a:t>Score: Rank matches using AI/ML models.</a:t>
            </a:r>
          </a:p>
          <a:p>
            <a:pPr marL="285750" lvl="0" indent="-285750" defTabSz="914400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</a:rPr>
              <a:t>Evaluate</a:t>
            </a:r>
            <a:r>
              <a:rPr lang="en-US" sz="1600" b="1" dirty="0">
                <a:latin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</a:rPr>
              <a:t> Monitor outcomes and improve the model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9337" y="252246"/>
            <a:ext cx="144878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INFINITE LOOPS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7A66E99-626B-2BB7-BCA1-890C7C302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085664"/>
              </p:ext>
            </p:extLst>
          </p:nvPr>
        </p:nvGraphicFramePr>
        <p:xfrm>
          <a:off x="419376" y="1479836"/>
          <a:ext cx="11772623" cy="444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62127" y="1360216"/>
            <a:ext cx="11929871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Potential impact on the target audience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→ Fair and faster access to the right internships, even for rural and underrepresented groups.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Companies/Industries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→ Get well-matched candidates, reducing recruitment effort and mismatch costs.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Universities/Government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→ Streamlined, transparent internship allocation process with data-driven fairness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Skill Gap Identification: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Highlights areas where interns or teams need training before starting.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Diversity &amp; Inclusion: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Ensures balanced allocation across departments, skill levels, and backgrounds.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600" dirty="0">
              <a:latin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Social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→ Promotes inclusivity (rural, reserved category, diverse representation).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Economical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Saves time and cost of manual shortlisting and interviews.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Reduces physical paperwork and manual processing less resource waste.</a:t>
            </a:r>
          </a:p>
          <a:p>
            <a:pPr lvl="1" defTabSz="914400" eaLnBrk="0" hangingPunct="0">
              <a:lnSpc>
                <a:spcPct val="150000"/>
              </a:lnSpc>
              <a:buFont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Insightful Analytics: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Generates actionable reports on intern performance trends and project success rates.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0859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INFINITE LOOPS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104" y="104928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41514" y="-47625"/>
            <a:ext cx="11440886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0756" y="1874728"/>
            <a:ext cx="124388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https://www.sciencedirect.com/science/article/pii/S2772941925001206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4"/>
              </a:rPr>
              <a:t>https://dl.acm.org/doi/10.24963/ijcai.2023/309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5"/>
              </a:rPr>
              <a:t>https://arxiv.org/abs/2107.00221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6"/>
              </a:rPr>
              <a:t>https://en.wikipedia.org/wiki/Fairness_%28machine_learning%29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9338" y="213090"/>
            <a:ext cx="138849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INFINITE LOOPS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7681</TotalTime>
  <Words>789</Words>
  <Application>Microsoft Office PowerPoint</Application>
  <PresentationFormat>Widescreen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Al-Based Smart Allocation Engine for PM Internship Scheme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Hamsavardhan S</cp:lastModifiedBy>
  <cp:revision>161</cp:revision>
  <dcterms:created xsi:type="dcterms:W3CDTF">2013-12-12T18:46:50Z</dcterms:created>
  <dcterms:modified xsi:type="dcterms:W3CDTF">2025-09-14T04:25:43Z</dcterms:modified>
  <cp:category/>
</cp:coreProperties>
</file>