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Times New Roman Bold" panose="02030802070405020303" charset="1"/>
      <p:regular r:id="rId14"/>
    </p:embeddedFont>
    <p:embeddedFont>
      <p:font typeface="Trebuchet MS" panose="020B0603020202020204" charset="1"/>
      <p:regular r:id="rId15"/>
    </p:embeddedFont>
    <p:embeddedFont>
      <p:font typeface="TT Rounds Condensed" panose="02000506030000020003" charset="1"/>
      <p:regular r:id="rId16"/>
    </p:embeddedFont>
    <p:embeddedFont>
      <p:font typeface="Trebuchet MS Bold" panose="020B0703020202020204" charset="1"/>
      <p:regular r:id="rId17"/>
    </p:embeddedFont>
    <p:embeddedFont>
      <p:font typeface="Times New Roman" panose="02030502070405020303" charset="1"/>
      <p:regular r:id="rId18"/>
    </p:embeddedFont>
    <p:embeddedFont>
      <p:font typeface="Canva Sans" panose="020B0503030501040103" charset="1"/>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67" name=""/>
        <p:cNvGrpSpPr/>
        <p:nvPr/>
      </p:nvGrpSpPr>
      <p:grpSpPr>
        <a:xfrm>
          <a:off x="0" y="0"/>
          <a:ext cx="0" cy="0"/>
          <a:chOff x="0" y="0"/>
          <a:chExt cx="0" cy="0"/>
        </a:xfrm>
      </p:grpSpPr>
      <p:sp>
        <p:nvSpPr>
          <p:cNvPr id="1048824"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25"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26"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27"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28"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29"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endParaRPr lang="en-US" smtClean="0"/>
          </a:p>
        </p:txBody>
      </p:sp>
      <p:sp>
        <p:nvSpPr>
          <p:cNvPr id="104860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57" name=""/>
        <p:cNvGrpSpPr/>
        <p:nvPr/>
      </p:nvGrpSpPr>
      <p:grpSpPr>
        <a:xfrm>
          <a:off x="0" y="0"/>
          <a:ext cx="0" cy="0"/>
          <a:chOff x="0" y="0"/>
          <a:chExt cx="0" cy="0"/>
        </a:xfrm>
      </p:grpSpPr>
      <p:sp>
        <p:nvSpPr>
          <p:cNvPr id="1048769"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7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7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62" name=""/>
        <p:cNvGrpSpPr/>
        <p:nvPr/>
      </p:nvGrpSpPr>
      <p:grpSpPr>
        <a:xfrm>
          <a:off x="0" y="0"/>
          <a:ext cx="0" cy="0"/>
          <a:chOff x="0" y="0"/>
          <a:chExt cx="0" cy="0"/>
        </a:xfrm>
      </p:grpSpPr>
      <p:sp>
        <p:nvSpPr>
          <p:cNvPr id="1048794" name="Title 1"/>
          <p:cNvSpPr>
            <a:spLocks noGrp="1"/>
          </p:cNvSpPr>
          <p:nvPr>
            <p:ph type="title"/>
          </p:nvPr>
        </p:nvSpPr>
        <p:spPr/>
        <p:txBody>
          <a:bodyPr/>
          <a:p>
            <a:r>
              <a:rPr lang="en-US" smtClean="0"/>
              <a:t>Click to edit Master title style</a:t>
            </a:r>
            <a:endParaRPr lang="en-US"/>
          </a:p>
        </p:txBody>
      </p:sp>
      <p:sp>
        <p:nvSpPr>
          <p:cNvPr id="104879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6"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7" name="Footer Placeholder 4"/>
          <p:cNvSpPr>
            <a:spLocks noGrp="1"/>
          </p:cNvSpPr>
          <p:nvPr>
            <p:ph type="ftr" sz="quarter" idx="11"/>
          </p:nvPr>
        </p:nvSpPr>
        <p:spPr/>
        <p:txBody>
          <a:bodyPr/>
          <a:p>
            <a:endParaRPr lang="en-US"/>
          </a:p>
        </p:txBody>
      </p:sp>
      <p:sp>
        <p:nvSpPr>
          <p:cNvPr id="104879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59" name=""/>
        <p:cNvGrpSpPr/>
        <p:nvPr/>
      </p:nvGrpSpPr>
      <p:grpSpPr>
        <a:xfrm>
          <a:off x="0" y="0"/>
          <a:ext cx="0" cy="0"/>
          <a:chOff x="0" y="0"/>
          <a:chExt cx="0" cy="0"/>
        </a:xfrm>
      </p:grpSpPr>
      <p:sp>
        <p:nvSpPr>
          <p:cNvPr id="104877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7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0"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1" name="Footer Placeholder 4"/>
          <p:cNvSpPr>
            <a:spLocks noGrp="1"/>
          </p:cNvSpPr>
          <p:nvPr>
            <p:ph type="ftr" sz="quarter" idx="11"/>
          </p:nvPr>
        </p:nvSpPr>
        <p:spPr/>
        <p:txBody>
          <a:bodyPr/>
          <a:p>
            <a:endParaRPr lang="en-US"/>
          </a:p>
        </p:txBody>
      </p:sp>
      <p:sp>
        <p:nvSpPr>
          <p:cNvPr id="104878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60" name=""/>
        <p:cNvGrpSpPr/>
        <p:nvPr/>
      </p:nvGrpSpPr>
      <p:grpSpPr>
        <a:xfrm>
          <a:off x="0" y="0"/>
          <a:ext cx="0" cy="0"/>
          <a:chOff x="0" y="0"/>
          <a:chExt cx="0" cy="0"/>
        </a:xfrm>
      </p:grpSpPr>
      <p:sp>
        <p:nvSpPr>
          <p:cNvPr id="1048783" name="Title 1"/>
          <p:cNvSpPr>
            <a:spLocks noGrp="1"/>
          </p:cNvSpPr>
          <p:nvPr>
            <p:ph type="title"/>
          </p:nvPr>
        </p:nvSpPr>
        <p:spPr/>
        <p:txBody>
          <a:bodyPr/>
          <a:p>
            <a:r>
              <a:rPr lang="en-US" smtClean="0"/>
              <a:t>Click to edit Master title style</a:t>
            </a:r>
            <a:endParaRPr lang="en-US"/>
          </a:p>
        </p:txBody>
      </p:sp>
      <p:sp>
        <p:nvSpPr>
          <p:cNvPr id="104878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5"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6" name="Footer Placeholder 4"/>
          <p:cNvSpPr>
            <a:spLocks noGrp="1"/>
          </p:cNvSpPr>
          <p:nvPr>
            <p:ph type="ftr" sz="quarter" idx="11"/>
          </p:nvPr>
        </p:nvSpPr>
        <p:spPr/>
        <p:txBody>
          <a:bodyPr/>
          <a:p>
            <a:endParaRPr lang="en-US"/>
          </a:p>
        </p:txBody>
      </p:sp>
      <p:sp>
        <p:nvSpPr>
          <p:cNvPr id="104878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63" name=""/>
        <p:cNvGrpSpPr/>
        <p:nvPr/>
      </p:nvGrpSpPr>
      <p:grpSpPr>
        <a:xfrm>
          <a:off x="0" y="0"/>
          <a:ext cx="0" cy="0"/>
          <a:chOff x="0" y="0"/>
          <a:chExt cx="0" cy="0"/>
        </a:xfrm>
      </p:grpSpPr>
      <p:sp>
        <p:nvSpPr>
          <p:cNvPr id="104879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0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01"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2" name="Footer Placeholder 4"/>
          <p:cNvSpPr>
            <a:spLocks noGrp="1"/>
          </p:cNvSpPr>
          <p:nvPr>
            <p:ph type="ftr" sz="quarter" idx="11"/>
          </p:nvPr>
        </p:nvSpPr>
        <p:spPr/>
        <p:txBody>
          <a:bodyPr/>
          <a:p>
            <a:endParaRPr lang="en-US"/>
          </a:p>
        </p:txBody>
      </p:sp>
      <p:sp>
        <p:nvSpPr>
          <p:cNvPr id="104880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64"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en-US"/>
          </a:p>
        </p:txBody>
      </p:sp>
      <p:sp>
        <p:nvSpPr>
          <p:cNvPr id="104880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7"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8" name="Footer Placeholder 5"/>
          <p:cNvSpPr>
            <a:spLocks noGrp="1"/>
          </p:cNvSpPr>
          <p:nvPr>
            <p:ph type="ftr" sz="quarter" idx="11"/>
          </p:nvPr>
        </p:nvSpPr>
        <p:spPr/>
        <p:txBody>
          <a:bodyPr/>
          <a:p>
            <a:endParaRPr lang="en-US"/>
          </a:p>
        </p:txBody>
      </p:sp>
      <p:sp>
        <p:nvSpPr>
          <p:cNvPr id="10488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65" name=""/>
        <p:cNvGrpSpPr/>
        <p:nvPr/>
      </p:nvGrpSpPr>
      <p:grpSpPr>
        <a:xfrm>
          <a:off x="0" y="0"/>
          <a:ext cx="0" cy="0"/>
          <a:chOff x="0" y="0"/>
          <a:chExt cx="0" cy="0"/>
        </a:xfrm>
      </p:grpSpPr>
      <p:sp>
        <p:nvSpPr>
          <p:cNvPr id="1048810" name="Title 1"/>
          <p:cNvSpPr>
            <a:spLocks noGrp="1"/>
          </p:cNvSpPr>
          <p:nvPr>
            <p:ph type="title"/>
          </p:nvPr>
        </p:nvSpPr>
        <p:spPr/>
        <p:txBody>
          <a:bodyPr/>
          <a:p>
            <a:r>
              <a:rPr lang="en-US" smtClean="0"/>
              <a:t>Click to edit Master title style</a:t>
            </a:r>
            <a:endParaRPr lang="en-US"/>
          </a:p>
        </p:txBody>
      </p:sp>
      <p:sp>
        <p:nvSpPr>
          <p:cNvPr id="1048811"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3"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1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5"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16" name="Footer Placeholder 7"/>
          <p:cNvSpPr>
            <a:spLocks noGrp="1"/>
          </p:cNvSpPr>
          <p:nvPr>
            <p:ph type="ftr" sz="quarter" idx="11"/>
          </p:nvPr>
        </p:nvSpPr>
        <p:spPr/>
        <p:txBody>
          <a:bodyPr/>
          <a:p>
            <a:endParaRPr lang="en-US"/>
          </a:p>
        </p:txBody>
      </p:sp>
      <p:sp>
        <p:nvSpPr>
          <p:cNvPr id="1048817"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58" name=""/>
        <p:cNvGrpSpPr/>
        <p:nvPr/>
      </p:nvGrpSpPr>
      <p:grpSpPr>
        <a:xfrm>
          <a:off x="0" y="0"/>
          <a:ext cx="0" cy="0"/>
          <a:chOff x="0" y="0"/>
          <a:chExt cx="0" cy="0"/>
        </a:xfrm>
      </p:grpSpPr>
      <p:sp>
        <p:nvSpPr>
          <p:cNvPr id="1048774" name="Title 1"/>
          <p:cNvSpPr>
            <a:spLocks noGrp="1"/>
          </p:cNvSpPr>
          <p:nvPr>
            <p:ph type="title"/>
          </p:nvPr>
        </p:nvSpPr>
        <p:spPr/>
        <p:txBody>
          <a:bodyPr/>
          <a:p>
            <a:r>
              <a:rPr lang="en-US" smtClean="0"/>
              <a:t>Click to edit Master title style</a:t>
            </a:r>
            <a:endParaRPr lang="en-US"/>
          </a:p>
        </p:txBody>
      </p:sp>
      <p:sp>
        <p:nvSpPr>
          <p:cNvPr id="1048775"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76" name="Footer Placeholder 3"/>
          <p:cNvSpPr>
            <a:spLocks noGrp="1"/>
          </p:cNvSpPr>
          <p:nvPr>
            <p:ph type="ftr" sz="quarter" idx="11"/>
          </p:nvPr>
        </p:nvSpPr>
        <p:spPr/>
        <p:txBody>
          <a:bodyPr/>
          <a:p>
            <a:endParaRPr lang="en-US"/>
          </a:p>
        </p:txBody>
      </p:sp>
      <p:sp>
        <p:nvSpPr>
          <p:cNvPr id="1048777"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66" name=""/>
        <p:cNvGrpSpPr/>
        <p:nvPr/>
      </p:nvGrpSpPr>
      <p:grpSpPr>
        <a:xfrm>
          <a:off x="0" y="0"/>
          <a:ext cx="0" cy="0"/>
          <a:chOff x="0" y="0"/>
          <a:chExt cx="0" cy="0"/>
        </a:xfrm>
      </p:grpSpPr>
      <p:sp>
        <p:nvSpPr>
          <p:cNvPr id="1048818"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1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0"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22" name="Footer Placeholder 5"/>
          <p:cNvSpPr>
            <a:spLocks noGrp="1"/>
          </p:cNvSpPr>
          <p:nvPr>
            <p:ph type="ftr" sz="quarter" idx="11"/>
          </p:nvPr>
        </p:nvSpPr>
        <p:spPr/>
        <p:txBody>
          <a:bodyPr/>
          <a:p>
            <a:endParaRPr lang="en-US"/>
          </a:p>
        </p:txBody>
      </p:sp>
      <p:sp>
        <p:nvSpPr>
          <p:cNvPr id="104882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61" name=""/>
        <p:cNvGrpSpPr/>
        <p:nvPr/>
      </p:nvGrpSpPr>
      <p:grpSpPr>
        <a:xfrm>
          <a:off x="0" y="0"/>
          <a:ext cx="0" cy="0"/>
          <a:chOff x="0" y="0"/>
          <a:chExt cx="0" cy="0"/>
        </a:xfrm>
      </p:grpSpPr>
      <p:sp>
        <p:nvSpPr>
          <p:cNvPr id="104878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8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9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91"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792" name="Footer Placeholder 5"/>
          <p:cNvSpPr>
            <a:spLocks noGrp="1"/>
          </p:cNvSpPr>
          <p:nvPr>
            <p:ph type="ftr" sz="quarter" idx="11"/>
          </p:nvPr>
        </p:nvSpPr>
        <p:spPr/>
        <p:txBody>
          <a:bodyPr/>
          <a:p>
            <a:endParaRPr lang="en-US"/>
          </a:p>
        </p:txBody>
      </p:sp>
      <p:sp>
        <p:nvSpPr>
          <p:cNvPr id="104879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jpe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jpe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8995" y="94"/>
            <a:ext cx="1842135" cy="10294620"/>
            <a:chOff x="0" y="0"/>
            <a:chExt cx="2456180" cy="13726160"/>
          </a:xfrm>
        </p:grpSpPr>
        <p:sp>
          <p:nvSpPr>
            <p:cNvPr id="10485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5774" y="5535200"/>
            <a:ext cx="7129462" cy="4759642"/>
            <a:chOff x="0" y="0"/>
            <a:chExt cx="9505950" cy="6346190"/>
          </a:xfrm>
        </p:grpSpPr>
        <p:sp>
          <p:nvSpPr>
            <p:cNvPr id="10485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773150" y="0"/>
            <a:ext cx="4514850" cy="10287000"/>
            <a:chOff x="0" y="0"/>
            <a:chExt cx="6019800" cy="13716000"/>
          </a:xfrm>
        </p:grpSpPr>
        <p:sp>
          <p:nvSpPr>
            <p:cNvPr id="10485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29" name="Group 8"/>
          <p:cNvGrpSpPr/>
          <p:nvPr/>
        </p:nvGrpSpPr>
        <p:grpSpPr>
          <a:xfrm rot="0">
            <a:off x="14404317" y="0"/>
            <a:ext cx="3884295" cy="10287000"/>
            <a:chOff x="0" y="0"/>
            <a:chExt cx="5179060" cy="13716000"/>
          </a:xfrm>
        </p:grpSpPr>
        <p:sp>
          <p:nvSpPr>
            <p:cNvPr id="10485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30" name="Group 10"/>
          <p:cNvGrpSpPr/>
          <p:nvPr/>
        </p:nvGrpSpPr>
        <p:grpSpPr>
          <a:xfrm rot="0">
            <a:off x="13401675" y="4572000"/>
            <a:ext cx="4886325" cy="5715000"/>
            <a:chOff x="0" y="0"/>
            <a:chExt cx="6515100" cy="7620000"/>
          </a:xfrm>
        </p:grpSpPr>
        <p:sp>
          <p:nvSpPr>
            <p:cNvPr id="10485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31" name="Group 12"/>
          <p:cNvGrpSpPr/>
          <p:nvPr/>
        </p:nvGrpSpPr>
        <p:grpSpPr>
          <a:xfrm rot="0">
            <a:off x="14006895" y="0"/>
            <a:ext cx="4281488" cy="10287000"/>
            <a:chOff x="0" y="0"/>
            <a:chExt cx="5708650" cy="13716000"/>
          </a:xfrm>
        </p:grpSpPr>
        <p:sp>
          <p:nvSpPr>
            <p:cNvPr id="10485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32" name="Group 14"/>
          <p:cNvGrpSpPr/>
          <p:nvPr/>
        </p:nvGrpSpPr>
        <p:grpSpPr>
          <a:xfrm rot="0">
            <a:off x="16344900" y="0"/>
            <a:ext cx="1943100" cy="10287000"/>
            <a:chOff x="0" y="0"/>
            <a:chExt cx="2590800" cy="13716000"/>
          </a:xfrm>
        </p:grpSpPr>
        <p:sp>
          <p:nvSpPr>
            <p:cNvPr id="10485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33" name="Group 16"/>
          <p:cNvGrpSpPr/>
          <p:nvPr/>
        </p:nvGrpSpPr>
        <p:grpSpPr>
          <a:xfrm rot="0">
            <a:off x="16404370" y="0"/>
            <a:ext cx="1884045" cy="10287000"/>
            <a:chOff x="0" y="0"/>
            <a:chExt cx="2512060" cy="13716000"/>
          </a:xfrm>
        </p:grpSpPr>
        <p:sp>
          <p:nvSpPr>
            <p:cNvPr id="10485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34" name="Group 18"/>
          <p:cNvGrpSpPr/>
          <p:nvPr/>
        </p:nvGrpSpPr>
        <p:grpSpPr>
          <a:xfrm rot="0">
            <a:off x="15559088" y="5386388"/>
            <a:ext cx="2728912" cy="4900612"/>
            <a:chOff x="0" y="0"/>
            <a:chExt cx="3638550" cy="6534150"/>
          </a:xfrm>
        </p:grpSpPr>
        <p:sp>
          <p:nvSpPr>
            <p:cNvPr id="10485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35" name="Group 20"/>
          <p:cNvGrpSpPr/>
          <p:nvPr/>
        </p:nvGrpSpPr>
        <p:grpSpPr>
          <a:xfrm rot="0">
            <a:off x="0" y="6015038"/>
            <a:ext cx="671512" cy="4271962"/>
            <a:chOff x="0" y="0"/>
            <a:chExt cx="895350" cy="5695950"/>
          </a:xfrm>
        </p:grpSpPr>
        <p:sp>
          <p:nvSpPr>
            <p:cNvPr id="10485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594" name="Freeform 22"/>
          <p:cNvSpPr/>
          <p:nvPr/>
        </p:nvSpPr>
        <p:spPr>
          <a:xfrm rot="0" flipH="0" flipV="0">
            <a:off x="1314448" y="1485900"/>
            <a:ext cx="2614612" cy="2000250"/>
          </a:xfrm>
          <a:custGeom>
            <a:avLst/>
            <a:ahLst/>
            <a:rect l="l" t="t" r="r" b="b"/>
            <a:pathLst>
              <a:path w="2614612" h="2000250">
                <a:moveTo>
                  <a:pt x="0" y="0"/>
                </a:moveTo>
                <a:lnTo>
                  <a:pt x="2614613" y="0"/>
                </a:lnTo>
                <a:lnTo>
                  <a:pt x="2614613" y="2000250"/>
                </a:lnTo>
                <a:lnTo>
                  <a:pt x="0" y="2000250"/>
                </a:lnTo>
                <a:lnTo>
                  <a:pt x="0" y="0"/>
                </a:lnTo>
                <a:close/>
              </a:path>
            </a:pathLst>
          </a:custGeom>
          <a:blipFill>
            <a:blip xmlns:r="http://schemas.openxmlformats.org/officeDocument/2006/relationships" r:embed="rId1"/>
            <a:stretch>
              <a:fillRect l="0" t="0" r="0" b="0"/>
            </a:stretch>
          </a:blipFill>
        </p:spPr>
      </p:sp>
      <p:grpSp>
        <p:nvGrpSpPr>
          <p:cNvPr id="36" name="Group 23"/>
          <p:cNvGrpSpPr/>
          <p:nvPr/>
        </p:nvGrpSpPr>
        <p:grpSpPr>
          <a:xfrm rot="0">
            <a:off x="5629275" y="1785938"/>
            <a:ext cx="2500312" cy="2157412"/>
            <a:chOff x="0" y="0"/>
            <a:chExt cx="3333750" cy="2876550"/>
          </a:xfrm>
        </p:grpSpPr>
        <p:sp>
          <p:nvSpPr>
            <p:cNvPr id="1048595" name="Freeform 24"/>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7" name="Group 25"/>
          <p:cNvGrpSpPr/>
          <p:nvPr/>
        </p:nvGrpSpPr>
        <p:grpSpPr>
          <a:xfrm rot="0">
            <a:off x="5700712" y="7843838"/>
            <a:ext cx="1085850" cy="928688"/>
            <a:chOff x="0" y="0"/>
            <a:chExt cx="1447800" cy="1238250"/>
          </a:xfrm>
        </p:grpSpPr>
        <p:sp>
          <p:nvSpPr>
            <p:cNvPr id="1048596" name="Freeform 26"/>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7" name="TextBox 27"/>
          <p:cNvSpPr txBox="1"/>
          <p:nvPr/>
        </p:nvSpPr>
        <p:spPr>
          <a:xfrm rot="0">
            <a:off x="585788" y="204863"/>
            <a:ext cx="14973300" cy="1462786"/>
          </a:xfrm>
          <a:prstGeom prst="rect"/>
        </p:spPr>
        <p:txBody>
          <a:bodyPr anchor="t" bIns="0" lIns="0" rIns="0" rtlCol="0" tIns="0">
            <a:spAutoFit/>
          </a:bodyPr>
          <a:p>
            <a:pPr algn="l">
              <a:lnSpc>
                <a:spcPts val="5759"/>
              </a:lnSpc>
            </a:pPr>
            <a:r>
              <a:rPr b="1" sz="4800" lang="en-US">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id="1048598"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599" name="TextBox 29"/>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30"/>
          <p:cNvSpPr txBox="1"/>
          <p:nvPr/>
        </p:nvSpPr>
        <p:spPr>
          <a:xfrm rot="0">
            <a:off x="3923253" y="5016945"/>
            <a:ext cx="12733020" cy="2743200"/>
          </a:xfrm>
          <a:prstGeom prst="rect"/>
        </p:spPr>
        <p:txBody>
          <a:bodyPr anchor="t" bIns="0" lIns="0" rIns="0" rtlCol="0" tIns="0">
            <a:spAutoFit/>
          </a:bodyPr>
          <a:p>
            <a:pPr algn="l">
              <a:lnSpc>
                <a:spcPts val="4320"/>
              </a:lnSpc>
            </a:pPr>
            <a:r>
              <a:rPr sz="3600" lang="en-US" spc="33">
                <a:solidFill>
                  <a:srgbClr val="000000"/>
                </a:solidFill>
                <a:latin typeface="TT Rounds Condensed"/>
                <a:ea typeface="TT Rounds Condensed"/>
                <a:cs typeface="TT Rounds Condensed"/>
                <a:sym typeface="TT Rounds Condensed"/>
              </a:rPr>
              <a:t>STUDENT NAME:   </a:t>
            </a:r>
            <a:r>
              <a:rPr sz="3600" lang="en-US" spc="33">
                <a:solidFill>
                  <a:srgbClr val="000000"/>
                </a:solidFill>
                <a:latin typeface="TT Rounds Condensed"/>
                <a:ea typeface="TT Rounds Condensed"/>
                <a:cs typeface="TT Rounds Condensed"/>
                <a:sym typeface="TT Rounds Condensed"/>
              </a:rPr>
              <a:t>R</a:t>
            </a:r>
            <a:r>
              <a:rPr sz="3600" lang="en-US" spc="33">
                <a:solidFill>
                  <a:srgbClr val="000000"/>
                </a:solidFill>
                <a:latin typeface="TT Rounds Condensed"/>
                <a:ea typeface="TT Rounds Condensed"/>
                <a:cs typeface="TT Rounds Condensed"/>
                <a:sym typeface="TT Rounds Condensed"/>
              </a:rPr>
              <a:t>.</a:t>
            </a:r>
            <a:r>
              <a:rPr sz="3600" lang="en-US" spc="33">
                <a:solidFill>
                  <a:srgbClr val="000000"/>
                </a:solidFill>
                <a:latin typeface="TT Rounds Condensed"/>
                <a:ea typeface="TT Rounds Condensed"/>
                <a:cs typeface="TT Rounds Condensed"/>
                <a:sym typeface="TT Rounds Condensed"/>
              </a:rPr>
              <a:t>H</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m</a:t>
            </a:r>
            <a:r>
              <a:rPr sz="3600" lang="en-US" spc="33">
                <a:solidFill>
                  <a:srgbClr val="000000"/>
                </a:solidFill>
                <a:latin typeface="TT Rounds Condensed"/>
                <a:ea typeface="TT Rounds Condensed"/>
                <a:cs typeface="TT Rounds Condensed"/>
                <a:sym typeface="TT Rounds Condensed"/>
              </a:rPr>
              <a:t>s</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v</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r</a:t>
            </a:r>
            <a:r>
              <a:rPr sz="3600" lang="en-US" spc="33">
                <a:solidFill>
                  <a:srgbClr val="000000"/>
                </a:solidFill>
                <a:latin typeface="TT Rounds Condensed"/>
                <a:ea typeface="TT Rounds Condensed"/>
                <a:cs typeface="TT Rounds Condensed"/>
                <a:sym typeface="TT Rounds Condensed"/>
              </a:rPr>
              <a:t>d</a:t>
            </a:r>
            <a:r>
              <a:rPr sz="3600" lang="en-US" spc="33">
                <a:solidFill>
                  <a:srgbClr val="000000"/>
                </a:solidFill>
                <a:latin typeface="TT Rounds Condensed"/>
                <a:ea typeface="TT Rounds Condensed"/>
                <a:cs typeface="TT Rounds Condensed"/>
                <a:sym typeface="TT Rounds Condensed"/>
              </a:rPr>
              <a:t>h</a:t>
            </a:r>
            <a:r>
              <a:rPr sz="3600" lang="en-US" spc="33">
                <a:solidFill>
                  <a:srgbClr val="000000"/>
                </a:solidFill>
                <a:latin typeface="TT Rounds Condensed"/>
                <a:ea typeface="TT Rounds Condensed"/>
                <a:cs typeface="TT Rounds Condensed"/>
                <a:sym typeface="TT Rounds Condensed"/>
              </a:rPr>
              <a:t>i</a:t>
            </a:r>
            <a:r>
              <a:rPr sz="3600" lang="en-US" spc="33">
                <a:solidFill>
                  <a:srgbClr val="000000"/>
                </a:solidFill>
                <a:latin typeface="TT Rounds Condensed"/>
                <a:ea typeface="TT Rounds Condensed"/>
                <a:cs typeface="TT Rounds Condensed"/>
                <a:sym typeface="TT Rounds Condensed"/>
              </a:rPr>
              <a:t>n</a:t>
            </a:r>
            <a:r>
              <a:rPr sz="3600" lang="en-US" spc="33">
                <a:solidFill>
                  <a:srgbClr val="000000"/>
                </a:solidFill>
                <a:latin typeface="TT Rounds Condensed"/>
                <a:ea typeface="TT Rounds Condensed"/>
                <a:cs typeface="TT Rounds Condensed"/>
                <a:sym typeface="TT Rounds Condensed"/>
              </a:rPr>
              <a:t>i</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REGISTER NO:   3122193</a:t>
            </a:r>
            <a:r>
              <a:rPr sz="3600" lang="en-US" spc="33">
                <a:solidFill>
                  <a:srgbClr val="000000"/>
                </a:solidFill>
                <a:latin typeface="TT Rounds Condensed"/>
                <a:ea typeface="TT Rounds Condensed"/>
                <a:cs typeface="TT Rounds Condensed"/>
                <a:sym typeface="TT Rounds Condensed"/>
              </a:rPr>
              <a:t>5</a:t>
            </a:r>
            <a:r>
              <a:rPr sz="3600" lang="en-US" spc="33">
                <a:solidFill>
                  <a:srgbClr val="000000"/>
                </a:solidFill>
                <a:latin typeface="TT Rounds Condensed"/>
                <a:ea typeface="TT Rounds Condensed"/>
                <a:cs typeface="TT Rounds Condensed"/>
                <a:sym typeface="TT Rounds Condensed"/>
              </a:rPr>
              <a:t>1</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DEPARTMENT:  B.Com (A&amp;F)</a:t>
            </a:r>
          </a:p>
          <a:p>
            <a:pPr algn="l">
              <a:lnSpc>
                <a:spcPts val="4320"/>
              </a:lnSpc>
            </a:pPr>
            <a:r>
              <a:rPr sz="3600" lang="en-US" spc="33">
                <a:solidFill>
                  <a:srgbClr val="000000"/>
                </a:solidFill>
                <a:latin typeface="TT Rounds Condensed"/>
                <a:ea typeface="TT Rounds Condensed"/>
                <a:cs typeface="TT Rounds Condensed"/>
                <a:sym typeface="TT Rounds Condensed"/>
              </a:rPr>
              <a:t>COLLEGE:  S.A College of Arts and Science </a:t>
            </a:r>
          </a:p>
          <a:p>
            <a:pPr algn="l">
              <a:lnSpc>
                <a:spcPts val="4320"/>
              </a:lnSpc>
            </a:pPr>
            <a:r>
              <a:rPr sz="3600" lang="en-US"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grpSp>
        <p:nvGrpSpPr>
          <p:cNvPr id="133" name="Group 2"/>
          <p:cNvGrpSpPr/>
          <p:nvPr/>
        </p:nvGrpSpPr>
        <p:grpSpPr>
          <a:xfrm rot="0">
            <a:off x="14058995" y="94"/>
            <a:ext cx="1842135" cy="10294620"/>
            <a:chOff x="0" y="0"/>
            <a:chExt cx="2456180" cy="13726160"/>
          </a:xfrm>
        </p:grpSpPr>
        <p:sp>
          <p:nvSpPr>
            <p:cNvPr id="104873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4" name="Group 4"/>
          <p:cNvGrpSpPr/>
          <p:nvPr/>
        </p:nvGrpSpPr>
        <p:grpSpPr>
          <a:xfrm rot="0">
            <a:off x="11165774" y="5535200"/>
            <a:ext cx="7129462" cy="4759642"/>
            <a:chOff x="0" y="0"/>
            <a:chExt cx="9505950" cy="6346190"/>
          </a:xfrm>
        </p:grpSpPr>
        <p:sp>
          <p:nvSpPr>
            <p:cNvPr id="104873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5" name="Group 6"/>
          <p:cNvGrpSpPr/>
          <p:nvPr/>
        </p:nvGrpSpPr>
        <p:grpSpPr>
          <a:xfrm rot="0">
            <a:off x="13773150" y="0"/>
            <a:ext cx="4514850" cy="10287000"/>
            <a:chOff x="0" y="0"/>
            <a:chExt cx="6019800" cy="13716000"/>
          </a:xfrm>
        </p:grpSpPr>
        <p:sp>
          <p:nvSpPr>
            <p:cNvPr id="104874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36" name="Group 8"/>
          <p:cNvGrpSpPr/>
          <p:nvPr/>
        </p:nvGrpSpPr>
        <p:grpSpPr>
          <a:xfrm rot="0">
            <a:off x="14404317" y="0"/>
            <a:ext cx="3884295" cy="10287000"/>
            <a:chOff x="0" y="0"/>
            <a:chExt cx="5179060" cy="13716000"/>
          </a:xfrm>
        </p:grpSpPr>
        <p:sp>
          <p:nvSpPr>
            <p:cNvPr id="104874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37" name="Group 10"/>
          <p:cNvGrpSpPr/>
          <p:nvPr/>
        </p:nvGrpSpPr>
        <p:grpSpPr>
          <a:xfrm rot="0">
            <a:off x="13401675" y="4572000"/>
            <a:ext cx="4886325" cy="5715000"/>
            <a:chOff x="0" y="0"/>
            <a:chExt cx="6515100" cy="7620000"/>
          </a:xfrm>
        </p:grpSpPr>
        <p:sp>
          <p:nvSpPr>
            <p:cNvPr id="104874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38" name="Group 12"/>
          <p:cNvGrpSpPr/>
          <p:nvPr/>
        </p:nvGrpSpPr>
        <p:grpSpPr>
          <a:xfrm rot="0">
            <a:off x="14006895" y="0"/>
            <a:ext cx="4281488" cy="10287000"/>
            <a:chOff x="0" y="0"/>
            <a:chExt cx="5708650" cy="13716000"/>
          </a:xfrm>
        </p:grpSpPr>
        <p:sp>
          <p:nvSpPr>
            <p:cNvPr id="104874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39" name="Group 14"/>
          <p:cNvGrpSpPr/>
          <p:nvPr/>
        </p:nvGrpSpPr>
        <p:grpSpPr>
          <a:xfrm rot="0">
            <a:off x="16344900" y="0"/>
            <a:ext cx="1943100" cy="10287000"/>
            <a:chOff x="0" y="0"/>
            <a:chExt cx="2590800" cy="13716000"/>
          </a:xfrm>
        </p:grpSpPr>
        <p:sp>
          <p:nvSpPr>
            <p:cNvPr id="104874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0" name="Group 16"/>
          <p:cNvGrpSpPr/>
          <p:nvPr/>
        </p:nvGrpSpPr>
        <p:grpSpPr>
          <a:xfrm rot="0">
            <a:off x="16404370" y="0"/>
            <a:ext cx="1884045" cy="10287000"/>
            <a:chOff x="0" y="0"/>
            <a:chExt cx="2512060" cy="13716000"/>
          </a:xfrm>
        </p:grpSpPr>
        <p:sp>
          <p:nvSpPr>
            <p:cNvPr id="104874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1" name="Group 18"/>
          <p:cNvGrpSpPr/>
          <p:nvPr/>
        </p:nvGrpSpPr>
        <p:grpSpPr>
          <a:xfrm rot="0">
            <a:off x="15559088" y="5386388"/>
            <a:ext cx="2728912" cy="4900612"/>
            <a:chOff x="0" y="0"/>
            <a:chExt cx="3638550" cy="6534150"/>
          </a:xfrm>
        </p:grpSpPr>
        <p:sp>
          <p:nvSpPr>
            <p:cNvPr id="104874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2" name="Group 20"/>
          <p:cNvGrpSpPr/>
          <p:nvPr/>
        </p:nvGrpSpPr>
        <p:grpSpPr>
          <a:xfrm rot="0">
            <a:off x="0" y="6015038"/>
            <a:ext cx="671512" cy="4271962"/>
            <a:chOff x="0" y="0"/>
            <a:chExt cx="895350" cy="5695950"/>
          </a:xfrm>
        </p:grpSpPr>
        <p:sp>
          <p:nvSpPr>
            <p:cNvPr id="104874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43" name="Group 22"/>
          <p:cNvGrpSpPr/>
          <p:nvPr/>
        </p:nvGrpSpPr>
        <p:grpSpPr>
          <a:xfrm rot="0">
            <a:off x="14030325" y="8043862"/>
            <a:ext cx="685800" cy="685800"/>
            <a:chOff x="0" y="0"/>
            <a:chExt cx="914400" cy="914400"/>
          </a:xfrm>
        </p:grpSpPr>
        <p:sp>
          <p:nvSpPr>
            <p:cNvPr id="1048748"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4" name="Group 24"/>
          <p:cNvGrpSpPr/>
          <p:nvPr/>
        </p:nvGrpSpPr>
        <p:grpSpPr>
          <a:xfrm rot="0">
            <a:off x="10044112" y="2543175"/>
            <a:ext cx="471488" cy="485775"/>
            <a:chOff x="0" y="0"/>
            <a:chExt cx="628650" cy="647700"/>
          </a:xfrm>
        </p:grpSpPr>
        <p:sp>
          <p:nvSpPr>
            <p:cNvPr id="104874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45" name="Group 26"/>
          <p:cNvGrpSpPr/>
          <p:nvPr/>
        </p:nvGrpSpPr>
        <p:grpSpPr>
          <a:xfrm rot="0">
            <a:off x="14030325" y="8843962"/>
            <a:ext cx="271462" cy="271462"/>
            <a:chOff x="0" y="0"/>
            <a:chExt cx="361950" cy="361950"/>
          </a:xfrm>
        </p:grpSpPr>
        <p:sp>
          <p:nvSpPr>
            <p:cNvPr id="1048750"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51" name="Freeform 28"/>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52" name="Freeform 29"/>
          <p:cNvSpPr/>
          <p:nvPr/>
        </p:nvSpPr>
        <p:spPr>
          <a:xfrm rot="0" flipH="0" flipV="0">
            <a:off x="12379676" y="2437496"/>
            <a:ext cx="5200773" cy="5897784"/>
          </a:xfrm>
          <a:custGeom>
            <a:avLst/>
            <a:ahLst/>
            <a:rect l="l" t="t" r="r" b="b"/>
            <a:pathLst>
              <a:path w="5200773" h="5897784">
                <a:moveTo>
                  <a:pt x="0" y="0"/>
                </a:moveTo>
                <a:lnTo>
                  <a:pt x="5200773" y="0"/>
                </a:lnTo>
                <a:lnTo>
                  <a:pt x="5200773" y="5897783"/>
                </a:lnTo>
                <a:lnTo>
                  <a:pt x="0" y="5897783"/>
                </a:lnTo>
                <a:lnTo>
                  <a:pt x="0" y="0"/>
                </a:lnTo>
                <a:close/>
              </a:path>
            </a:pathLst>
          </a:custGeom>
          <a:blipFill>
            <a:blip xmlns:r="http://schemas.openxmlformats.org/officeDocument/2006/relationships" r:embed="rId2"/>
            <a:stretch>
              <a:fillRect l="0" t="0" r="0" b="0"/>
            </a:stretch>
          </a:blipFill>
        </p:spPr>
      </p:sp>
      <p:sp>
        <p:nvSpPr>
          <p:cNvPr id="1048753" name="Freeform 30"/>
          <p:cNvSpPr/>
          <p:nvPr/>
        </p:nvSpPr>
        <p:spPr>
          <a:xfrm rot="0" flipH="0" flipV="0">
            <a:off x="1427995" y="2786063"/>
            <a:ext cx="9737780" cy="5664060"/>
          </a:xfrm>
          <a:custGeom>
            <a:avLst/>
            <a:ahLst/>
            <a:rect l="l" t="t" r="r" b="b"/>
            <a:pathLst>
              <a:path w="9737780" h="5664060">
                <a:moveTo>
                  <a:pt x="0" y="0"/>
                </a:moveTo>
                <a:lnTo>
                  <a:pt x="9737779" y="0"/>
                </a:lnTo>
                <a:lnTo>
                  <a:pt x="9737779" y="5664060"/>
                </a:lnTo>
                <a:lnTo>
                  <a:pt x="0" y="5664060"/>
                </a:lnTo>
                <a:lnTo>
                  <a:pt x="0" y="0"/>
                </a:lnTo>
                <a:close/>
              </a:path>
            </a:pathLst>
          </a:custGeom>
          <a:blipFill>
            <a:blip xmlns:r="http://schemas.openxmlformats.org/officeDocument/2006/relationships" r:embed="rId3"/>
            <a:stretch>
              <a:fillRect l="0" t="0" r="0" b="0"/>
            </a:stretch>
          </a:blipFill>
        </p:spPr>
      </p:sp>
      <p:sp>
        <p:nvSpPr>
          <p:cNvPr id="1048754" name="TextBox 31"/>
          <p:cNvSpPr txBox="1"/>
          <p:nvPr/>
        </p:nvSpPr>
        <p:spPr>
          <a:xfrm rot="0">
            <a:off x="1028700" y="1009650"/>
            <a:ext cx="5018547" cy="1114425"/>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RESULTS</a:t>
            </a:r>
          </a:p>
        </p:txBody>
      </p:sp>
      <p:sp>
        <p:nvSpPr>
          <p:cNvPr id="1048755" name="TextBox 32"/>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8995" y="94"/>
            <a:ext cx="1842135" cy="10294620"/>
            <a:chOff x="0" y="0"/>
            <a:chExt cx="2456180" cy="13726160"/>
          </a:xfrm>
        </p:grpSpPr>
        <p:sp>
          <p:nvSpPr>
            <p:cNvPr id="1048756"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5774" y="5535200"/>
            <a:ext cx="7129462" cy="4759642"/>
            <a:chOff x="0" y="0"/>
            <a:chExt cx="9505950" cy="6346190"/>
          </a:xfrm>
        </p:grpSpPr>
        <p:sp>
          <p:nvSpPr>
            <p:cNvPr id="1048757"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773150" y="0"/>
            <a:ext cx="4514850" cy="10287000"/>
            <a:chOff x="0" y="0"/>
            <a:chExt cx="6019800" cy="13716000"/>
          </a:xfrm>
        </p:grpSpPr>
        <p:sp>
          <p:nvSpPr>
            <p:cNvPr id="1048758"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50" name="Group 8"/>
          <p:cNvGrpSpPr/>
          <p:nvPr/>
        </p:nvGrpSpPr>
        <p:grpSpPr>
          <a:xfrm rot="0">
            <a:off x="14404317" y="0"/>
            <a:ext cx="3884295" cy="10287000"/>
            <a:chOff x="0" y="0"/>
            <a:chExt cx="5179060" cy="13716000"/>
          </a:xfrm>
        </p:grpSpPr>
        <p:sp>
          <p:nvSpPr>
            <p:cNvPr id="1048759"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1" name="Group 10"/>
          <p:cNvGrpSpPr/>
          <p:nvPr/>
        </p:nvGrpSpPr>
        <p:grpSpPr>
          <a:xfrm rot="0">
            <a:off x="13401675" y="4572000"/>
            <a:ext cx="4886325" cy="5715000"/>
            <a:chOff x="0" y="0"/>
            <a:chExt cx="6515100" cy="7620000"/>
          </a:xfrm>
        </p:grpSpPr>
        <p:sp>
          <p:nvSpPr>
            <p:cNvPr id="1048760"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2" name="Group 12"/>
          <p:cNvGrpSpPr/>
          <p:nvPr/>
        </p:nvGrpSpPr>
        <p:grpSpPr>
          <a:xfrm rot="0">
            <a:off x="14006895" y="0"/>
            <a:ext cx="4281488" cy="10287000"/>
            <a:chOff x="0" y="0"/>
            <a:chExt cx="5708650" cy="13716000"/>
          </a:xfrm>
        </p:grpSpPr>
        <p:sp>
          <p:nvSpPr>
            <p:cNvPr id="1048761"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3" name="Group 14"/>
          <p:cNvGrpSpPr/>
          <p:nvPr/>
        </p:nvGrpSpPr>
        <p:grpSpPr>
          <a:xfrm rot="0">
            <a:off x="16344900" y="0"/>
            <a:ext cx="1943100" cy="10287000"/>
            <a:chOff x="0" y="0"/>
            <a:chExt cx="2590800" cy="13716000"/>
          </a:xfrm>
        </p:grpSpPr>
        <p:sp>
          <p:nvSpPr>
            <p:cNvPr id="1048762"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4" name="Group 16"/>
          <p:cNvGrpSpPr/>
          <p:nvPr/>
        </p:nvGrpSpPr>
        <p:grpSpPr>
          <a:xfrm rot="0">
            <a:off x="16404370" y="0"/>
            <a:ext cx="1884045" cy="10287000"/>
            <a:chOff x="0" y="0"/>
            <a:chExt cx="2512060" cy="13716000"/>
          </a:xfrm>
        </p:grpSpPr>
        <p:sp>
          <p:nvSpPr>
            <p:cNvPr id="1048763"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5" name="Group 18"/>
          <p:cNvGrpSpPr/>
          <p:nvPr/>
        </p:nvGrpSpPr>
        <p:grpSpPr>
          <a:xfrm rot="0">
            <a:off x="15559088" y="5386388"/>
            <a:ext cx="2728912" cy="4900612"/>
            <a:chOff x="0" y="0"/>
            <a:chExt cx="3638550" cy="6534150"/>
          </a:xfrm>
        </p:grpSpPr>
        <p:sp>
          <p:nvSpPr>
            <p:cNvPr id="1048764"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6" name="Group 20"/>
          <p:cNvGrpSpPr/>
          <p:nvPr/>
        </p:nvGrpSpPr>
        <p:grpSpPr>
          <a:xfrm rot="0">
            <a:off x="0" y="6015038"/>
            <a:ext cx="671512" cy="4271962"/>
            <a:chOff x="0" y="0"/>
            <a:chExt cx="895350" cy="5695950"/>
          </a:xfrm>
        </p:grpSpPr>
        <p:sp>
          <p:nvSpPr>
            <p:cNvPr id="1048765"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66" name="Freeform 22"/>
          <p:cNvSpPr/>
          <p:nvPr/>
        </p:nvSpPr>
        <p:spPr>
          <a:xfrm rot="0" flipH="0" flipV="0">
            <a:off x="14652467" y="5756638"/>
            <a:ext cx="2990343" cy="4316767"/>
          </a:xfrm>
          <a:custGeom>
            <a:avLst/>
            <a:ahLst/>
            <a:rect l="l" t="t" r="r" b="b"/>
            <a:pathLst>
              <a:path w="2990343" h="4316767">
                <a:moveTo>
                  <a:pt x="0" y="0"/>
                </a:moveTo>
                <a:lnTo>
                  <a:pt x="2990343" y="0"/>
                </a:lnTo>
                <a:lnTo>
                  <a:pt x="2990343" y="4316767"/>
                </a:lnTo>
                <a:lnTo>
                  <a:pt x="0" y="4316767"/>
                </a:lnTo>
                <a:lnTo>
                  <a:pt x="0" y="0"/>
                </a:lnTo>
                <a:close/>
              </a:path>
            </a:pathLst>
          </a:custGeom>
          <a:blipFill>
            <a:blip xmlns:r="http://schemas.openxmlformats.org/officeDocument/2006/relationships" r:embed="rId1"/>
            <a:stretch>
              <a:fillRect l="0" t="0" r="0" b="0"/>
            </a:stretch>
          </a:blipFill>
        </p:spPr>
      </p:sp>
      <p:sp>
        <p:nvSpPr>
          <p:cNvPr id="1048767" name="TextBox 23"/>
          <p:cNvSpPr txBox="1"/>
          <p:nvPr/>
        </p:nvSpPr>
        <p:spPr>
          <a:xfrm rot="0">
            <a:off x="901541" y="1282469"/>
            <a:ext cx="16022002" cy="1097280"/>
          </a:xfrm>
          <a:prstGeom prst="rect"/>
        </p:spPr>
        <p:txBody>
          <a:bodyPr anchor="t" bIns="0" lIns="0" rIns="0" rtlCol="0" tIns="0">
            <a:spAutoFit/>
          </a:bodyPr>
          <a:p>
            <a:pPr algn="l">
              <a:lnSpc>
                <a:spcPts val="8640"/>
              </a:lnSpc>
            </a:pPr>
            <a:r>
              <a:rPr b="1" sz="7200" lang="en-US">
                <a:solidFill>
                  <a:srgbClr val="000000"/>
                </a:solidFill>
                <a:latin typeface="Times New Roman Bold"/>
                <a:ea typeface="Times New Roman Bold"/>
                <a:cs typeface="Times New Roman Bold"/>
                <a:sym typeface="Times New Roman Bold"/>
              </a:rPr>
              <a:t>conclusion</a:t>
            </a:r>
          </a:p>
        </p:txBody>
      </p:sp>
      <p:sp>
        <p:nvSpPr>
          <p:cNvPr id="1048768" name="TextBox 24"/>
          <p:cNvSpPr txBox="1"/>
          <p:nvPr/>
        </p:nvSpPr>
        <p:spPr>
          <a:xfrm rot="0">
            <a:off x="671513" y="3923759"/>
            <a:ext cx="14346775" cy="2417571"/>
          </a:xfrm>
          <a:prstGeom prst="rect"/>
        </p:spPr>
        <p:txBody>
          <a:bodyPr anchor="t" bIns="0" lIns="0" rIns="0" rtlCol="0" tIns="0">
            <a:spAutoFit/>
          </a:bodyPr>
          <a:p>
            <a:pPr algn="ctr">
              <a:lnSpc>
                <a:spcPts val="4759"/>
              </a:lnSpc>
            </a:pPr>
            <a:r>
              <a:rPr sz="3399" lang="en-US">
                <a:solidFill>
                  <a:srgbClr val="000000"/>
                </a:solidFill>
                <a:latin typeface="Canva Sans"/>
                <a:ea typeface="Canva Sans"/>
                <a:cs typeface="Canva Sans"/>
                <a:sym typeface="Canva Sans"/>
              </a:rPr>
              <a:t>From This we conclude that the performance analysis using Excel showed the performance level and other datasets which is useful the management and employees and employers to Find the trends and levels and achievements of an emplyee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rot="0">
            <a:off x="0" y="0"/>
            <a:ext cx="18288000" cy="10287000"/>
            <a:chOff x="0" y="0"/>
            <a:chExt cx="24384000" cy="13716000"/>
          </a:xfrm>
        </p:grpSpPr>
        <p:sp>
          <p:nvSpPr>
            <p:cNvPr id="1048607" name="Freeform 3"/>
            <p:cNvSpPr/>
            <p:nvPr/>
          </p:nvSpPr>
          <p:spPr>
            <a:xfrm rot="0" flipH="0" flipV="0">
              <a:off x="0" y="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1048608"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3" name="Group 5"/>
          <p:cNvGrpSpPr/>
          <p:nvPr/>
        </p:nvGrpSpPr>
        <p:grpSpPr>
          <a:xfrm rot="0">
            <a:off x="0" y="6015038"/>
            <a:ext cx="671512" cy="4271962"/>
            <a:chOff x="0" y="0"/>
            <a:chExt cx="895350" cy="5695950"/>
          </a:xfrm>
        </p:grpSpPr>
        <p:sp>
          <p:nvSpPr>
            <p:cNvPr id="1048609"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44" name="Group 7"/>
          <p:cNvGrpSpPr/>
          <p:nvPr/>
        </p:nvGrpSpPr>
        <p:grpSpPr>
          <a:xfrm rot="0">
            <a:off x="14030325" y="8043862"/>
            <a:ext cx="685800" cy="685800"/>
            <a:chOff x="0" y="0"/>
            <a:chExt cx="914400" cy="914400"/>
          </a:xfrm>
        </p:grpSpPr>
        <p:sp>
          <p:nvSpPr>
            <p:cNvPr id="1048610" name="Freeform 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5" name="Group 9"/>
          <p:cNvGrpSpPr/>
          <p:nvPr/>
        </p:nvGrpSpPr>
        <p:grpSpPr>
          <a:xfrm rot="0">
            <a:off x="10044112" y="2543175"/>
            <a:ext cx="471488" cy="485775"/>
            <a:chOff x="0" y="0"/>
            <a:chExt cx="628650" cy="647700"/>
          </a:xfrm>
        </p:grpSpPr>
        <p:sp>
          <p:nvSpPr>
            <p:cNvPr id="1048611" name="Freeform 10"/>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6" name="Group 11"/>
          <p:cNvGrpSpPr/>
          <p:nvPr/>
        </p:nvGrpSpPr>
        <p:grpSpPr>
          <a:xfrm rot="0">
            <a:off x="14030325" y="8843962"/>
            <a:ext cx="271462" cy="271462"/>
            <a:chOff x="0" y="0"/>
            <a:chExt cx="361950" cy="361950"/>
          </a:xfrm>
        </p:grpSpPr>
        <p:sp>
          <p:nvSpPr>
            <p:cNvPr id="1048612" name="Freeform 12"/>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3" name="Freeform 13"/>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14" name="Freeform 14"/>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l="0" t="-124" r="0" b="-124"/>
            </a:stretch>
          </a:blipFill>
        </p:spPr>
      </p:sp>
      <p:sp>
        <p:nvSpPr>
          <p:cNvPr id="1048615" name="Freeform 15"/>
          <p:cNvSpPr/>
          <p:nvPr/>
        </p:nvSpPr>
        <p:spPr>
          <a:xfrm rot="0" flipH="0" flipV="0">
            <a:off x="6657527" y="4729162"/>
            <a:ext cx="4508247" cy="4114800"/>
          </a:xfrm>
          <a:custGeom>
            <a:avLst/>
            <a:ahLst/>
            <a:rect l="l" t="t" r="r" b="b"/>
            <a:pathLst>
              <a:path w="4508247" h="4114800">
                <a:moveTo>
                  <a:pt x="0" y="0"/>
                </a:moveTo>
                <a:lnTo>
                  <a:pt x="4508247" y="0"/>
                </a:lnTo>
                <a:lnTo>
                  <a:pt x="4508247" y="4114800"/>
                </a:lnTo>
                <a:lnTo>
                  <a:pt x="0" y="4114800"/>
                </a:lnTo>
                <a:lnTo>
                  <a:pt x="0" y="0"/>
                </a:lnTo>
                <a:close/>
              </a:path>
            </a:pathLst>
          </a:custGeom>
          <a:blipFill>
            <a:blip xmlns:r="http://schemas.openxmlformats.org/officeDocument/2006/relationships" r:embed="rId4"/>
            <a:stretch>
              <a:fillRect l="0" t="0" r="0" b="0"/>
            </a:stretch>
          </a:blipFill>
        </p:spPr>
      </p:sp>
      <p:sp>
        <p:nvSpPr>
          <p:cNvPr id="1048616" name="TextBox 16"/>
          <p:cNvSpPr txBox="1"/>
          <p:nvPr/>
        </p:nvSpPr>
        <p:spPr>
          <a:xfrm rot="0">
            <a:off x="1109662" y="1251425"/>
            <a:ext cx="586454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TITLE</a:t>
            </a:r>
          </a:p>
        </p:txBody>
      </p:sp>
      <p:sp>
        <p:nvSpPr>
          <p:cNvPr id="1048617" name="TextBox 17"/>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8" name="TextBox 18"/>
          <p:cNvSpPr txBox="1"/>
          <p:nvPr/>
        </p:nvSpPr>
        <p:spPr>
          <a:xfrm rot="0">
            <a:off x="1917723" y="3097276"/>
            <a:ext cx="12706962" cy="2011681"/>
          </a:xfrm>
          <a:prstGeom prst="rect"/>
        </p:spPr>
        <p:txBody>
          <a:bodyPr anchor="t" bIns="0" lIns="0" rIns="0" rtlCol="0" tIns="0">
            <a:spAutoFit/>
          </a:bodyPr>
          <a:p>
            <a:pPr algn="l">
              <a:lnSpc>
                <a:spcPts val="7920"/>
              </a:lnSpc>
            </a:pPr>
            <a:r>
              <a:rPr b="1" sz="6600" lang="en-US">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Group 2"/>
          <p:cNvGrpSpPr/>
          <p:nvPr/>
        </p:nvGrpSpPr>
        <p:grpSpPr>
          <a:xfrm rot="0">
            <a:off x="-114300" y="42868"/>
            <a:ext cx="18722570" cy="10287000"/>
            <a:chOff x="0" y="0"/>
            <a:chExt cx="24963426" cy="13716000"/>
          </a:xfrm>
        </p:grpSpPr>
        <p:sp>
          <p:nvSpPr>
            <p:cNvPr id="1048619"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20"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9" name="Group 5"/>
          <p:cNvGrpSpPr/>
          <p:nvPr/>
        </p:nvGrpSpPr>
        <p:grpSpPr>
          <a:xfrm rot="0">
            <a:off x="0" y="6015038"/>
            <a:ext cx="671512" cy="4271962"/>
            <a:chOff x="0" y="0"/>
            <a:chExt cx="895350" cy="5695950"/>
          </a:xfrm>
        </p:grpSpPr>
        <p:sp>
          <p:nvSpPr>
            <p:cNvPr id="1048621"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22" name="TextBox 7"/>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0" name="Group 8"/>
          <p:cNvGrpSpPr/>
          <p:nvPr/>
        </p:nvGrpSpPr>
        <p:grpSpPr>
          <a:xfrm rot="0">
            <a:off x="11044238" y="671512"/>
            <a:ext cx="542925" cy="542925"/>
            <a:chOff x="0" y="0"/>
            <a:chExt cx="723900" cy="723900"/>
          </a:xfrm>
        </p:grpSpPr>
        <p:sp>
          <p:nvSpPr>
            <p:cNvPr id="1048623"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4"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sp>
        <p:nvSpPr>
          <p:cNvPr id="1048625" name="Freeform 11"/>
          <p:cNvSpPr/>
          <p:nvPr/>
        </p:nvSpPr>
        <p:spPr>
          <a:xfrm rot="0" flipH="0" flipV="0">
            <a:off x="16030575" y="9201150"/>
            <a:ext cx="371475" cy="371475"/>
          </a:xfrm>
          <a:custGeom>
            <a:avLst/>
            <a:ahLst/>
            <a:rect l="l" t="t" r="r" b="b"/>
            <a:pathLst>
              <a:path w="371475" h="371475">
                <a:moveTo>
                  <a:pt x="0" y="0"/>
                </a:moveTo>
                <a:lnTo>
                  <a:pt x="371475" y="0"/>
                </a:lnTo>
                <a:lnTo>
                  <a:pt x="371475" y="371475"/>
                </a:lnTo>
                <a:lnTo>
                  <a:pt x="0" y="371475"/>
                </a:lnTo>
                <a:lnTo>
                  <a:pt x="0" y="0"/>
                </a:lnTo>
                <a:close/>
              </a:path>
            </a:pathLst>
          </a:custGeom>
          <a:blipFill>
            <a:blip xmlns:r="http://schemas.openxmlformats.org/officeDocument/2006/relationships" r:embed="rId3"/>
            <a:stretch>
              <a:fillRect l="0" t="0" r="0" b="0"/>
            </a:stretch>
          </a:blipFill>
        </p:spPr>
      </p:sp>
      <p:sp>
        <p:nvSpPr>
          <p:cNvPr id="1048626" name="Freeform 12"/>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4"/>
            <a:stretch>
              <a:fillRect l="0" t="-124" r="0" b="-124"/>
            </a:stretch>
          </a:blipFill>
        </p:spPr>
      </p:sp>
      <p:sp>
        <p:nvSpPr>
          <p:cNvPr id="1048627" name="Freeform 13"/>
          <p:cNvSpPr/>
          <p:nvPr/>
        </p:nvSpPr>
        <p:spPr>
          <a:xfrm rot="0" flipH="0" flipV="0">
            <a:off x="71438" y="5729285"/>
            <a:ext cx="2600325" cy="4514847"/>
          </a:xfrm>
          <a:custGeom>
            <a:avLst/>
            <a:ahLst/>
            <a:rect l="l" t="t" r="r" b="b"/>
            <a:pathLst>
              <a:path w="2600325" h="4514847">
                <a:moveTo>
                  <a:pt x="0" y="0"/>
                </a:moveTo>
                <a:lnTo>
                  <a:pt x="2600324" y="0"/>
                </a:lnTo>
                <a:lnTo>
                  <a:pt x="2600324" y="4514847"/>
                </a:lnTo>
                <a:lnTo>
                  <a:pt x="0" y="4514847"/>
                </a:lnTo>
                <a:lnTo>
                  <a:pt x="0" y="0"/>
                </a:lnTo>
                <a:close/>
              </a:path>
            </a:pathLst>
          </a:custGeom>
          <a:blipFill>
            <a:blip xmlns:r="http://schemas.openxmlformats.org/officeDocument/2006/relationships" r:embed="rId5"/>
            <a:stretch>
              <a:fillRect l="-3" t="0" r="-3" b="0"/>
            </a:stretch>
          </a:blipFill>
        </p:spPr>
      </p:sp>
      <p:sp>
        <p:nvSpPr>
          <p:cNvPr id="1048628" name="Freeform 14"/>
          <p:cNvSpPr/>
          <p:nvPr/>
        </p:nvSpPr>
        <p:spPr>
          <a:xfrm rot="0" flipH="0" flipV="0">
            <a:off x="11587162" y="3636166"/>
            <a:ext cx="5916943" cy="4186238"/>
          </a:xfrm>
          <a:custGeom>
            <a:avLst/>
            <a:ahLst/>
            <a:rect l="l" t="t" r="r" b="b"/>
            <a:pathLst>
              <a:path w="5916943" h="4186238">
                <a:moveTo>
                  <a:pt x="0" y="0"/>
                </a:moveTo>
                <a:lnTo>
                  <a:pt x="5916944" y="0"/>
                </a:lnTo>
                <a:lnTo>
                  <a:pt x="5916944" y="4186237"/>
                </a:lnTo>
                <a:lnTo>
                  <a:pt x="0" y="4186237"/>
                </a:lnTo>
                <a:lnTo>
                  <a:pt x="0" y="0"/>
                </a:lnTo>
                <a:close/>
              </a:path>
            </a:pathLst>
          </a:custGeom>
          <a:blipFill>
            <a:blip xmlns:r="http://schemas.openxmlformats.org/officeDocument/2006/relationships" r:embed="rId6"/>
            <a:stretch>
              <a:fillRect l="0" t="0" r="0" b="0"/>
            </a:stretch>
          </a:blipFill>
        </p:spPr>
      </p:sp>
      <p:sp>
        <p:nvSpPr>
          <p:cNvPr id="1048629" name="TextBox 15"/>
          <p:cNvSpPr txBox="1"/>
          <p:nvPr/>
        </p:nvSpPr>
        <p:spPr>
          <a:xfrm rot="0">
            <a:off x="1109662" y="662367"/>
            <a:ext cx="3535680"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30" name="TextBox 16"/>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31" name="TextBox 17"/>
          <p:cNvSpPr txBox="1"/>
          <p:nvPr/>
        </p:nvSpPr>
        <p:spPr>
          <a:xfrm rot="0">
            <a:off x="3856151" y="1522295"/>
            <a:ext cx="7360920" cy="7040880"/>
          </a:xfrm>
          <a:prstGeom prst="rect"/>
        </p:spPr>
        <p:txBody>
          <a:bodyPr anchor="t" bIns="0" lIns="0" rIns="0" rtlCol="0" tIns="0">
            <a:spAutoFit/>
          </a:bodyPr>
          <a:p>
            <a:pPr algn="l">
              <a:lnSpc>
                <a:spcPts val="5040"/>
              </a:lnSpc>
            </a:pP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380048" lvl="1" marL="760095">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pSp>
        <p:nvGrpSpPr>
          <p:cNvPr id="52" name="Group 2"/>
          <p:cNvGrpSpPr/>
          <p:nvPr/>
        </p:nvGrpSpPr>
        <p:grpSpPr>
          <a:xfrm rot="0">
            <a:off x="14058995" y="94"/>
            <a:ext cx="1842135" cy="10294620"/>
            <a:chOff x="0" y="0"/>
            <a:chExt cx="2456180" cy="13726160"/>
          </a:xfrm>
        </p:grpSpPr>
        <p:sp>
          <p:nvSpPr>
            <p:cNvPr id="104863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3" name="Group 4"/>
          <p:cNvGrpSpPr/>
          <p:nvPr/>
        </p:nvGrpSpPr>
        <p:grpSpPr>
          <a:xfrm rot="0">
            <a:off x="11165774" y="5535200"/>
            <a:ext cx="7129462" cy="4759642"/>
            <a:chOff x="0" y="0"/>
            <a:chExt cx="9505950" cy="6346190"/>
          </a:xfrm>
        </p:grpSpPr>
        <p:sp>
          <p:nvSpPr>
            <p:cNvPr id="104863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4" name="Group 6"/>
          <p:cNvGrpSpPr/>
          <p:nvPr/>
        </p:nvGrpSpPr>
        <p:grpSpPr>
          <a:xfrm rot="0">
            <a:off x="13773150" y="0"/>
            <a:ext cx="4514850" cy="10287000"/>
            <a:chOff x="0" y="0"/>
            <a:chExt cx="6019800" cy="13716000"/>
          </a:xfrm>
        </p:grpSpPr>
        <p:sp>
          <p:nvSpPr>
            <p:cNvPr id="104863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5" name="Group 8"/>
          <p:cNvGrpSpPr/>
          <p:nvPr/>
        </p:nvGrpSpPr>
        <p:grpSpPr>
          <a:xfrm rot="0">
            <a:off x="14404317" y="0"/>
            <a:ext cx="3884295" cy="10287000"/>
            <a:chOff x="0" y="0"/>
            <a:chExt cx="5179060" cy="13716000"/>
          </a:xfrm>
        </p:grpSpPr>
        <p:sp>
          <p:nvSpPr>
            <p:cNvPr id="104863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6" name="Group 10"/>
          <p:cNvGrpSpPr/>
          <p:nvPr/>
        </p:nvGrpSpPr>
        <p:grpSpPr>
          <a:xfrm rot="0">
            <a:off x="13401675" y="4572000"/>
            <a:ext cx="4886325" cy="5715000"/>
            <a:chOff x="0" y="0"/>
            <a:chExt cx="6515100" cy="7620000"/>
          </a:xfrm>
        </p:grpSpPr>
        <p:sp>
          <p:nvSpPr>
            <p:cNvPr id="104863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57" name="Group 12"/>
          <p:cNvGrpSpPr/>
          <p:nvPr/>
        </p:nvGrpSpPr>
        <p:grpSpPr>
          <a:xfrm rot="0">
            <a:off x="14006895" y="0"/>
            <a:ext cx="4281488" cy="10287000"/>
            <a:chOff x="0" y="0"/>
            <a:chExt cx="5708650" cy="13716000"/>
          </a:xfrm>
        </p:grpSpPr>
        <p:sp>
          <p:nvSpPr>
            <p:cNvPr id="104863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58" name="Group 14"/>
          <p:cNvGrpSpPr/>
          <p:nvPr/>
        </p:nvGrpSpPr>
        <p:grpSpPr>
          <a:xfrm rot="0">
            <a:off x="16344900" y="0"/>
            <a:ext cx="1943100" cy="10287000"/>
            <a:chOff x="0" y="0"/>
            <a:chExt cx="2590800" cy="13716000"/>
          </a:xfrm>
        </p:grpSpPr>
        <p:sp>
          <p:nvSpPr>
            <p:cNvPr id="104863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59" name="Group 16"/>
          <p:cNvGrpSpPr/>
          <p:nvPr/>
        </p:nvGrpSpPr>
        <p:grpSpPr>
          <a:xfrm rot="0">
            <a:off x="16404370" y="0"/>
            <a:ext cx="1884045" cy="10287000"/>
            <a:chOff x="0" y="0"/>
            <a:chExt cx="2512060" cy="13716000"/>
          </a:xfrm>
        </p:grpSpPr>
        <p:sp>
          <p:nvSpPr>
            <p:cNvPr id="104863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0" name="Group 18"/>
          <p:cNvGrpSpPr/>
          <p:nvPr/>
        </p:nvGrpSpPr>
        <p:grpSpPr>
          <a:xfrm rot="0">
            <a:off x="15559088" y="5386388"/>
            <a:ext cx="2728912" cy="4900612"/>
            <a:chOff x="0" y="0"/>
            <a:chExt cx="3638550" cy="6534150"/>
          </a:xfrm>
        </p:grpSpPr>
        <p:sp>
          <p:nvSpPr>
            <p:cNvPr id="104864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1" name="Group 20"/>
          <p:cNvGrpSpPr/>
          <p:nvPr/>
        </p:nvGrpSpPr>
        <p:grpSpPr>
          <a:xfrm rot="0">
            <a:off x="0" y="6015038"/>
            <a:ext cx="671512" cy="4271962"/>
            <a:chOff x="0" y="0"/>
            <a:chExt cx="895350" cy="5695950"/>
          </a:xfrm>
        </p:grpSpPr>
        <p:sp>
          <p:nvSpPr>
            <p:cNvPr id="104864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2" name="Group 22"/>
          <p:cNvGrpSpPr/>
          <p:nvPr/>
        </p:nvGrpSpPr>
        <p:grpSpPr>
          <a:xfrm rot="0">
            <a:off x="14030325" y="8043862"/>
            <a:ext cx="685800" cy="685800"/>
            <a:chOff x="0" y="0"/>
            <a:chExt cx="914400" cy="914400"/>
          </a:xfrm>
        </p:grpSpPr>
        <p:sp>
          <p:nvSpPr>
            <p:cNvPr id="1048642"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3" name="Group 24"/>
          <p:cNvGrpSpPr/>
          <p:nvPr/>
        </p:nvGrpSpPr>
        <p:grpSpPr>
          <a:xfrm rot="0">
            <a:off x="14030325" y="8843962"/>
            <a:ext cx="271462" cy="271462"/>
            <a:chOff x="0" y="0"/>
            <a:chExt cx="361950" cy="361950"/>
          </a:xfrm>
        </p:grpSpPr>
        <p:sp>
          <p:nvSpPr>
            <p:cNvPr id="1048643"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64" name="Group 26"/>
          <p:cNvGrpSpPr/>
          <p:nvPr/>
        </p:nvGrpSpPr>
        <p:grpSpPr>
          <a:xfrm rot="0">
            <a:off x="10375617" y="1879852"/>
            <a:ext cx="471488" cy="485775"/>
            <a:chOff x="0" y="0"/>
            <a:chExt cx="628650" cy="647700"/>
          </a:xfrm>
        </p:grpSpPr>
        <p:sp>
          <p:nvSpPr>
            <p:cNvPr id="1048644" name="Freeform 27"/>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5"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646" name="TextBox 29"/>
          <p:cNvSpPr txBox="1"/>
          <p:nvPr/>
        </p:nvSpPr>
        <p:spPr>
          <a:xfrm rot="0">
            <a:off x="957164" y="3270790"/>
            <a:ext cx="11651456" cy="4551680"/>
          </a:xfrm>
          <a:prstGeom prst="rect"/>
        </p:spPr>
        <p:txBody>
          <a:bodyPr anchor="t" bIns="0" lIns="0" rIns="0" rtlCol="0" tIns="0">
            <a:spAutoFit/>
          </a:bodyPr>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The Employee Performance Analysis is Analysed to Track  the performance of each employee </a:t>
            </a:r>
          </a:p>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From this Analysis the management know the performance of each employees and they Make necessary Decision about their Increment.</a:t>
            </a:r>
          </a:p>
          <a:p>
            <a:pPr algn="l" indent="-345440" lvl="1" marL="690881">
              <a:lnSpc>
                <a:spcPts val="4480"/>
              </a:lnSpc>
              <a:buFont typeface="Arial"/>
              <a:buChar char="•"/>
            </a:pPr>
            <a:r>
              <a:rPr sz="3200" lang="en-US">
                <a:solidFill>
                  <a:srgbClr val="000000"/>
                </a:solidFill>
                <a:latin typeface="Canva Sans"/>
                <a:ea typeface="Canva Sans"/>
                <a:cs typeface="Canva Sans"/>
                <a:sym typeface="Canva Sans"/>
              </a:rPr>
              <a:t>The analysis also helps for employee for their growth and  the Organisation can make better decisions and motivate them to improve more.</a:t>
            </a:r>
          </a:p>
        </p:txBody>
      </p:sp>
      <p:sp>
        <p:nvSpPr>
          <p:cNvPr id="1048647" name="Freeform 30"/>
          <p:cNvSpPr/>
          <p:nvPr/>
        </p:nvSpPr>
        <p:spPr>
          <a:xfrm rot="0" flipH="0" flipV="0">
            <a:off x="14166056" y="2514600"/>
            <a:ext cx="2671011" cy="4114800"/>
          </a:xfrm>
          <a:custGeom>
            <a:avLst/>
            <a:ahLst/>
            <a:rect l="l" t="t" r="r" b="b"/>
            <a:pathLst>
              <a:path w="2671011" h="4114800">
                <a:moveTo>
                  <a:pt x="0" y="0"/>
                </a:moveTo>
                <a:lnTo>
                  <a:pt x="2671011" y="0"/>
                </a:lnTo>
                <a:lnTo>
                  <a:pt x="2671011" y="4114800"/>
                </a:lnTo>
                <a:lnTo>
                  <a:pt x="0" y="4114800"/>
                </a:lnTo>
                <a:lnTo>
                  <a:pt x="0" y="0"/>
                </a:lnTo>
                <a:close/>
              </a:path>
            </a:pathLst>
          </a:custGeom>
          <a:blipFill>
            <a:blip xmlns:r="http://schemas.openxmlformats.org/officeDocument/2006/relationships" r:embed="rId2"/>
            <a:stretch>
              <a:fillRect l="0" t="0" r="0" b="0"/>
            </a:stretch>
          </a:blipFill>
        </p:spPr>
      </p:sp>
      <p:sp>
        <p:nvSpPr>
          <p:cNvPr id="1048648" name="TextBox 31"/>
          <p:cNvSpPr txBox="1"/>
          <p:nvPr/>
        </p:nvSpPr>
        <p:spPr>
          <a:xfrm rot="0">
            <a:off x="1251108" y="869567"/>
            <a:ext cx="8455343" cy="971551"/>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sp>
        <p:nvSpPr>
          <p:cNvPr id="1048649" name="TextBox 32"/>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rot="0">
            <a:off x="14058995" y="94"/>
            <a:ext cx="1842135" cy="10294620"/>
            <a:chOff x="0" y="0"/>
            <a:chExt cx="2456180" cy="13726160"/>
          </a:xfrm>
        </p:grpSpPr>
        <p:sp>
          <p:nvSpPr>
            <p:cNvPr id="1048650"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67" name="Group 4"/>
          <p:cNvGrpSpPr/>
          <p:nvPr/>
        </p:nvGrpSpPr>
        <p:grpSpPr>
          <a:xfrm rot="0">
            <a:off x="11165774" y="5535200"/>
            <a:ext cx="7129462" cy="4759642"/>
            <a:chOff x="0" y="0"/>
            <a:chExt cx="9505950" cy="6346190"/>
          </a:xfrm>
        </p:grpSpPr>
        <p:sp>
          <p:nvSpPr>
            <p:cNvPr id="1048651"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8" name="Group 6"/>
          <p:cNvGrpSpPr/>
          <p:nvPr/>
        </p:nvGrpSpPr>
        <p:grpSpPr>
          <a:xfrm rot="0">
            <a:off x="13773150" y="0"/>
            <a:ext cx="4514850" cy="10287000"/>
            <a:chOff x="0" y="0"/>
            <a:chExt cx="6019800" cy="13716000"/>
          </a:xfrm>
        </p:grpSpPr>
        <p:sp>
          <p:nvSpPr>
            <p:cNvPr id="1048652"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69" name="Group 8"/>
          <p:cNvGrpSpPr/>
          <p:nvPr/>
        </p:nvGrpSpPr>
        <p:grpSpPr>
          <a:xfrm rot="0">
            <a:off x="14404317" y="0"/>
            <a:ext cx="3884295" cy="10287000"/>
            <a:chOff x="0" y="0"/>
            <a:chExt cx="5179060" cy="13716000"/>
          </a:xfrm>
        </p:grpSpPr>
        <p:sp>
          <p:nvSpPr>
            <p:cNvPr id="1048653"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0" name="Group 10"/>
          <p:cNvGrpSpPr/>
          <p:nvPr/>
        </p:nvGrpSpPr>
        <p:grpSpPr>
          <a:xfrm rot="0">
            <a:off x="13401675" y="4572000"/>
            <a:ext cx="4886325" cy="5715000"/>
            <a:chOff x="0" y="0"/>
            <a:chExt cx="6515100" cy="7620000"/>
          </a:xfrm>
        </p:grpSpPr>
        <p:sp>
          <p:nvSpPr>
            <p:cNvPr id="1048654"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1" name="Group 12"/>
          <p:cNvGrpSpPr/>
          <p:nvPr/>
        </p:nvGrpSpPr>
        <p:grpSpPr>
          <a:xfrm rot="0">
            <a:off x="14006895" y="0"/>
            <a:ext cx="4281488" cy="10287000"/>
            <a:chOff x="0" y="0"/>
            <a:chExt cx="5708650" cy="13716000"/>
          </a:xfrm>
        </p:grpSpPr>
        <p:sp>
          <p:nvSpPr>
            <p:cNvPr id="1048655"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2" name="Group 14"/>
          <p:cNvGrpSpPr/>
          <p:nvPr/>
        </p:nvGrpSpPr>
        <p:grpSpPr>
          <a:xfrm rot="0">
            <a:off x="16344900" y="0"/>
            <a:ext cx="1943100" cy="10287000"/>
            <a:chOff x="0" y="0"/>
            <a:chExt cx="2590800" cy="13716000"/>
          </a:xfrm>
        </p:grpSpPr>
        <p:sp>
          <p:nvSpPr>
            <p:cNvPr id="1048656"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3" name="Group 16"/>
          <p:cNvGrpSpPr/>
          <p:nvPr/>
        </p:nvGrpSpPr>
        <p:grpSpPr>
          <a:xfrm rot="0">
            <a:off x="16404370" y="0"/>
            <a:ext cx="1884045" cy="10287000"/>
            <a:chOff x="0" y="0"/>
            <a:chExt cx="2512060" cy="13716000"/>
          </a:xfrm>
        </p:grpSpPr>
        <p:sp>
          <p:nvSpPr>
            <p:cNvPr id="1048657"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4" name="Group 18"/>
          <p:cNvGrpSpPr/>
          <p:nvPr/>
        </p:nvGrpSpPr>
        <p:grpSpPr>
          <a:xfrm rot="0">
            <a:off x="15559088" y="5386388"/>
            <a:ext cx="2728912" cy="4900612"/>
            <a:chOff x="0" y="0"/>
            <a:chExt cx="3638550" cy="6534150"/>
          </a:xfrm>
        </p:grpSpPr>
        <p:sp>
          <p:nvSpPr>
            <p:cNvPr id="1048658"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5" name="Group 20"/>
          <p:cNvGrpSpPr/>
          <p:nvPr/>
        </p:nvGrpSpPr>
        <p:grpSpPr>
          <a:xfrm rot="0">
            <a:off x="0" y="6015038"/>
            <a:ext cx="671512" cy="4271962"/>
            <a:chOff x="0" y="0"/>
            <a:chExt cx="895350" cy="5695950"/>
          </a:xfrm>
        </p:grpSpPr>
        <p:sp>
          <p:nvSpPr>
            <p:cNvPr id="1048659"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6" name="Group 22"/>
          <p:cNvGrpSpPr/>
          <p:nvPr/>
        </p:nvGrpSpPr>
        <p:grpSpPr>
          <a:xfrm rot="0">
            <a:off x="14030325" y="8043862"/>
            <a:ext cx="685800" cy="685800"/>
            <a:chOff x="0" y="0"/>
            <a:chExt cx="914400" cy="914400"/>
          </a:xfrm>
        </p:grpSpPr>
        <p:sp>
          <p:nvSpPr>
            <p:cNvPr id="1048660"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7" name="Group 24"/>
          <p:cNvGrpSpPr/>
          <p:nvPr/>
        </p:nvGrpSpPr>
        <p:grpSpPr>
          <a:xfrm rot="0">
            <a:off x="14030325" y="8843962"/>
            <a:ext cx="271462" cy="271462"/>
            <a:chOff x="0" y="0"/>
            <a:chExt cx="361950" cy="361950"/>
          </a:xfrm>
        </p:grpSpPr>
        <p:sp>
          <p:nvSpPr>
            <p:cNvPr id="1048661"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78" name="Group 26"/>
          <p:cNvGrpSpPr/>
          <p:nvPr/>
        </p:nvGrpSpPr>
        <p:grpSpPr>
          <a:xfrm rot="0">
            <a:off x="10044112" y="2543175"/>
            <a:ext cx="471488" cy="485775"/>
            <a:chOff x="0" y="0"/>
            <a:chExt cx="628650" cy="647700"/>
          </a:xfrm>
        </p:grpSpPr>
        <p:sp>
          <p:nvSpPr>
            <p:cNvPr id="1048662" name="Freeform 27"/>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63"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664" name="Freeform 29"/>
          <p:cNvSpPr/>
          <p:nvPr/>
        </p:nvSpPr>
        <p:spPr>
          <a:xfrm rot="0" flipH="0" flipV="0">
            <a:off x="12164641" y="6341698"/>
            <a:ext cx="4479353" cy="3359514"/>
          </a:xfrm>
          <a:custGeom>
            <a:avLst/>
            <a:ahLst/>
            <a:rect l="l" t="t" r="r" b="b"/>
            <a:pathLst>
              <a:path w="4479353" h="3359514">
                <a:moveTo>
                  <a:pt x="0" y="0"/>
                </a:moveTo>
                <a:lnTo>
                  <a:pt x="4479352" y="0"/>
                </a:lnTo>
                <a:lnTo>
                  <a:pt x="4479352" y="3359514"/>
                </a:lnTo>
                <a:lnTo>
                  <a:pt x="0" y="3359514"/>
                </a:lnTo>
                <a:lnTo>
                  <a:pt x="0" y="0"/>
                </a:lnTo>
                <a:close/>
              </a:path>
            </a:pathLst>
          </a:custGeom>
          <a:blipFill>
            <a:blip xmlns:r="http://schemas.openxmlformats.org/officeDocument/2006/relationships" r:embed="rId2"/>
            <a:stretch>
              <a:fillRect l="0" t="0" r="0" b="0"/>
            </a:stretch>
          </a:blipFill>
        </p:spPr>
      </p:sp>
      <p:sp>
        <p:nvSpPr>
          <p:cNvPr id="1048665" name="TextBox 30"/>
          <p:cNvSpPr txBox="1"/>
          <p:nvPr/>
        </p:nvSpPr>
        <p:spPr>
          <a:xfrm rot="0">
            <a:off x="1109662" y="1251425"/>
            <a:ext cx="789527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sp>
        <p:nvSpPr>
          <p:cNvPr id="1048666"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7" name="TextBox 32"/>
          <p:cNvSpPr txBox="1"/>
          <p:nvPr/>
        </p:nvSpPr>
        <p:spPr>
          <a:xfrm rot="0">
            <a:off x="1577340" y="3169920"/>
            <a:ext cx="11704320" cy="1097281"/>
          </a:xfrm>
          <a:prstGeom prst="rect"/>
        </p:spPr>
        <p:txBody>
          <a:bodyPr anchor="t" bIns="0" lIns="0" rIns="0" rtlCol="0" tIns="0">
            <a:spAutoFit/>
          </a:bodyPr>
          <a:p>
            <a:pPr algn="l" indent="-325755" lvl="1" marL="651510">
              <a:lnSpc>
                <a:spcPts val="4320"/>
              </a:lnSpc>
              <a:buFont typeface="Arial"/>
              <a:buChar char="•"/>
            </a:pPr>
            <a:r>
              <a:rPr sz="3600" lang="en-US">
                <a:solidFill>
                  <a:srgbClr val="0D0D0D"/>
                </a:solidFill>
                <a:latin typeface="Times New Roman"/>
                <a:ea typeface="Times New Roman"/>
                <a:cs typeface="Times New Roman"/>
                <a:sym typeface="Times New Roman"/>
              </a:rPr>
              <a:t>.</a:t>
            </a:r>
          </a:p>
          <a:p>
            <a:pPr algn="l" indent="-325755" lvl="1" marL="651510">
              <a:lnSpc>
                <a:spcPts val="4320"/>
              </a:lnSpc>
            </a:pPr>
          </a:p>
        </p:txBody>
      </p:sp>
      <p:sp>
        <p:nvSpPr>
          <p:cNvPr id="1048668" name="TextBox 33"/>
          <p:cNvSpPr txBox="1"/>
          <p:nvPr/>
        </p:nvSpPr>
        <p:spPr>
          <a:xfrm rot="0">
            <a:off x="349413" y="3248025"/>
            <a:ext cx="13558550" cy="3021965"/>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Analysing the performance of the employees by considering the various factors like Gender, performance level , performance rating  etc.</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Identifying the Trends and patterns of different categories of employees like High , Medium and Low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grpSp>
        <p:nvGrpSpPr>
          <p:cNvPr id="80" name="Group 2"/>
          <p:cNvGrpSpPr/>
          <p:nvPr/>
        </p:nvGrpSpPr>
        <p:grpSpPr>
          <a:xfrm rot="0">
            <a:off x="14058995" y="94"/>
            <a:ext cx="1842135" cy="10294620"/>
            <a:chOff x="0" y="0"/>
            <a:chExt cx="2456180" cy="13726160"/>
          </a:xfrm>
        </p:grpSpPr>
        <p:sp>
          <p:nvSpPr>
            <p:cNvPr id="104866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1" name="Group 4"/>
          <p:cNvGrpSpPr/>
          <p:nvPr/>
        </p:nvGrpSpPr>
        <p:grpSpPr>
          <a:xfrm rot="0">
            <a:off x="11165774" y="5535200"/>
            <a:ext cx="7129462" cy="4759642"/>
            <a:chOff x="0" y="0"/>
            <a:chExt cx="9505950" cy="6346190"/>
          </a:xfrm>
        </p:grpSpPr>
        <p:sp>
          <p:nvSpPr>
            <p:cNvPr id="104867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2" name="Group 6"/>
          <p:cNvGrpSpPr/>
          <p:nvPr/>
        </p:nvGrpSpPr>
        <p:grpSpPr>
          <a:xfrm rot="0">
            <a:off x="13773150" y="0"/>
            <a:ext cx="4514850" cy="10287000"/>
            <a:chOff x="0" y="0"/>
            <a:chExt cx="6019800" cy="13716000"/>
          </a:xfrm>
        </p:grpSpPr>
        <p:sp>
          <p:nvSpPr>
            <p:cNvPr id="104867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3" name="Group 8"/>
          <p:cNvGrpSpPr/>
          <p:nvPr/>
        </p:nvGrpSpPr>
        <p:grpSpPr>
          <a:xfrm rot="0">
            <a:off x="14404317" y="0"/>
            <a:ext cx="3884295" cy="10287000"/>
            <a:chOff x="0" y="0"/>
            <a:chExt cx="5179060" cy="13716000"/>
          </a:xfrm>
        </p:grpSpPr>
        <p:sp>
          <p:nvSpPr>
            <p:cNvPr id="104867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4" name="Group 10"/>
          <p:cNvGrpSpPr/>
          <p:nvPr/>
        </p:nvGrpSpPr>
        <p:grpSpPr>
          <a:xfrm rot="0">
            <a:off x="13401675" y="4572000"/>
            <a:ext cx="4886325" cy="5715000"/>
            <a:chOff x="0" y="0"/>
            <a:chExt cx="6515100" cy="7620000"/>
          </a:xfrm>
        </p:grpSpPr>
        <p:sp>
          <p:nvSpPr>
            <p:cNvPr id="104867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5" name="Group 12"/>
          <p:cNvGrpSpPr/>
          <p:nvPr/>
        </p:nvGrpSpPr>
        <p:grpSpPr>
          <a:xfrm rot="0">
            <a:off x="14006895" y="0"/>
            <a:ext cx="4281488" cy="10287000"/>
            <a:chOff x="0" y="0"/>
            <a:chExt cx="5708650" cy="13716000"/>
          </a:xfrm>
        </p:grpSpPr>
        <p:sp>
          <p:nvSpPr>
            <p:cNvPr id="104867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6" name="Group 14"/>
          <p:cNvGrpSpPr/>
          <p:nvPr/>
        </p:nvGrpSpPr>
        <p:grpSpPr>
          <a:xfrm rot="0">
            <a:off x="16344900" y="0"/>
            <a:ext cx="1943100" cy="10287000"/>
            <a:chOff x="0" y="0"/>
            <a:chExt cx="2590800" cy="13716000"/>
          </a:xfrm>
        </p:grpSpPr>
        <p:sp>
          <p:nvSpPr>
            <p:cNvPr id="104867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87" name="Group 16"/>
          <p:cNvGrpSpPr/>
          <p:nvPr/>
        </p:nvGrpSpPr>
        <p:grpSpPr>
          <a:xfrm rot="0">
            <a:off x="16404370" y="0"/>
            <a:ext cx="1884045" cy="10287000"/>
            <a:chOff x="0" y="0"/>
            <a:chExt cx="2512060" cy="13716000"/>
          </a:xfrm>
        </p:grpSpPr>
        <p:sp>
          <p:nvSpPr>
            <p:cNvPr id="104867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88" name="Group 18"/>
          <p:cNvGrpSpPr/>
          <p:nvPr/>
        </p:nvGrpSpPr>
        <p:grpSpPr>
          <a:xfrm rot="0">
            <a:off x="15559088" y="5386388"/>
            <a:ext cx="2728912" cy="4900612"/>
            <a:chOff x="0" y="0"/>
            <a:chExt cx="3638550" cy="6534150"/>
          </a:xfrm>
        </p:grpSpPr>
        <p:sp>
          <p:nvSpPr>
            <p:cNvPr id="104867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89" name="Group 20"/>
          <p:cNvGrpSpPr/>
          <p:nvPr/>
        </p:nvGrpSpPr>
        <p:grpSpPr>
          <a:xfrm rot="0">
            <a:off x="0" y="6015038"/>
            <a:ext cx="671512" cy="4271962"/>
            <a:chOff x="0" y="0"/>
            <a:chExt cx="895350" cy="5695950"/>
          </a:xfrm>
        </p:grpSpPr>
        <p:sp>
          <p:nvSpPr>
            <p:cNvPr id="104867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90" name="Group 22"/>
          <p:cNvGrpSpPr/>
          <p:nvPr/>
        </p:nvGrpSpPr>
        <p:grpSpPr>
          <a:xfrm rot="0">
            <a:off x="14030325" y="8043862"/>
            <a:ext cx="685800" cy="685800"/>
            <a:chOff x="0" y="0"/>
            <a:chExt cx="914400" cy="914400"/>
          </a:xfrm>
        </p:grpSpPr>
        <p:sp>
          <p:nvSpPr>
            <p:cNvPr id="1048679"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1" name="Group 24"/>
          <p:cNvGrpSpPr/>
          <p:nvPr/>
        </p:nvGrpSpPr>
        <p:grpSpPr>
          <a:xfrm rot="0">
            <a:off x="10044112" y="2543175"/>
            <a:ext cx="471488" cy="485775"/>
            <a:chOff x="0" y="0"/>
            <a:chExt cx="628650" cy="647700"/>
          </a:xfrm>
        </p:grpSpPr>
        <p:sp>
          <p:nvSpPr>
            <p:cNvPr id="1048680"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2" name="Group 26"/>
          <p:cNvGrpSpPr/>
          <p:nvPr/>
        </p:nvGrpSpPr>
        <p:grpSpPr>
          <a:xfrm rot="0">
            <a:off x="14030325" y="8843962"/>
            <a:ext cx="271462" cy="271462"/>
            <a:chOff x="0" y="0"/>
            <a:chExt cx="361950" cy="361950"/>
          </a:xfrm>
        </p:grpSpPr>
        <p:sp>
          <p:nvSpPr>
            <p:cNvPr id="1048681"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2" name="Freeform 28"/>
          <p:cNvSpPr/>
          <p:nvPr/>
        </p:nvSpPr>
        <p:spPr>
          <a:xfrm rot="0" flipH="0" flipV="0">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l="0" t="0" r="0" b="0"/>
            </a:stretch>
          </a:blipFill>
        </p:spPr>
      </p:sp>
      <p:sp>
        <p:nvSpPr>
          <p:cNvPr id="1048683" name="Freeform 29"/>
          <p:cNvSpPr/>
          <p:nvPr/>
        </p:nvSpPr>
        <p:spPr>
          <a:xfrm rot="0" flipH="0" flipV="0">
            <a:off x="10515600" y="3477800"/>
            <a:ext cx="6176060" cy="4114800"/>
          </a:xfrm>
          <a:custGeom>
            <a:avLst/>
            <a:ahLst/>
            <a:rect l="l" t="t" r="r" b="b"/>
            <a:pathLst>
              <a:path w="6176060" h="4114800">
                <a:moveTo>
                  <a:pt x="0" y="0"/>
                </a:moveTo>
                <a:lnTo>
                  <a:pt x="6176060" y="0"/>
                </a:lnTo>
                <a:lnTo>
                  <a:pt x="6176060" y="4114800"/>
                </a:lnTo>
                <a:lnTo>
                  <a:pt x="0" y="4114800"/>
                </a:lnTo>
                <a:lnTo>
                  <a:pt x="0" y="0"/>
                </a:lnTo>
                <a:close/>
              </a:path>
            </a:pathLst>
          </a:custGeom>
          <a:blipFill>
            <a:blip xmlns:r="http://schemas.openxmlformats.org/officeDocument/2006/relationships" r:embed="rId2"/>
            <a:stretch>
              <a:fillRect l="0" t="0" r="0" b="0"/>
            </a:stretch>
          </a:blipFill>
        </p:spPr>
      </p:sp>
      <p:sp>
        <p:nvSpPr>
          <p:cNvPr id="1048684" name="TextBox 30"/>
          <p:cNvSpPr txBox="1"/>
          <p:nvPr/>
        </p:nvSpPr>
        <p:spPr>
          <a:xfrm rot="0">
            <a:off x="1049178" y="1344674"/>
            <a:ext cx="7521893" cy="731394"/>
          </a:xfrm>
          <a:prstGeom prst="rect"/>
        </p:spPr>
        <p:txBody>
          <a:bodyPr anchor="t" bIns="0" lIns="0" rIns="0" rtlCol="0" tIns="0">
            <a:spAutoFit/>
          </a:bodyPr>
          <a:p>
            <a:pPr algn="l">
              <a:lnSpc>
                <a:spcPts val="5759"/>
              </a:lnSpc>
            </a:pPr>
            <a:r>
              <a:rPr b="1" sz="4800" lang="en-US" spc="-15">
                <a:solidFill>
                  <a:srgbClr val="000000"/>
                </a:solidFill>
                <a:latin typeface="Trebuchet MS Bold"/>
                <a:ea typeface="Trebuchet MS Bold"/>
                <a:cs typeface="Trebuchet MS Bold"/>
                <a:sym typeface="Trebuchet MS Bold"/>
              </a:rPr>
              <a:t>WHO ARE THE END USERS?</a:t>
            </a:r>
          </a:p>
        </p:txBody>
      </p:sp>
      <p:sp>
        <p:nvSpPr>
          <p:cNvPr id="1048685"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6" name="TextBox 32"/>
          <p:cNvSpPr txBox="1"/>
          <p:nvPr/>
        </p:nvSpPr>
        <p:spPr>
          <a:xfrm rot="0">
            <a:off x="1976880" y="3382550"/>
            <a:ext cx="5666488" cy="3926332"/>
          </a:xfrm>
          <a:prstGeom prst="rect"/>
        </p:spPr>
        <p:txBody>
          <a:bodyPr anchor="t" bIns="0" lIns="0" rIns="0" rtlCol="0" tIns="0">
            <a:spAutoFit/>
          </a:bodyPr>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Employee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Employers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Organization </a:t>
            </a:r>
          </a:p>
          <a:p>
            <a:pPr algn="l" indent="-595970" lvl="1" marL="1191940">
              <a:lnSpc>
                <a:spcPts val="7729"/>
              </a:lnSpc>
              <a:buFont typeface="Arial"/>
              <a:buChar char="•"/>
            </a:pPr>
            <a:r>
              <a:rPr sz="5520" lang="en-US">
                <a:solidFill>
                  <a:srgbClr val="000000"/>
                </a:solidFill>
                <a:latin typeface="Canva Sans"/>
                <a:ea typeface="Canva Sans"/>
                <a:cs typeface="Canva Sans"/>
                <a:sym typeface="Canva Sans"/>
              </a:rPr>
              <a:t>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grpSp>
        <p:nvGrpSpPr>
          <p:cNvPr id="94" name="Group 2"/>
          <p:cNvGrpSpPr/>
          <p:nvPr/>
        </p:nvGrpSpPr>
        <p:grpSpPr>
          <a:xfrm rot="0">
            <a:off x="14058995" y="94"/>
            <a:ext cx="1842135" cy="10294620"/>
            <a:chOff x="0" y="0"/>
            <a:chExt cx="2456180" cy="13726160"/>
          </a:xfrm>
        </p:grpSpPr>
        <p:sp>
          <p:nvSpPr>
            <p:cNvPr id="1048687"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5" name="Group 4"/>
          <p:cNvGrpSpPr/>
          <p:nvPr/>
        </p:nvGrpSpPr>
        <p:grpSpPr>
          <a:xfrm rot="0">
            <a:off x="11165774" y="5535200"/>
            <a:ext cx="7129462" cy="4759642"/>
            <a:chOff x="0" y="0"/>
            <a:chExt cx="9505950" cy="6346190"/>
          </a:xfrm>
        </p:grpSpPr>
        <p:sp>
          <p:nvSpPr>
            <p:cNvPr id="1048688"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6" name="Group 6"/>
          <p:cNvGrpSpPr/>
          <p:nvPr/>
        </p:nvGrpSpPr>
        <p:grpSpPr>
          <a:xfrm rot="0">
            <a:off x="13773150" y="0"/>
            <a:ext cx="4514850" cy="10287000"/>
            <a:chOff x="0" y="0"/>
            <a:chExt cx="6019800" cy="13716000"/>
          </a:xfrm>
        </p:grpSpPr>
        <p:sp>
          <p:nvSpPr>
            <p:cNvPr id="1048689"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97" name="Group 8"/>
          <p:cNvGrpSpPr/>
          <p:nvPr/>
        </p:nvGrpSpPr>
        <p:grpSpPr>
          <a:xfrm rot="0">
            <a:off x="14404317" y="0"/>
            <a:ext cx="3884295" cy="10287000"/>
            <a:chOff x="0" y="0"/>
            <a:chExt cx="5179060" cy="13716000"/>
          </a:xfrm>
        </p:grpSpPr>
        <p:sp>
          <p:nvSpPr>
            <p:cNvPr id="1048690"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98" name="Group 10"/>
          <p:cNvGrpSpPr/>
          <p:nvPr/>
        </p:nvGrpSpPr>
        <p:grpSpPr>
          <a:xfrm rot="0">
            <a:off x="13401675" y="4572000"/>
            <a:ext cx="4886325" cy="5715000"/>
            <a:chOff x="0" y="0"/>
            <a:chExt cx="6515100" cy="7620000"/>
          </a:xfrm>
        </p:grpSpPr>
        <p:sp>
          <p:nvSpPr>
            <p:cNvPr id="1048691"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99" name="Group 12"/>
          <p:cNvGrpSpPr/>
          <p:nvPr/>
        </p:nvGrpSpPr>
        <p:grpSpPr>
          <a:xfrm rot="0">
            <a:off x="14006895" y="0"/>
            <a:ext cx="4281488" cy="10287000"/>
            <a:chOff x="0" y="0"/>
            <a:chExt cx="5708650" cy="13716000"/>
          </a:xfrm>
        </p:grpSpPr>
        <p:sp>
          <p:nvSpPr>
            <p:cNvPr id="1048692"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0" name="Group 14"/>
          <p:cNvGrpSpPr/>
          <p:nvPr/>
        </p:nvGrpSpPr>
        <p:grpSpPr>
          <a:xfrm rot="0">
            <a:off x="16344900" y="0"/>
            <a:ext cx="1943100" cy="10287000"/>
            <a:chOff x="0" y="0"/>
            <a:chExt cx="2590800" cy="13716000"/>
          </a:xfrm>
        </p:grpSpPr>
        <p:sp>
          <p:nvSpPr>
            <p:cNvPr id="1048693"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1" name="Group 16"/>
          <p:cNvGrpSpPr/>
          <p:nvPr/>
        </p:nvGrpSpPr>
        <p:grpSpPr>
          <a:xfrm rot="0">
            <a:off x="16404370" y="0"/>
            <a:ext cx="1884045" cy="10287000"/>
            <a:chOff x="0" y="0"/>
            <a:chExt cx="2512060" cy="13716000"/>
          </a:xfrm>
        </p:grpSpPr>
        <p:sp>
          <p:nvSpPr>
            <p:cNvPr id="1048694"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2" name="Group 18"/>
          <p:cNvGrpSpPr/>
          <p:nvPr/>
        </p:nvGrpSpPr>
        <p:grpSpPr>
          <a:xfrm rot="0">
            <a:off x="15559088" y="5386388"/>
            <a:ext cx="2728912" cy="4900612"/>
            <a:chOff x="0" y="0"/>
            <a:chExt cx="3638550" cy="6534150"/>
          </a:xfrm>
        </p:grpSpPr>
        <p:sp>
          <p:nvSpPr>
            <p:cNvPr id="1048695"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3" name="Group 20"/>
          <p:cNvGrpSpPr/>
          <p:nvPr/>
        </p:nvGrpSpPr>
        <p:grpSpPr>
          <a:xfrm rot="0">
            <a:off x="0" y="6015038"/>
            <a:ext cx="671512" cy="4271962"/>
            <a:chOff x="0" y="0"/>
            <a:chExt cx="895350" cy="5695950"/>
          </a:xfrm>
        </p:grpSpPr>
        <p:sp>
          <p:nvSpPr>
            <p:cNvPr id="1048696"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04" name="Group 22"/>
          <p:cNvGrpSpPr/>
          <p:nvPr/>
        </p:nvGrpSpPr>
        <p:grpSpPr>
          <a:xfrm rot="0">
            <a:off x="14030325" y="8043862"/>
            <a:ext cx="685800" cy="685800"/>
            <a:chOff x="0" y="0"/>
            <a:chExt cx="914400" cy="914400"/>
          </a:xfrm>
        </p:grpSpPr>
        <p:sp>
          <p:nvSpPr>
            <p:cNvPr id="1048697"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5" name="Group 24"/>
          <p:cNvGrpSpPr/>
          <p:nvPr/>
        </p:nvGrpSpPr>
        <p:grpSpPr>
          <a:xfrm rot="0">
            <a:off x="10044112" y="2543175"/>
            <a:ext cx="471488" cy="485775"/>
            <a:chOff x="0" y="0"/>
            <a:chExt cx="628650" cy="647700"/>
          </a:xfrm>
        </p:grpSpPr>
        <p:sp>
          <p:nvSpPr>
            <p:cNvPr id="1048698"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6" name="Group 26"/>
          <p:cNvGrpSpPr/>
          <p:nvPr/>
        </p:nvGrpSpPr>
        <p:grpSpPr>
          <a:xfrm rot="0">
            <a:off x="14030325" y="8843962"/>
            <a:ext cx="271462" cy="271462"/>
            <a:chOff x="0" y="0"/>
            <a:chExt cx="361950" cy="361950"/>
          </a:xfrm>
        </p:grpSpPr>
        <p:sp>
          <p:nvSpPr>
            <p:cNvPr id="1048699"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00"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1"/>
            <a:stretch>
              <a:fillRect l="-66666" t="0" r="-66666" b="0"/>
            </a:stretch>
          </a:blipFill>
        </p:spPr>
      </p:sp>
      <p:sp>
        <p:nvSpPr>
          <p:cNvPr id="1048701" name="TextBox 29"/>
          <p:cNvSpPr txBox="1"/>
          <p:nvPr/>
        </p:nvSpPr>
        <p:spPr>
          <a:xfrm rot="0">
            <a:off x="335756" y="3352800"/>
            <a:ext cx="13037054" cy="4230750"/>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Conditional Formatting - Conditional formatting is used to Highlight missing value</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Filter - Filter is used to Remove the missing value highlights</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Formula - Formula is used to find the Performance Level of employees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Pivot table - Summary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Graph - Data visualization </a:t>
            </a:r>
          </a:p>
        </p:txBody>
      </p:sp>
      <p:sp>
        <p:nvSpPr>
          <p:cNvPr id="1048702" name="Freeform 30"/>
          <p:cNvSpPr/>
          <p:nvPr/>
        </p:nvSpPr>
        <p:spPr>
          <a:xfrm rot="0" flipH="0" flipV="0">
            <a:off x="12892530" y="5857622"/>
            <a:ext cx="5178810" cy="4114800"/>
          </a:xfrm>
          <a:custGeom>
            <a:avLst/>
            <a:ahLst/>
            <a:rect l="l" t="t" r="r" b="b"/>
            <a:pathLst>
              <a:path w="5178810" h="4114800">
                <a:moveTo>
                  <a:pt x="0" y="0"/>
                </a:moveTo>
                <a:lnTo>
                  <a:pt x="5178810" y="0"/>
                </a:lnTo>
                <a:lnTo>
                  <a:pt x="5178810" y="4114800"/>
                </a:lnTo>
                <a:lnTo>
                  <a:pt x="0" y="4114800"/>
                </a:lnTo>
                <a:lnTo>
                  <a:pt x="0" y="0"/>
                </a:lnTo>
                <a:close/>
              </a:path>
            </a:pathLst>
          </a:custGeom>
          <a:blipFill>
            <a:blip xmlns:r="http://schemas.openxmlformats.org/officeDocument/2006/relationships" r:embed="rId2"/>
            <a:stretch>
              <a:fillRect l="0" t="0" r="0" b="0"/>
            </a:stretch>
          </a:blipFill>
        </p:spPr>
      </p:sp>
      <p:sp>
        <p:nvSpPr>
          <p:cNvPr id="1048703" name="TextBox 31"/>
          <p:cNvSpPr txBox="1"/>
          <p:nvPr/>
        </p:nvSpPr>
        <p:spPr>
          <a:xfrm rot="0">
            <a:off x="837248" y="1290637"/>
            <a:ext cx="14644688" cy="822960"/>
          </a:xfrm>
          <a:prstGeom prst="rect"/>
        </p:spPr>
        <p:txBody>
          <a:bodyPr anchor="t" bIns="0" lIns="0" rIns="0" rtlCol="0" tIns="0">
            <a:spAutoFit/>
          </a:bodyPr>
          <a:p>
            <a:pPr algn="l">
              <a:lnSpc>
                <a:spcPts val="6480"/>
              </a:lnSpc>
            </a:pPr>
            <a:r>
              <a:rPr b="1" sz="5400" lang="en-US" spc="37">
                <a:solidFill>
                  <a:srgbClr val="000000"/>
                </a:solidFill>
                <a:latin typeface="Trebuchet MS Bold"/>
                <a:ea typeface="Trebuchet MS Bold"/>
                <a:cs typeface="Trebuchet MS Bold"/>
                <a:sym typeface="Trebuchet MS Bold"/>
              </a:rPr>
              <a:t>OUR SOLUTION AND ITS VALUE PROPOSITION</a:t>
            </a:r>
          </a:p>
        </p:txBody>
      </p:sp>
      <p:sp>
        <p:nvSpPr>
          <p:cNvPr id="1048704" name="TextBox 32"/>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grpSp>
        <p:nvGrpSpPr>
          <p:cNvPr id="108" name="Group 2"/>
          <p:cNvGrpSpPr/>
          <p:nvPr/>
        </p:nvGrpSpPr>
        <p:grpSpPr>
          <a:xfrm rot="0">
            <a:off x="14058995" y="94"/>
            <a:ext cx="1842135" cy="10294620"/>
            <a:chOff x="0" y="0"/>
            <a:chExt cx="2456180" cy="13726160"/>
          </a:xfrm>
        </p:grpSpPr>
        <p:sp>
          <p:nvSpPr>
            <p:cNvPr id="1048705"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09" name="Group 4"/>
          <p:cNvGrpSpPr/>
          <p:nvPr/>
        </p:nvGrpSpPr>
        <p:grpSpPr>
          <a:xfrm rot="0">
            <a:off x="11165774" y="5535200"/>
            <a:ext cx="7129462" cy="4759642"/>
            <a:chOff x="0" y="0"/>
            <a:chExt cx="9505950" cy="6346190"/>
          </a:xfrm>
        </p:grpSpPr>
        <p:sp>
          <p:nvSpPr>
            <p:cNvPr id="1048706"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0" name="Group 6"/>
          <p:cNvGrpSpPr/>
          <p:nvPr/>
        </p:nvGrpSpPr>
        <p:grpSpPr>
          <a:xfrm rot="0">
            <a:off x="13773150" y="0"/>
            <a:ext cx="4514850" cy="10287000"/>
            <a:chOff x="0" y="0"/>
            <a:chExt cx="6019800" cy="13716000"/>
          </a:xfrm>
        </p:grpSpPr>
        <p:sp>
          <p:nvSpPr>
            <p:cNvPr id="1048707"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1" name="Group 8"/>
          <p:cNvGrpSpPr/>
          <p:nvPr/>
        </p:nvGrpSpPr>
        <p:grpSpPr>
          <a:xfrm rot="0">
            <a:off x="14404317" y="0"/>
            <a:ext cx="3884295" cy="10287000"/>
            <a:chOff x="0" y="0"/>
            <a:chExt cx="5179060" cy="13716000"/>
          </a:xfrm>
        </p:grpSpPr>
        <p:sp>
          <p:nvSpPr>
            <p:cNvPr id="1048708"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2" name="Group 10"/>
          <p:cNvGrpSpPr/>
          <p:nvPr/>
        </p:nvGrpSpPr>
        <p:grpSpPr>
          <a:xfrm rot="0">
            <a:off x="13401675" y="4572000"/>
            <a:ext cx="4886325" cy="5715000"/>
            <a:chOff x="0" y="0"/>
            <a:chExt cx="6515100" cy="7620000"/>
          </a:xfrm>
        </p:grpSpPr>
        <p:sp>
          <p:nvSpPr>
            <p:cNvPr id="1048709"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3" name="Group 12"/>
          <p:cNvGrpSpPr/>
          <p:nvPr/>
        </p:nvGrpSpPr>
        <p:grpSpPr>
          <a:xfrm rot="0">
            <a:off x="14006895" y="0"/>
            <a:ext cx="4281488" cy="10287000"/>
            <a:chOff x="0" y="0"/>
            <a:chExt cx="5708650" cy="13716000"/>
          </a:xfrm>
        </p:grpSpPr>
        <p:sp>
          <p:nvSpPr>
            <p:cNvPr id="1048710"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4" name="Group 14"/>
          <p:cNvGrpSpPr/>
          <p:nvPr/>
        </p:nvGrpSpPr>
        <p:grpSpPr>
          <a:xfrm rot="0">
            <a:off x="16344900" y="0"/>
            <a:ext cx="1943100" cy="10287000"/>
            <a:chOff x="0" y="0"/>
            <a:chExt cx="2590800" cy="13716000"/>
          </a:xfrm>
        </p:grpSpPr>
        <p:sp>
          <p:nvSpPr>
            <p:cNvPr id="1048711"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5" name="Group 16"/>
          <p:cNvGrpSpPr/>
          <p:nvPr/>
        </p:nvGrpSpPr>
        <p:grpSpPr>
          <a:xfrm rot="0">
            <a:off x="16404370" y="0"/>
            <a:ext cx="1884045" cy="10287000"/>
            <a:chOff x="0" y="0"/>
            <a:chExt cx="2512060" cy="13716000"/>
          </a:xfrm>
        </p:grpSpPr>
        <p:sp>
          <p:nvSpPr>
            <p:cNvPr id="1048712"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6" name="Group 18"/>
          <p:cNvGrpSpPr/>
          <p:nvPr/>
        </p:nvGrpSpPr>
        <p:grpSpPr>
          <a:xfrm rot="0">
            <a:off x="15559088" y="5386388"/>
            <a:ext cx="2728912" cy="4900612"/>
            <a:chOff x="0" y="0"/>
            <a:chExt cx="3638550" cy="6534150"/>
          </a:xfrm>
        </p:grpSpPr>
        <p:sp>
          <p:nvSpPr>
            <p:cNvPr id="1048713"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7" name="Group 20"/>
          <p:cNvGrpSpPr/>
          <p:nvPr/>
        </p:nvGrpSpPr>
        <p:grpSpPr>
          <a:xfrm rot="0">
            <a:off x="0" y="6015038"/>
            <a:ext cx="671512" cy="4271962"/>
            <a:chOff x="0" y="0"/>
            <a:chExt cx="895350" cy="5695950"/>
          </a:xfrm>
        </p:grpSpPr>
        <p:sp>
          <p:nvSpPr>
            <p:cNvPr id="1048714"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15" name="TextBox 22"/>
          <p:cNvSpPr txBox="1"/>
          <p:nvPr/>
        </p:nvSpPr>
        <p:spPr>
          <a:xfrm rot="0">
            <a:off x="1132998" y="559116"/>
            <a:ext cx="16022002" cy="1097281"/>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Dataset Description</a:t>
            </a:r>
          </a:p>
        </p:txBody>
      </p:sp>
      <p:sp>
        <p:nvSpPr>
          <p:cNvPr id="1048716" name="TextBox 23"/>
          <p:cNvSpPr txBox="1"/>
          <p:nvPr/>
        </p:nvSpPr>
        <p:spPr>
          <a:xfrm rot="0">
            <a:off x="248624" y="2220118"/>
            <a:ext cx="17010676" cy="1208786"/>
          </a:xfrm>
          <a:prstGeom prst="rect"/>
        </p:spPr>
        <p:txBody>
          <a:bodyPr anchor="t" bIns="0" lIns="0" rIns="0" rtlCol="0" tIns="0">
            <a:spAutoFit/>
          </a:bodyPr>
          <a:p>
            <a:pPr algn="l">
              <a:lnSpc>
                <a:spcPts val="4759"/>
              </a:lnSpc>
            </a:pPr>
            <a:r>
              <a:rPr sz="3399" lang="en-US">
                <a:solidFill>
                  <a:srgbClr val="000000"/>
                </a:solidFill>
                <a:latin typeface="Canva Sans"/>
                <a:ea typeface="Canva Sans"/>
                <a:cs typeface="Canva Sans"/>
                <a:sym typeface="Canva Sans"/>
              </a:rPr>
              <a:t>Employee Dataset : The employee dataset is my own data which I have created  in excel </a:t>
            </a:r>
          </a:p>
          <a:p>
            <a:pPr algn="l">
              <a:lnSpc>
                <a:spcPts val="4759"/>
              </a:lnSpc>
            </a:pPr>
            <a:r>
              <a:rPr sz="3399" lang="en-US">
                <a:solidFill>
                  <a:srgbClr val="000000"/>
                </a:solidFill>
                <a:latin typeface="Canva Sans"/>
                <a:ea typeface="Canva Sans"/>
                <a:cs typeface="Canva Sans"/>
                <a:sym typeface="Canva Sans"/>
              </a:rPr>
              <a:t>Features : It has 10 different features like </a:t>
            </a:r>
          </a:p>
        </p:txBody>
      </p:sp>
      <p:sp>
        <p:nvSpPr>
          <p:cNvPr id="1048717" name="TextBox 24"/>
          <p:cNvSpPr txBox="1"/>
          <p:nvPr/>
        </p:nvSpPr>
        <p:spPr>
          <a:xfrm rot="0">
            <a:off x="806471" y="4505325"/>
            <a:ext cx="16768762" cy="5439537"/>
          </a:xfrm>
          <a:prstGeom prst="rect"/>
        </p:spPr>
        <p:txBody>
          <a:bodyPr anchor="t" bIns="0" lIns="0" rIns="0" rtlCol="0" tIns="0">
            <a:spAutoFit/>
          </a:bodyPr>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Name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Id</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Gender - Male , Female</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Department - Sales , Production , Research &amp; Development Support , Service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Salary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Start Date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Employee Type - Permanent, Fixedterm</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Current employee rating </a:t>
            </a:r>
          </a:p>
          <a:p>
            <a:pPr algn="l" indent="-367030" lvl="1" marL="734059">
              <a:lnSpc>
                <a:spcPts val="4759"/>
              </a:lnSpc>
              <a:buFont typeface="Arial"/>
              <a:buChar char="•"/>
            </a:pPr>
            <a:r>
              <a:rPr sz="3399" lang="en-US">
                <a:solidFill>
                  <a:srgbClr val="000000"/>
                </a:solidFill>
                <a:latin typeface="Canva Sans"/>
                <a:ea typeface="Canva Sans"/>
                <a:cs typeface="Canva Sans"/>
                <a:sym typeface="Canva Sans"/>
              </a:rPr>
              <a:t>Performance Level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grpSp>
        <p:nvGrpSpPr>
          <p:cNvPr id="119" name="Group 2"/>
          <p:cNvGrpSpPr/>
          <p:nvPr/>
        </p:nvGrpSpPr>
        <p:grpSpPr>
          <a:xfrm rot="0">
            <a:off x="14058995" y="94"/>
            <a:ext cx="1842135" cy="10294620"/>
            <a:chOff x="0" y="0"/>
            <a:chExt cx="2456180" cy="13726160"/>
          </a:xfrm>
        </p:grpSpPr>
        <p:sp>
          <p:nvSpPr>
            <p:cNvPr id="104871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0" name="Group 4"/>
          <p:cNvGrpSpPr/>
          <p:nvPr/>
        </p:nvGrpSpPr>
        <p:grpSpPr>
          <a:xfrm rot="0">
            <a:off x="11165774" y="5535200"/>
            <a:ext cx="7129462" cy="4759642"/>
            <a:chOff x="0" y="0"/>
            <a:chExt cx="9505950" cy="6346190"/>
          </a:xfrm>
        </p:grpSpPr>
        <p:sp>
          <p:nvSpPr>
            <p:cNvPr id="104871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1" name="Group 6"/>
          <p:cNvGrpSpPr/>
          <p:nvPr/>
        </p:nvGrpSpPr>
        <p:grpSpPr>
          <a:xfrm rot="0">
            <a:off x="13773150" y="0"/>
            <a:ext cx="4514850" cy="10287000"/>
            <a:chOff x="0" y="0"/>
            <a:chExt cx="6019800" cy="13716000"/>
          </a:xfrm>
        </p:grpSpPr>
        <p:sp>
          <p:nvSpPr>
            <p:cNvPr id="104872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2" name="Group 8"/>
          <p:cNvGrpSpPr/>
          <p:nvPr/>
        </p:nvGrpSpPr>
        <p:grpSpPr>
          <a:xfrm rot="0">
            <a:off x="14404317" y="0"/>
            <a:ext cx="3884295" cy="10287000"/>
            <a:chOff x="0" y="0"/>
            <a:chExt cx="5179060" cy="13716000"/>
          </a:xfrm>
        </p:grpSpPr>
        <p:sp>
          <p:nvSpPr>
            <p:cNvPr id="104872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3" name="Group 10"/>
          <p:cNvGrpSpPr/>
          <p:nvPr/>
        </p:nvGrpSpPr>
        <p:grpSpPr>
          <a:xfrm rot="0">
            <a:off x="13401675" y="4572000"/>
            <a:ext cx="4886325" cy="5715000"/>
            <a:chOff x="0" y="0"/>
            <a:chExt cx="6515100" cy="7620000"/>
          </a:xfrm>
        </p:grpSpPr>
        <p:sp>
          <p:nvSpPr>
            <p:cNvPr id="104872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4" name="Group 12"/>
          <p:cNvGrpSpPr/>
          <p:nvPr/>
        </p:nvGrpSpPr>
        <p:grpSpPr>
          <a:xfrm rot="0">
            <a:off x="14006895" y="0"/>
            <a:ext cx="4281488" cy="10287000"/>
            <a:chOff x="0" y="0"/>
            <a:chExt cx="5708650" cy="13716000"/>
          </a:xfrm>
        </p:grpSpPr>
        <p:sp>
          <p:nvSpPr>
            <p:cNvPr id="104872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5" name="Group 14"/>
          <p:cNvGrpSpPr/>
          <p:nvPr/>
        </p:nvGrpSpPr>
        <p:grpSpPr>
          <a:xfrm rot="0">
            <a:off x="16344900" y="0"/>
            <a:ext cx="1943100" cy="10287000"/>
            <a:chOff x="0" y="0"/>
            <a:chExt cx="2590800" cy="13716000"/>
          </a:xfrm>
        </p:grpSpPr>
        <p:sp>
          <p:nvSpPr>
            <p:cNvPr id="104872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26" name="Group 16"/>
          <p:cNvGrpSpPr/>
          <p:nvPr/>
        </p:nvGrpSpPr>
        <p:grpSpPr>
          <a:xfrm rot="0">
            <a:off x="16404370" y="0"/>
            <a:ext cx="1884045" cy="10287000"/>
            <a:chOff x="0" y="0"/>
            <a:chExt cx="2512060" cy="13716000"/>
          </a:xfrm>
        </p:grpSpPr>
        <p:sp>
          <p:nvSpPr>
            <p:cNvPr id="104872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27" name="Group 18"/>
          <p:cNvGrpSpPr/>
          <p:nvPr/>
        </p:nvGrpSpPr>
        <p:grpSpPr>
          <a:xfrm rot="0">
            <a:off x="15559088" y="5386388"/>
            <a:ext cx="2728912" cy="4900612"/>
            <a:chOff x="0" y="0"/>
            <a:chExt cx="3638550" cy="6534150"/>
          </a:xfrm>
        </p:grpSpPr>
        <p:sp>
          <p:nvSpPr>
            <p:cNvPr id="104872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28" name="Group 20"/>
          <p:cNvGrpSpPr/>
          <p:nvPr/>
        </p:nvGrpSpPr>
        <p:grpSpPr>
          <a:xfrm rot="0">
            <a:off x="0" y="6015038"/>
            <a:ext cx="671512" cy="4271962"/>
            <a:chOff x="0" y="0"/>
            <a:chExt cx="895350" cy="5695950"/>
          </a:xfrm>
        </p:grpSpPr>
        <p:sp>
          <p:nvSpPr>
            <p:cNvPr id="104872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28" name="TextBox 22"/>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29" name="Group 23"/>
          <p:cNvGrpSpPr/>
          <p:nvPr/>
        </p:nvGrpSpPr>
        <p:grpSpPr>
          <a:xfrm rot="0">
            <a:off x="14030325" y="8043862"/>
            <a:ext cx="685800" cy="685800"/>
            <a:chOff x="0" y="0"/>
            <a:chExt cx="914400" cy="914400"/>
          </a:xfrm>
        </p:grpSpPr>
        <p:sp>
          <p:nvSpPr>
            <p:cNvPr id="1048729"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30" name="Group 25"/>
          <p:cNvGrpSpPr/>
          <p:nvPr/>
        </p:nvGrpSpPr>
        <p:grpSpPr>
          <a:xfrm rot="0">
            <a:off x="10044112" y="2543175"/>
            <a:ext cx="471488" cy="485775"/>
            <a:chOff x="0" y="0"/>
            <a:chExt cx="628650" cy="647700"/>
          </a:xfrm>
        </p:grpSpPr>
        <p:sp>
          <p:nvSpPr>
            <p:cNvPr id="1048730"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31" name="Group 27"/>
          <p:cNvGrpSpPr/>
          <p:nvPr/>
        </p:nvGrpSpPr>
        <p:grpSpPr>
          <a:xfrm rot="0">
            <a:off x="14030325" y="8843962"/>
            <a:ext cx="271462" cy="271462"/>
            <a:chOff x="0" y="0"/>
            <a:chExt cx="361950" cy="361950"/>
          </a:xfrm>
        </p:grpSpPr>
        <p:sp>
          <p:nvSpPr>
            <p:cNvPr id="1048731"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32" name="Freeform 29"/>
          <p:cNvSpPr/>
          <p:nvPr/>
        </p:nvSpPr>
        <p:spPr>
          <a:xfrm rot="0" flipH="0" flipV="0">
            <a:off x="100012" y="5072060"/>
            <a:ext cx="3700462" cy="5129212"/>
          </a:xfrm>
          <a:custGeom>
            <a:avLst/>
            <a:ahLst/>
            <a:rect l="l" t="t" r="r" b="b"/>
            <a:pathLst>
              <a:path w="3700462" h="5129212">
                <a:moveTo>
                  <a:pt x="0" y="0"/>
                </a:moveTo>
                <a:lnTo>
                  <a:pt x="3700463" y="0"/>
                </a:lnTo>
                <a:lnTo>
                  <a:pt x="3700463" y="5129212"/>
                </a:lnTo>
                <a:lnTo>
                  <a:pt x="0" y="5129212"/>
                </a:lnTo>
                <a:lnTo>
                  <a:pt x="0" y="0"/>
                </a:lnTo>
                <a:close/>
              </a:path>
            </a:pathLst>
          </a:custGeom>
          <a:blipFill>
            <a:blip xmlns:r="http://schemas.openxmlformats.org/officeDocument/2006/relationships" r:embed="rId1"/>
            <a:stretch>
              <a:fillRect l="0" t="-1428" r="0" b="-1428"/>
            </a:stretch>
          </a:blipFill>
        </p:spPr>
      </p:sp>
      <p:sp>
        <p:nvSpPr>
          <p:cNvPr id="1048733" name="Freeform 30"/>
          <p:cNvSpPr/>
          <p:nvPr/>
        </p:nvSpPr>
        <p:spPr>
          <a:xfrm rot="0" flipH="0" flipV="0">
            <a:off x="12972477" y="3814762"/>
            <a:ext cx="4114800" cy="4114800"/>
          </a:xfrm>
          <a:custGeom>
            <a:avLst/>
            <a:ahLst/>
            <a:rect l="l" t="t" r="r" b="b"/>
            <a:pathLst>
              <a:path w="4114800" h="4114800">
                <a:moveTo>
                  <a:pt x="0" y="0"/>
                </a:moveTo>
                <a:lnTo>
                  <a:pt x="4114800" y="0"/>
                </a:lnTo>
                <a:lnTo>
                  <a:pt x="4114800" y="4114800"/>
                </a:lnTo>
                <a:lnTo>
                  <a:pt x="0" y="4114800"/>
                </a:lnTo>
                <a:lnTo>
                  <a:pt x="0" y="0"/>
                </a:lnTo>
                <a:close/>
              </a:path>
            </a:pathLst>
          </a:custGeom>
          <a:blipFill>
            <a:blip xmlns:r="http://schemas.openxmlformats.org/officeDocument/2006/relationships" r:embed="rId2"/>
            <a:stretch>
              <a:fillRect l="0" t="0" r="0" b="0"/>
            </a:stretch>
          </a:blipFill>
        </p:spPr>
      </p:sp>
      <p:sp>
        <p:nvSpPr>
          <p:cNvPr id="1048734" name="TextBox 31"/>
          <p:cNvSpPr txBox="1"/>
          <p:nvPr/>
        </p:nvSpPr>
        <p:spPr>
          <a:xfrm rot="0">
            <a:off x="1109662" y="989392"/>
            <a:ext cx="12720638" cy="971551"/>
          </a:xfrm>
          <a:prstGeom prst="rect"/>
        </p:spPr>
        <p:txBody>
          <a:bodyPr anchor="t" bIns="0" lIns="0" rIns="0" rtlCol="0" tIns="0">
            <a:spAutoFit/>
          </a:bodyPr>
          <a:p>
            <a:pPr algn="l">
              <a:lnSpc>
                <a:spcPts val="7650"/>
              </a:lnSpc>
            </a:pPr>
            <a:r>
              <a:rPr b="1" sz="6375" lang="en-US" spc="30">
                <a:solidFill>
                  <a:srgbClr val="000000"/>
                </a:solidFill>
                <a:latin typeface="Trebuchet MS Bold"/>
                <a:ea typeface="Trebuchet MS Bold"/>
                <a:cs typeface="Trebuchet MS Bold"/>
                <a:sym typeface="Trebuchet MS Bold"/>
              </a:rPr>
              <a:t>THE "WOW" IN OUR SOLUTION</a:t>
            </a:r>
          </a:p>
        </p:txBody>
      </p:sp>
      <p:sp>
        <p:nvSpPr>
          <p:cNvPr id="1048735" name="TextBox 32"/>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36" name="TextBox 33"/>
          <p:cNvSpPr txBox="1"/>
          <p:nvPr/>
        </p:nvSpPr>
        <p:spPr>
          <a:xfrm rot="0">
            <a:off x="1028700" y="3234372"/>
            <a:ext cx="12967531" cy="580390"/>
          </a:xfrm>
          <a:prstGeom prst="rect"/>
        </p:spPr>
        <p:txBody>
          <a:bodyPr anchor="t" bIns="0" lIns="0" rIns="0" rtlCol="0" tIns="0">
            <a:spAutoFit/>
          </a:bodyPr>
          <a:p>
            <a:pPr algn="ctr">
              <a:lnSpc>
                <a:spcPts val="4759"/>
              </a:lnSpc>
            </a:pPr>
            <a:r>
              <a:rPr sz="3399" lang="en-US">
                <a:solidFill>
                  <a:srgbClr val="000000"/>
                </a:solidFill>
                <a:latin typeface="Canva Sans"/>
                <a:ea typeface="Canva Sans"/>
                <a:cs typeface="Canva Sans"/>
                <a:sym typeface="Canva Sans"/>
              </a:rPr>
              <a:t>Formula used to find the Performance Level of the employees </a:t>
            </a:r>
          </a:p>
        </p:txBody>
      </p:sp>
      <p:sp>
        <p:nvSpPr>
          <p:cNvPr id="1048737" name="TextBox 34"/>
          <p:cNvSpPr txBox="1"/>
          <p:nvPr/>
        </p:nvSpPr>
        <p:spPr>
          <a:xfrm rot="0">
            <a:off x="3800475" y="4948555"/>
            <a:ext cx="7532219" cy="1813179"/>
          </a:xfrm>
          <a:prstGeom prst="rect"/>
        </p:spPr>
        <p:txBody>
          <a:bodyPr anchor="t" bIns="0" lIns="0" rIns="0" rtlCol="0" tIns="0">
            <a:spAutoFit/>
          </a:bodyPr>
          <a:p>
            <a:pPr algn="l">
              <a:lnSpc>
                <a:spcPts val="4759"/>
              </a:lnSpc>
            </a:pPr>
            <a:r>
              <a:rPr sz="3399" lang="en-US">
                <a:solidFill>
                  <a:srgbClr val="000000"/>
                </a:solidFill>
                <a:latin typeface="Canva Sans"/>
                <a:ea typeface="Canva Sans"/>
                <a:cs typeface="Canva Sans"/>
                <a:sym typeface="Canva Sans"/>
              </a:rPr>
              <a:t>This Formula Shows  the level of employees </a:t>
            </a:r>
          </a:p>
          <a:p>
            <a:pPr algn="l">
              <a:lnSpc>
                <a:spcPts val="4759"/>
              </a:lnSpc>
            </a:pPr>
            <a:r>
              <a:rPr sz="3399" lang="en-US">
                <a:solidFill>
                  <a:srgbClr val="000000"/>
                </a:solidFill>
                <a:latin typeface="Canva Sans"/>
                <a:ea typeface="Canva Sans"/>
                <a:cs typeface="Canva Sans"/>
                <a:sym typeface="Canva Sans"/>
              </a:rPr>
              <a:t>The levels are Middle , High and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Employee_Data_Analysis_2.pptx</dc:title>
  <dc:creator>M2003J15SC</dc:creator>
  <dcterms:created xsi:type="dcterms:W3CDTF">2006-08-15T13:00:00Z</dcterms:created>
  <dcterms:modified xsi:type="dcterms:W3CDTF">2024-09-10T09:11:11Z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1941d9ad65e9452092e43fba367dfc05</vt:lpwstr>
  </property>
</Properties>
</file>