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9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5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1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55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0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4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2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55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5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9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2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4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3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3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2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81D3-F28D-EB3A-46F6-0EEC56DB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79" y="1047749"/>
            <a:ext cx="11171695" cy="762001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b="1" dirty="0" err="1"/>
              <a:t>EmployExcel</a:t>
            </a:r>
            <a:r>
              <a:rPr lang="en-US" sz="4000" b="1" dirty="0"/>
              <a:t> Attrition analysis using Excel</a:t>
            </a:r>
            <a:r>
              <a:rPr lang="en-US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14E2-4666-E931-57AE-4879252F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79" y="2681988"/>
            <a:ext cx="7464706" cy="3424517"/>
          </a:xfrm>
        </p:spPr>
        <p:txBody>
          <a:bodyPr>
            <a:normAutofit/>
          </a:bodyPr>
          <a:lstStyle/>
          <a:p>
            <a:r>
              <a:rPr lang="en-US" dirty="0"/>
              <a:t>Student </a:t>
            </a:r>
            <a:r>
              <a:rPr lang="en-US" dirty="0" err="1"/>
              <a:t>name:Hamsa</a:t>
            </a:r>
            <a:r>
              <a:rPr lang="en-US" dirty="0"/>
              <a:t> </a:t>
            </a:r>
            <a:r>
              <a:rPr lang="en-US" dirty="0" err="1"/>
              <a:t>varthini.R</a:t>
            </a:r>
            <a:endParaRPr lang="en-US" dirty="0"/>
          </a:p>
          <a:p>
            <a:r>
              <a:rPr lang="en-US" dirty="0"/>
              <a:t>Register no:3112211714</a:t>
            </a:r>
          </a:p>
          <a:p>
            <a:r>
              <a:rPr lang="en-US" dirty="0"/>
              <a:t>                        Department: </a:t>
            </a:r>
            <a:r>
              <a:rPr lang="en-US" dirty="0" err="1"/>
              <a:t>bcom</a:t>
            </a:r>
            <a:r>
              <a:rPr lang="en-US" dirty="0"/>
              <a:t> general (commerce)</a:t>
            </a:r>
          </a:p>
          <a:p>
            <a:r>
              <a:rPr lang="en-US" dirty="0"/>
              <a:t>                        College: </a:t>
            </a:r>
            <a:r>
              <a:rPr lang="en-US" dirty="0" err="1"/>
              <a:t>thiruthangal</a:t>
            </a:r>
            <a:r>
              <a:rPr lang="en-US" dirty="0"/>
              <a:t> </a:t>
            </a:r>
            <a:r>
              <a:rPr lang="en-US" dirty="0" err="1"/>
              <a:t>Nadar</a:t>
            </a:r>
            <a:r>
              <a:rPr lang="en-US" dirty="0"/>
              <a:t> college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2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6FB4-BB47-EDA4-596A-1FEDBAE5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5816"/>
            <a:ext cx="10364451" cy="1244965"/>
          </a:xfrm>
        </p:spPr>
        <p:txBody>
          <a:bodyPr/>
          <a:lstStyle/>
          <a:p>
            <a:r>
              <a:rPr lang="en-IN" dirty="0"/>
              <a:t>Table: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5CAF-4DB2-4507-66E1-BD7A1969C1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9506"/>
            <a:ext cx="10363826" cy="408169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C7DED9-A784-C652-0C76-D78B4B3D7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815555"/>
              </p:ext>
            </p:extLst>
          </p:nvPr>
        </p:nvGraphicFramePr>
        <p:xfrm>
          <a:off x="913148" y="1709506"/>
          <a:ext cx="10364453" cy="4081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932">
                  <a:extLst>
                    <a:ext uri="{9D8B030D-6E8A-4147-A177-3AD203B41FA5}">
                      <a16:colId xmlns:a16="http://schemas.microsoft.com/office/drawing/2014/main" val="4046466900"/>
                    </a:ext>
                  </a:extLst>
                </a:gridCol>
                <a:gridCol w="965932">
                  <a:extLst>
                    <a:ext uri="{9D8B030D-6E8A-4147-A177-3AD203B41FA5}">
                      <a16:colId xmlns:a16="http://schemas.microsoft.com/office/drawing/2014/main" val="270673212"/>
                    </a:ext>
                  </a:extLst>
                </a:gridCol>
                <a:gridCol w="965932">
                  <a:extLst>
                    <a:ext uri="{9D8B030D-6E8A-4147-A177-3AD203B41FA5}">
                      <a16:colId xmlns:a16="http://schemas.microsoft.com/office/drawing/2014/main" val="2533857601"/>
                    </a:ext>
                  </a:extLst>
                </a:gridCol>
                <a:gridCol w="965932">
                  <a:extLst>
                    <a:ext uri="{9D8B030D-6E8A-4147-A177-3AD203B41FA5}">
                      <a16:colId xmlns:a16="http://schemas.microsoft.com/office/drawing/2014/main" val="2785846096"/>
                    </a:ext>
                  </a:extLst>
                </a:gridCol>
                <a:gridCol w="1796632">
                  <a:extLst>
                    <a:ext uri="{9D8B030D-6E8A-4147-A177-3AD203B41FA5}">
                      <a16:colId xmlns:a16="http://schemas.microsoft.com/office/drawing/2014/main" val="2525696525"/>
                    </a:ext>
                  </a:extLst>
                </a:gridCol>
                <a:gridCol w="1313669">
                  <a:extLst>
                    <a:ext uri="{9D8B030D-6E8A-4147-A177-3AD203B41FA5}">
                      <a16:colId xmlns:a16="http://schemas.microsoft.com/office/drawing/2014/main" val="3232875842"/>
                    </a:ext>
                  </a:extLst>
                </a:gridCol>
                <a:gridCol w="1468218">
                  <a:extLst>
                    <a:ext uri="{9D8B030D-6E8A-4147-A177-3AD203B41FA5}">
                      <a16:colId xmlns:a16="http://schemas.microsoft.com/office/drawing/2014/main" val="3511897885"/>
                    </a:ext>
                  </a:extLst>
                </a:gridCol>
                <a:gridCol w="1922206">
                  <a:extLst>
                    <a:ext uri="{9D8B030D-6E8A-4147-A177-3AD203B41FA5}">
                      <a16:colId xmlns:a16="http://schemas.microsoft.com/office/drawing/2014/main" val="2592207660"/>
                    </a:ext>
                  </a:extLst>
                </a:gridCol>
              </a:tblGrid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FirstName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LastName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StartDate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ExitDate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Title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Supervisor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Performance Score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Current Employee Rating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3583339298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Uriah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Bridges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20-Sep-19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Production Technician I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Peter Oneill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4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153172135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Paula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Small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11-Feb-23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Production Technician I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Renee Mccormick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3561363779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Edward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Buck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10-Dec-18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Crystal Walker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4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2270901778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Michael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Riordan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21-Jun-21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Rebekah Wright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1491433157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Jasmine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Onque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29-Jun-19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Jason Kim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2227053385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Maruk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Fraval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17-Jan-20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Sheri Campos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3806429239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Latia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Costa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06-Apr-22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03-Jul-23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Jacob Braun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Exceeds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4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3456935205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Sharlene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Terry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06-Nov-20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29-Jan-23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Tracy Marquez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474321395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Jac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McKinzie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18-Aug-18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Sharon Becker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Exceeds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3456719249"/>
                  </a:ext>
                </a:extLst>
              </a:tr>
              <a:tr h="37106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Joseph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Martins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21-Jan-22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29-Jun-23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George Jenkins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</a:p>
                  </a:txBody>
                  <a:tcPr marL="10298" marR="10298" marT="6866" marB="6866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5</a:t>
                      </a:r>
                    </a:p>
                  </a:txBody>
                  <a:tcPr marL="10298" marR="10298" marT="6866" marB="6866" anchor="b"/>
                </a:tc>
                <a:extLst>
                  <a:ext uri="{0D108BD9-81ED-4DB2-BD59-A6C34878D82A}">
                    <a16:rowId xmlns:a16="http://schemas.microsoft.com/office/drawing/2014/main" val="391282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2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301B-FA38-120D-E192-F0003D6D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04398"/>
            <a:ext cx="10364451" cy="1114896"/>
          </a:xfrm>
        </p:spPr>
        <p:txBody>
          <a:bodyPr/>
          <a:lstStyle/>
          <a:p>
            <a:r>
              <a:rPr lang="en-IN" dirty="0"/>
              <a:t>Par chart: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A044B9-579B-06DB-EF46-5C0A72216B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0711" y="1728088"/>
            <a:ext cx="9235050" cy="40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0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6B2B-1A94-91D1-23D9-85C109E6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67234"/>
            <a:ext cx="10364451" cy="1319294"/>
          </a:xfrm>
        </p:spPr>
        <p:txBody>
          <a:bodyPr/>
          <a:lstStyle/>
          <a:p>
            <a:r>
              <a:rPr lang="en-IN" dirty="0"/>
              <a:t>Pie chart: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746075-C5A4-A682-206C-15023BE6CE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4046" y="1599022"/>
            <a:ext cx="7562707" cy="467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4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22DF-4308-E3F5-876A-717210DE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3354-6715-6D89-A6AA-CDC28315F4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2588" y="2214694"/>
            <a:ext cx="8928847" cy="3809588"/>
          </a:xfrm>
        </p:spPr>
        <p:txBody>
          <a:bodyPr>
            <a:noAutofit/>
          </a:bodyPr>
          <a:lstStyle/>
          <a:p>
            <a:r>
              <a:rPr lang="en-US" sz="4000" dirty="0"/>
              <a:t>Summarize the value of using Excel for employee attrition analysis, emphasizing actionable insights, data-driven decision making. And improved retention strategies </a:t>
            </a:r>
          </a:p>
        </p:txBody>
      </p:sp>
    </p:spTree>
    <p:extLst>
      <p:ext uri="{BB962C8B-B14F-4D97-AF65-F5344CB8AC3E}">
        <p14:creationId xmlns:p14="http://schemas.microsoft.com/office/powerpoint/2010/main" val="273615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C30-13FC-26C1-7478-4350908C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79295"/>
            <a:ext cx="4644342" cy="2084704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391B-7A32-3352-D7C6-E3238728CF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5807" y="1846320"/>
            <a:ext cx="5612218" cy="416003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/>
              <a:t>1: problem statement </a:t>
            </a:r>
          </a:p>
          <a:p>
            <a:pPr marL="0" indent="0">
              <a:buNone/>
            </a:pPr>
            <a:r>
              <a:rPr lang="en-US"/>
              <a:t>2: project overview </a:t>
            </a:r>
          </a:p>
          <a:p>
            <a:pPr marL="0" indent="0">
              <a:buNone/>
            </a:pPr>
            <a:r>
              <a:rPr lang="en-US"/>
              <a:t>3: end users</a:t>
            </a:r>
          </a:p>
          <a:p>
            <a:pPr marL="0" indent="0">
              <a:buNone/>
            </a:pPr>
            <a:r>
              <a:rPr lang="en-US"/>
              <a:t>4: our solution and proposition </a:t>
            </a:r>
          </a:p>
          <a:p>
            <a:pPr marL="0" indent="0">
              <a:buNone/>
            </a:pPr>
            <a:r>
              <a:rPr lang="en-US"/>
              <a:t>5: dataset description </a:t>
            </a:r>
          </a:p>
          <a:p>
            <a:pPr marL="0" indent="0">
              <a:buNone/>
            </a:pPr>
            <a:r>
              <a:rPr lang="en-US"/>
              <a:t>6: modelling approach </a:t>
            </a:r>
          </a:p>
          <a:p>
            <a:pPr marL="0" indent="0">
              <a:buNone/>
            </a:pPr>
            <a:r>
              <a:rPr lang="en-US"/>
              <a:t>7: results and discussion </a:t>
            </a:r>
          </a:p>
          <a:p>
            <a:pPr marL="0" indent="0">
              <a:buNone/>
            </a:pPr>
            <a:r>
              <a:rPr lang="en-US"/>
              <a:t>8: conclusion </a:t>
            </a:r>
          </a:p>
        </p:txBody>
      </p:sp>
    </p:spTree>
    <p:extLst>
      <p:ext uri="{BB962C8B-B14F-4D97-AF65-F5344CB8AC3E}">
        <p14:creationId xmlns:p14="http://schemas.microsoft.com/office/powerpoint/2010/main" val="333681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6747-F510-E1FB-2C9D-029C04B3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4971-CB78-500E-DAC0-E32624B12B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0424" y="2214694"/>
            <a:ext cx="4966447" cy="2697965"/>
          </a:xfrm>
        </p:spPr>
        <p:txBody>
          <a:bodyPr>
            <a:noAutofit/>
          </a:bodyPr>
          <a:lstStyle/>
          <a:p>
            <a:r>
              <a:rPr lang="en-US" sz="2800" dirty="0"/>
              <a:t>Analyze employee Attrition data to identify key factors contributing to turnover. Enabling data- driven retention strategies </a:t>
            </a:r>
          </a:p>
        </p:txBody>
      </p:sp>
    </p:spTree>
    <p:extLst>
      <p:ext uri="{BB962C8B-B14F-4D97-AF65-F5344CB8AC3E}">
        <p14:creationId xmlns:p14="http://schemas.microsoft.com/office/powerpoint/2010/main" val="15021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773-101D-644F-30EA-6D9BA743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1F82-0928-2B49-780A-B4486CE609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0" y="2367092"/>
            <a:ext cx="6239435" cy="2868296"/>
          </a:xfrm>
        </p:spPr>
        <p:txBody>
          <a:bodyPr>
            <a:noAutofit/>
          </a:bodyPr>
          <a:lstStyle/>
          <a:p>
            <a:r>
              <a:rPr lang="en-US" sz="3200" dirty="0"/>
              <a:t>Utilize Excel to examine employee Attrition data, uncover patterns, and provide actionable insights or </a:t>
            </a:r>
            <a:r>
              <a:rPr lang="en-US" sz="3200" dirty="0" err="1"/>
              <a:t>hr</a:t>
            </a:r>
            <a:r>
              <a:rPr lang="en-US" sz="3200" dirty="0"/>
              <a:t> and management </a:t>
            </a:r>
          </a:p>
        </p:txBody>
      </p:sp>
    </p:spTree>
    <p:extLst>
      <p:ext uri="{BB962C8B-B14F-4D97-AF65-F5344CB8AC3E}">
        <p14:creationId xmlns:p14="http://schemas.microsoft.com/office/powerpoint/2010/main" val="2555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A71E-48F3-7DDC-3DC2-E0D935E8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End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3E5F-719B-7C64-59E0-9333CA3532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14918" y="1918448"/>
            <a:ext cx="6562164" cy="3747246"/>
          </a:xfrm>
        </p:spPr>
        <p:txBody>
          <a:bodyPr>
            <a:noAutofit/>
          </a:bodyPr>
          <a:lstStyle/>
          <a:p>
            <a:r>
              <a:rPr lang="en-US" sz="3600" dirty="0" err="1"/>
              <a:t>Hr</a:t>
            </a:r>
            <a:r>
              <a:rPr lang="en-US" sz="3600" dirty="0"/>
              <a:t> professional. Management, business leaders, and  analysts seeking to understand and address employee Attrition </a:t>
            </a:r>
          </a:p>
        </p:txBody>
      </p:sp>
    </p:spTree>
    <p:extLst>
      <p:ext uri="{BB962C8B-B14F-4D97-AF65-F5344CB8AC3E}">
        <p14:creationId xmlns:p14="http://schemas.microsoft.com/office/powerpoint/2010/main" val="12384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5225-8F20-BB9A-E28E-138CAB84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Our solution and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B782-4D42-DF3B-E1D6-7D60153A6E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59105" y="2214695"/>
            <a:ext cx="7494496" cy="4508834"/>
          </a:xfrm>
        </p:spPr>
        <p:txBody>
          <a:bodyPr>
            <a:noAutofit/>
          </a:bodyPr>
          <a:lstStyle/>
          <a:p>
            <a:r>
              <a:rPr lang="en-US" sz="3200" dirty="0"/>
              <a:t>Leverage Excel is analytical capabilities to transform complex attrition data into easily digestible insights. Enabling data- driven decision and improved retention strategies </a:t>
            </a:r>
          </a:p>
        </p:txBody>
      </p:sp>
    </p:spTree>
    <p:extLst>
      <p:ext uri="{BB962C8B-B14F-4D97-AF65-F5344CB8AC3E}">
        <p14:creationId xmlns:p14="http://schemas.microsoft.com/office/powerpoint/2010/main" val="139804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2ADB-D867-938F-6909-2A70AFC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62341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4DCC-7B9E-8F74-6AE4-4F89CFD4E3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5271" y="1533836"/>
            <a:ext cx="10614212" cy="4939553"/>
          </a:xfrm>
        </p:spPr>
        <p:txBody>
          <a:bodyPr>
            <a:normAutofit/>
          </a:bodyPr>
          <a:lstStyle/>
          <a:p>
            <a:r>
              <a:rPr lang="en-US" sz="2400" dirty="0"/>
              <a:t>Employee Attrition data, including:</a:t>
            </a:r>
          </a:p>
          <a:p>
            <a:r>
              <a:rPr lang="en-US" sz="2400" dirty="0"/>
              <a:t>Employee ID </a:t>
            </a:r>
          </a:p>
          <a:p>
            <a:r>
              <a:rPr lang="en-US" sz="2400" dirty="0"/>
              <a:t>Department </a:t>
            </a:r>
          </a:p>
          <a:p>
            <a:r>
              <a:rPr lang="en-US" sz="2400" dirty="0"/>
              <a:t>Job title </a:t>
            </a:r>
          </a:p>
          <a:p>
            <a:r>
              <a:rPr lang="en-US" sz="2400" dirty="0"/>
              <a:t>Tenure</a:t>
            </a:r>
          </a:p>
          <a:p>
            <a:r>
              <a:rPr lang="en-US" sz="2400" dirty="0"/>
              <a:t>Reason for leaving </a:t>
            </a:r>
          </a:p>
          <a:p>
            <a:r>
              <a:rPr lang="en-US" sz="2400" dirty="0"/>
              <a:t>Date of departure </a:t>
            </a:r>
          </a:p>
          <a:p>
            <a:r>
              <a:rPr lang="en-US" sz="2400" dirty="0"/>
              <a:t>Demographic data </a:t>
            </a:r>
          </a:p>
        </p:txBody>
      </p:sp>
    </p:spTree>
    <p:extLst>
      <p:ext uri="{BB962C8B-B14F-4D97-AF65-F5344CB8AC3E}">
        <p14:creationId xmlns:p14="http://schemas.microsoft.com/office/powerpoint/2010/main" val="31004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FE44-37E0-2B91-B9BE-4A1244D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9929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Modelling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A471-A57A-A109-3643-5C2497610A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59106" y="2061882"/>
            <a:ext cx="8767482" cy="4410636"/>
          </a:xfrm>
        </p:spPr>
        <p:txBody>
          <a:bodyPr>
            <a:noAutofit/>
          </a:bodyPr>
          <a:lstStyle/>
          <a:p>
            <a:r>
              <a:rPr lang="en-US" sz="2800" dirty="0"/>
              <a:t>Calculate attrition rates by department, job title, and tenure </a:t>
            </a:r>
          </a:p>
          <a:p>
            <a:r>
              <a:rPr lang="en-US" sz="2800" dirty="0"/>
              <a:t>Identify top reasons for leaving </a:t>
            </a:r>
          </a:p>
          <a:p>
            <a:r>
              <a:rPr lang="en-US" sz="2800" dirty="0"/>
              <a:t>Analyze trends in attrition over time</a:t>
            </a:r>
          </a:p>
          <a:p>
            <a:r>
              <a:rPr lang="en-US" sz="2800" dirty="0"/>
              <a:t>Examine correlation between variables </a:t>
            </a:r>
          </a:p>
          <a:p>
            <a:r>
              <a:rPr lang="en-US" sz="2800" dirty="0"/>
              <a:t>Create pivot tables and charts for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76627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9F11-52EE-3FBE-13E8-65E314ED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Results and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A755-C05B-DEDC-A5E4-61C9850C2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63906" y="2214694"/>
            <a:ext cx="9323294" cy="3513755"/>
          </a:xfrm>
        </p:spPr>
        <p:txBody>
          <a:bodyPr>
            <a:normAutofit/>
          </a:bodyPr>
          <a:lstStyle/>
          <a:p>
            <a:r>
              <a:rPr lang="en-US" sz="2800" dirty="0"/>
              <a:t>Attrition rates and trends </a:t>
            </a:r>
          </a:p>
          <a:p>
            <a:r>
              <a:rPr lang="en-US" sz="2800" dirty="0"/>
              <a:t>Top reasons for leaving </a:t>
            </a:r>
          </a:p>
          <a:p>
            <a:r>
              <a:rPr lang="en-US" sz="2800" dirty="0"/>
              <a:t>Correlations between variables </a:t>
            </a:r>
          </a:p>
          <a:p>
            <a:r>
              <a:rPr lang="en-US" sz="2800" dirty="0"/>
              <a:t>Insights into High –risk groups or department </a:t>
            </a:r>
          </a:p>
          <a:p>
            <a:r>
              <a:rPr lang="en-US" sz="2800" dirty="0"/>
              <a:t>Recommendation for retention strategies </a:t>
            </a:r>
          </a:p>
        </p:txBody>
      </p:sp>
    </p:spTree>
    <p:extLst>
      <p:ext uri="{BB962C8B-B14F-4D97-AF65-F5344CB8AC3E}">
        <p14:creationId xmlns:p14="http://schemas.microsoft.com/office/powerpoint/2010/main" val="39011038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EmployExcel Attrition analysis using Excel </vt:lpstr>
      <vt:lpstr>Agenda</vt:lpstr>
      <vt:lpstr>Problem statement </vt:lpstr>
      <vt:lpstr>Project overview </vt:lpstr>
      <vt:lpstr>End users </vt:lpstr>
      <vt:lpstr>Our solution and proposition </vt:lpstr>
      <vt:lpstr>Dataset description </vt:lpstr>
      <vt:lpstr>Modelling approach </vt:lpstr>
      <vt:lpstr>Results and discussion </vt:lpstr>
      <vt:lpstr>Table:</vt:lpstr>
      <vt:lpstr>Par chart:</vt:lpstr>
      <vt:lpstr>Pie chart: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EmployExcel Attrition analysis using Excel </dc:title>
  <dc:creator>kalyanivenkatesh08@gmail.com</dc:creator>
  <cp:lastModifiedBy>monishasudhakar288@gmail.com</cp:lastModifiedBy>
  <cp:revision>7</cp:revision>
  <dcterms:created xsi:type="dcterms:W3CDTF">2024-08-30T04:22:12Z</dcterms:created>
  <dcterms:modified xsi:type="dcterms:W3CDTF">2024-08-31T05:02:29Z</dcterms:modified>
</cp:coreProperties>
</file>