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Bombenzahl: Über Spielmodi</a:t>
            </a:r>
          </a:p>
          <a:p>
            <a:r>
              <a:rPr lang="de-DE" dirty="0"/>
              <a:t>2 </a:t>
            </a:r>
            <a:r>
              <a:rPr lang="de-DE" dirty="0" err="1"/>
              <a:t>for</a:t>
            </a:r>
            <a:r>
              <a:rPr lang="de-DE" dirty="0"/>
              <a:t> Schleifen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5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CFDF-FABE-43E9-929B-5CE8003E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04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Bomben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C7D8E-C6EB-4744-8881-9F2150C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865312"/>
            <a:ext cx="10395870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Flaggen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47880E-7F30-4ED8-8F0E-1DF65B5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99" y="1796100"/>
            <a:ext cx="3559509" cy="579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C1A80-C80F-4C2A-9753-15106C0C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9" y="2375555"/>
            <a:ext cx="9272741" cy="29861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2FFB34-A336-4FC7-B3BD-22A9F4A8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99" y="5776586"/>
            <a:ext cx="10241574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FA143-D5A1-48C9-B942-79E3C934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00055-D6E6-4EA2-8C98-591D1D02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1" y="1748631"/>
            <a:ext cx="1133828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DE596-8C13-4C91-946A-9F2A7EF1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97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74640-8BF7-4052-85D8-0D156F83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19</Words>
  <Application>Microsoft Office PowerPoint</Application>
  <PresentationFormat>Breitbild</PresentationFormat>
  <Paragraphs>9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Tw Cen MT</vt:lpstr>
      <vt:lpstr>Schaltkreis</vt:lpstr>
      <vt:lpstr>IT-projekt MineSweEPER</vt:lpstr>
      <vt:lpstr>PowerPoint-Präsentation</vt:lpstr>
      <vt:lpstr>PowerPoint-Präsentation</vt:lpstr>
      <vt:lpstr>Einfügen der Bomben </vt:lpstr>
      <vt:lpstr>Einfügen der Flaggen</vt:lpstr>
      <vt:lpstr>PowerPoint-Präsentation</vt:lpstr>
      <vt:lpstr>Gameover Zustand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Ingo Seltenreich</cp:lastModifiedBy>
  <cp:revision>9</cp:revision>
  <dcterms:created xsi:type="dcterms:W3CDTF">2019-10-19T09:51:15Z</dcterms:created>
  <dcterms:modified xsi:type="dcterms:W3CDTF">2019-10-26T12:39:18Z</dcterms:modified>
</cp:coreProperties>
</file>