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0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B5201-4C16-4092-B7B3-45DE9E0A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FA143-D5A1-48C9-B942-79E3C93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97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74640-8BF7-4052-85D8-0D156F83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</Words>
  <Application>Microsoft Office PowerPoint</Application>
  <PresentationFormat>Breitbild</PresentationFormat>
  <Paragraphs>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Tw Cen MT</vt:lpstr>
      <vt:lpstr>Schaltkreis</vt:lpstr>
      <vt:lpstr>IT-projekt MineSweEPER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4</cp:revision>
  <dcterms:created xsi:type="dcterms:W3CDTF">2019-10-19T09:51:15Z</dcterms:created>
  <dcterms:modified xsi:type="dcterms:W3CDTF">2019-10-22T18:56:25Z</dcterms:modified>
</cp:coreProperties>
</file>